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4.xml" ContentType="application/vnd.openxmlformats-officedocument.presentationml.tags+xml"/>
  <Override PartName="/ppt/notesSlides/notesSlide18.xml" ContentType="application/vnd.openxmlformats-officedocument.presentationml.notesSlid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tags/tag6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ppt/tags/tag10.xml" ContentType="application/vnd.openxmlformats-officedocument.presentationml.tags+xml"/>
  <Override PartName="/ppt/notesSlides/notesSlide25.xml" ContentType="application/vnd.openxmlformats-officedocument.presentationml.notesSlide+xml"/>
  <Override PartName="/ppt/tags/tag11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806" r:id="rId2"/>
    <p:sldId id="774" r:id="rId3"/>
    <p:sldId id="763" r:id="rId4"/>
    <p:sldId id="773" r:id="rId5"/>
    <p:sldId id="1600" r:id="rId6"/>
    <p:sldId id="1644" r:id="rId7"/>
    <p:sldId id="849" r:id="rId8"/>
    <p:sldId id="1616" r:id="rId9"/>
    <p:sldId id="1601" r:id="rId10"/>
    <p:sldId id="1617" r:id="rId11"/>
    <p:sldId id="1608" r:id="rId12"/>
    <p:sldId id="1619" r:id="rId13"/>
    <p:sldId id="1618" r:id="rId14"/>
    <p:sldId id="1614" r:id="rId15"/>
    <p:sldId id="708" r:id="rId16"/>
    <p:sldId id="850" r:id="rId17"/>
    <p:sldId id="776" r:id="rId18"/>
    <p:sldId id="851" r:id="rId19"/>
    <p:sldId id="1637" r:id="rId20"/>
    <p:sldId id="1667" r:id="rId21"/>
    <p:sldId id="1615" r:id="rId22"/>
    <p:sldId id="1610" r:id="rId23"/>
    <p:sldId id="1611" r:id="rId24"/>
    <p:sldId id="1612" r:id="rId25"/>
    <p:sldId id="1668" r:id="rId26"/>
    <p:sldId id="1669" r:id="rId27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2B2D862-553D-4560-928A-42065FC7151E}">
          <p14:sldIdLst>
            <p14:sldId id="806"/>
            <p14:sldId id="774"/>
            <p14:sldId id="763"/>
            <p14:sldId id="773"/>
            <p14:sldId id="1600"/>
            <p14:sldId id="1644"/>
            <p14:sldId id="849"/>
            <p14:sldId id="1616"/>
            <p14:sldId id="1601"/>
            <p14:sldId id="1617"/>
            <p14:sldId id="1608"/>
            <p14:sldId id="1619"/>
            <p14:sldId id="1618"/>
            <p14:sldId id="1614"/>
            <p14:sldId id="708"/>
            <p14:sldId id="850"/>
            <p14:sldId id="776"/>
            <p14:sldId id="851"/>
            <p14:sldId id="1637"/>
            <p14:sldId id="1667"/>
            <p14:sldId id="1615"/>
            <p14:sldId id="1610"/>
            <p14:sldId id="1611"/>
            <p14:sldId id="1612"/>
            <p14:sldId id="1668"/>
            <p14:sldId id="16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武 盼汝" initials="武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9BF"/>
    <a:srgbClr val="FF3F4D"/>
    <a:srgbClr val="E60012"/>
    <a:srgbClr val="0066B3"/>
    <a:srgbClr val="FF7983"/>
    <a:srgbClr val="005BAC"/>
    <a:srgbClr val="F2F2F2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7248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F5F04-C590-4642-A15E-DBE4DD392B96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81C5E-ABEC-406E-876A-C0540989C2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1C5E-ABEC-406E-876A-C0540989C23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BAA1-0399-4982-9ADF-42D0D51ED489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26" Type="http://schemas.openxmlformats.org/officeDocument/2006/relationships/image" Target="../media/image78.png"/><Relationship Id="rId3" Type="http://schemas.openxmlformats.org/officeDocument/2006/relationships/image" Target="../media/image1.png"/><Relationship Id="rId21" Type="http://schemas.openxmlformats.org/officeDocument/2006/relationships/image" Target="../media/image73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5" Type="http://schemas.openxmlformats.org/officeDocument/2006/relationships/image" Target="../media/image7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24" Type="http://schemas.openxmlformats.org/officeDocument/2006/relationships/image" Target="../media/image76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28" Type="http://schemas.openxmlformats.org/officeDocument/2006/relationships/image" Target="../media/image80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Relationship Id="rId27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1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4" Type="http://schemas.openxmlformats.org/officeDocument/2006/relationships/image" Target="../media/image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1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82.png"/><Relationship Id="rId9" Type="http://schemas.openxmlformats.org/officeDocument/2006/relationships/image" Target="../media/image9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26" Type="http://schemas.openxmlformats.org/officeDocument/2006/relationships/image" Target="../media/image110.png"/><Relationship Id="rId3" Type="http://schemas.openxmlformats.org/officeDocument/2006/relationships/image" Target="../media/image1.png"/><Relationship Id="rId21" Type="http://schemas.openxmlformats.org/officeDocument/2006/relationships/image" Target="../media/image106.png"/><Relationship Id="rId7" Type="http://schemas.openxmlformats.org/officeDocument/2006/relationships/image" Target="../media/image56.png"/><Relationship Id="rId12" Type="http://schemas.openxmlformats.org/officeDocument/2006/relationships/image" Target="../media/image103.png"/><Relationship Id="rId17" Type="http://schemas.openxmlformats.org/officeDocument/2006/relationships/image" Target="../media/image66.png"/><Relationship Id="rId25" Type="http://schemas.openxmlformats.org/officeDocument/2006/relationships/image" Target="../media/image10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5.png"/><Relationship Id="rId20" Type="http://schemas.openxmlformats.org/officeDocument/2006/relationships/image" Target="../media/image105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11" Type="http://schemas.openxmlformats.org/officeDocument/2006/relationships/image" Target="../media/image60.png"/><Relationship Id="rId24" Type="http://schemas.openxmlformats.org/officeDocument/2006/relationships/image" Target="../media/image89.png"/><Relationship Id="rId5" Type="http://schemas.openxmlformats.org/officeDocument/2006/relationships/image" Target="../media/image99.png"/><Relationship Id="rId15" Type="http://schemas.openxmlformats.org/officeDocument/2006/relationships/image" Target="../media/image64.png"/><Relationship Id="rId23" Type="http://schemas.openxmlformats.org/officeDocument/2006/relationships/image" Target="../media/image108.png"/><Relationship Id="rId28" Type="http://schemas.openxmlformats.org/officeDocument/2006/relationships/image" Target="../media/image112.png"/><Relationship Id="rId10" Type="http://schemas.openxmlformats.org/officeDocument/2006/relationships/image" Target="../media/image102.png"/><Relationship Id="rId19" Type="http://schemas.openxmlformats.org/officeDocument/2006/relationships/image" Target="../media/image68.png"/><Relationship Id="rId31" Type="http://schemas.openxmlformats.org/officeDocument/2006/relationships/image" Target="../media/image114.png"/><Relationship Id="rId4" Type="http://schemas.openxmlformats.org/officeDocument/2006/relationships/image" Target="../media/image98.png"/><Relationship Id="rId9" Type="http://schemas.openxmlformats.org/officeDocument/2006/relationships/image" Target="../media/image101.png"/><Relationship Id="rId14" Type="http://schemas.openxmlformats.org/officeDocument/2006/relationships/image" Target="../media/image104.png"/><Relationship Id="rId22" Type="http://schemas.openxmlformats.org/officeDocument/2006/relationships/image" Target="../media/image107.png"/><Relationship Id="rId27" Type="http://schemas.openxmlformats.org/officeDocument/2006/relationships/image" Target="../media/image111.png"/><Relationship Id="rId30" Type="http://schemas.openxmlformats.org/officeDocument/2006/relationships/image" Target="../media/image1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21.png"/><Relationship Id="rId7" Type="http://schemas.openxmlformats.org/officeDocument/2006/relationships/image" Target="../media/image1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5" Type="http://schemas.openxmlformats.org/officeDocument/2006/relationships/image" Target="../media/image1.png"/><Relationship Id="rId4" Type="http://schemas.openxmlformats.org/officeDocument/2006/relationships/image" Target="../media/image1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2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125.png"/><Relationship Id="rId5" Type="http://schemas.openxmlformats.org/officeDocument/2006/relationships/image" Target="../media/image121.png"/><Relationship Id="rId4" Type="http://schemas.openxmlformats.org/officeDocument/2006/relationships/image" Target="../media/image1.png"/><Relationship Id="rId9" Type="http://schemas.openxmlformats.org/officeDocument/2006/relationships/image" Target="../media/image1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2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121.png"/><Relationship Id="rId5" Type="http://schemas.openxmlformats.org/officeDocument/2006/relationships/image" Target="../media/image129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121.png"/><Relationship Id="rId5" Type="http://schemas.openxmlformats.org/officeDocument/2006/relationships/image" Target="../media/image132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34.png"/><Relationship Id="rId26" Type="http://schemas.openxmlformats.org/officeDocument/2006/relationships/image" Target="../media/image142.png"/><Relationship Id="rId3" Type="http://schemas.openxmlformats.org/officeDocument/2006/relationships/notesSlide" Target="../notesSlides/notesSlide23.xml"/><Relationship Id="rId21" Type="http://schemas.openxmlformats.org/officeDocument/2006/relationships/image" Target="../media/image137.png"/><Relationship Id="rId17" Type="http://schemas.openxmlformats.org/officeDocument/2006/relationships/image" Target="../media/image1230.png"/><Relationship Id="rId25" Type="http://schemas.openxmlformats.org/officeDocument/2006/relationships/image" Target="../media/image14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0.png"/><Relationship Id="rId20" Type="http://schemas.openxmlformats.org/officeDocument/2006/relationships/image" Target="../media/image136.png"/><Relationship Id="rId29" Type="http://schemas.openxmlformats.org/officeDocument/2006/relationships/image" Target="../media/image145.png"/><Relationship Id="rId1" Type="http://schemas.openxmlformats.org/officeDocument/2006/relationships/tags" Target="../tags/tag8.xml"/><Relationship Id="rId24" Type="http://schemas.openxmlformats.org/officeDocument/2006/relationships/image" Target="../media/image140.png"/><Relationship Id="rId5" Type="http://schemas.openxmlformats.org/officeDocument/2006/relationships/image" Target="../media/image133.png"/><Relationship Id="rId15" Type="http://schemas.openxmlformats.org/officeDocument/2006/relationships/image" Target="../media/image1210.png"/><Relationship Id="rId23" Type="http://schemas.openxmlformats.org/officeDocument/2006/relationships/image" Target="../media/image139.png"/><Relationship Id="rId28" Type="http://schemas.openxmlformats.org/officeDocument/2006/relationships/image" Target="../media/image144.png"/><Relationship Id="rId19" Type="http://schemas.openxmlformats.org/officeDocument/2006/relationships/image" Target="../media/image135.png"/><Relationship Id="rId4" Type="http://schemas.openxmlformats.org/officeDocument/2006/relationships/image" Target="../media/image1.png"/><Relationship Id="rId14" Type="http://schemas.openxmlformats.org/officeDocument/2006/relationships/image" Target="../media/image1200.png"/><Relationship Id="rId22" Type="http://schemas.openxmlformats.org/officeDocument/2006/relationships/image" Target="../media/image138.png"/><Relationship Id="rId27" Type="http://schemas.openxmlformats.org/officeDocument/2006/relationships/image" Target="../media/image143.png"/></Relationships>
</file>

<file path=ppt/slides/_rels/slide2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47.png"/><Relationship Id="rId26" Type="http://schemas.openxmlformats.org/officeDocument/2006/relationships/image" Target="../media/image139.png"/><Relationship Id="rId3" Type="http://schemas.openxmlformats.org/officeDocument/2006/relationships/notesSlide" Target="../notesSlides/notesSlide24.xml"/><Relationship Id="rId17" Type="http://schemas.openxmlformats.org/officeDocument/2006/relationships/image" Target="../media/image1230.png"/><Relationship Id="rId25" Type="http://schemas.openxmlformats.org/officeDocument/2006/relationships/image" Target="../media/image13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0.png"/><Relationship Id="rId29" Type="http://schemas.openxmlformats.org/officeDocument/2006/relationships/image" Target="../media/image142.png"/><Relationship Id="rId1" Type="http://schemas.openxmlformats.org/officeDocument/2006/relationships/tags" Target="../tags/tag9.xml"/><Relationship Id="rId24" Type="http://schemas.openxmlformats.org/officeDocument/2006/relationships/image" Target="../media/image1350.png"/><Relationship Id="rId32" Type="http://schemas.openxmlformats.org/officeDocument/2006/relationships/image" Target="../media/image149.png"/><Relationship Id="rId5" Type="http://schemas.openxmlformats.org/officeDocument/2006/relationships/image" Target="../media/image146.png"/><Relationship Id="rId15" Type="http://schemas.openxmlformats.org/officeDocument/2006/relationships/image" Target="../media/image1210.png"/><Relationship Id="rId28" Type="http://schemas.openxmlformats.org/officeDocument/2006/relationships/image" Target="../media/image141.png"/><Relationship Id="rId19" Type="http://schemas.openxmlformats.org/officeDocument/2006/relationships/image" Target="../media/image148.png"/><Relationship Id="rId31" Type="http://schemas.openxmlformats.org/officeDocument/2006/relationships/image" Target="../media/image144.png"/><Relationship Id="rId4" Type="http://schemas.openxmlformats.org/officeDocument/2006/relationships/image" Target="../media/image1.png"/><Relationship Id="rId14" Type="http://schemas.openxmlformats.org/officeDocument/2006/relationships/image" Target="../media/image1200.png"/><Relationship Id="rId27" Type="http://schemas.openxmlformats.org/officeDocument/2006/relationships/image" Target="../media/image140.png"/><Relationship Id="rId30" Type="http://schemas.openxmlformats.org/officeDocument/2006/relationships/image" Target="../media/image143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0.png"/><Relationship Id="rId18" Type="http://schemas.openxmlformats.org/officeDocument/2006/relationships/image" Target="../media/image150.png"/><Relationship Id="rId26" Type="http://schemas.openxmlformats.org/officeDocument/2006/relationships/image" Target="../media/image143.png"/><Relationship Id="rId3" Type="http://schemas.openxmlformats.org/officeDocument/2006/relationships/notesSlide" Target="../notesSlides/notesSlide25.xml"/><Relationship Id="rId21" Type="http://schemas.openxmlformats.org/officeDocument/2006/relationships/image" Target="../media/image138.png"/><Relationship Id="rId17" Type="http://schemas.openxmlformats.org/officeDocument/2006/relationships/image" Target="../media/image134.png"/><Relationship Id="rId25" Type="http://schemas.openxmlformats.org/officeDocument/2006/relationships/image" Target="../media/image14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30.png"/><Relationship Id="rId20" Type="http://schemas.openxmlformats.org/officeDocument/2006/relationships/image" Target="../media/image151.png"/><Relationship Id="rId29" Type="http://schemas.openxmlformats.org/officeDocument/2006/relationships/image" Target="../media/image154.png"/><Relationship Id="rId1" Type="http://schemas.openxmlformats.org/officeDocument/2006/relationships/tags" Target="../tags/tag10.xml"/><Relationship Id="rId24" Type="http://schemas.openxmlformats.org/officeDocument/2006/relationships/image" Target="../media/image141.png"/><Relationship Id="rId15" Type="http://schemas.openxmlformats.org/officeDocument/2006/relationships/image" Target="../media/image1220.png"/><Relationship Id="rId23" Type="http://schemas.openxmlformats.org/officeDocument/2006/relationships/image" Target="../media/image140.png"/><Relationship Id="rId28" Type="http://schemas.openxmlformats.org/officeDocument/2006/relationships/image" Target="../media/image153.png"/><Relationship Id="rId19" Type="http://schemas.openxmlformats.org/officeDocument/2006/relationships/image" Target="../media/image1240.png"/><Relationship Id="rId4" Type="http://schemas.openxmlformats.org/officeDocument/2006/relationships/image" Target="../media/image1.png"/><Relationship Id="rId14" Type="http://schemas.openxmlformats.org/officeDocument/2006/relationships/image" Target="../media/image1210.png"/><Relationship Id="rId22" Type="http://schemas.openxmlformats.org/officeDocument/2006/relationships/image" Target="../media/image139.png"/><Relationship Id="rId27" Type="http://schemas.openxmlformats.org/officeDocument/2006/relationships/image" Target="../media/image152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0.png"/><Relationship Id="rId18" Type="http://schemas.openxmlformats.org/officeDocument/2006/relationships/image" Target="../media/image138.png"/><Relationship Id="rId3" Type="http://schemas.openxmlformats.org/officeDocument/2006/relationships/notesSlide" Target="../notesSlides/notesSlide26.xml"/><Relationship Id="rId21" Type="http://schemas.openxmlformats.org/officeDocument/2006/relationships/image" Target="../media/image141.png"/><Relationship Id="rId17" Type="http://schemas.openxmlformats.org/officeDocument/2006/relationships/image" Target="../media/image155.png"/><Relationship Id="rId25" Type="http://schemas.openxmlformats.org/officeDocument/2006/relationships/image" Target="../media/image15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30.png"/><Relationship Id="rId20" Type="http://schemas.openxmlformats.org/officeDocument/2006/relationships/image" Target="../media/image140.png"/><Relationship Id="rId1" Type="http://schemas.openxmlformats.org/officeDocument/2006/relationships/tags" Target="../tags/tag11.xml"/><Relationship Id="rId24" Type="http://schemas.openxmlformats.org/officeDocument/2006/relationships/image" Target="../media/image152.png"/><Relationship Id="rId15" Type="http://schemas.openxmlformats.org/officeDocument/2006/relationships/image" Target="../media/image1220.png"/><Relationship Id="rId23" Type="http://schemas.openxmlformats.org/officeDocument/2006/relationships/image" Target="../media/image143.png"/><Relationship Id="rId19" Type="http://schemas.openxmlformats.org/officeDocument/2006/relationships/image" Target="../media/image139.png"/><Relationship Id="rId4" Type="http://schemas.openxmlformats.org/officeDocument/2006/relationships/image" Target="../media/image1.png"/><Relationship Id="rId14" Type="http://schemas.openxmlformats.org/officeDocument/2006/relationships/image" Target="../media/image1210.png"/><Relationship Id="rId22" Type="http://schemas.openxmlformats.org/officeDocument/2006/relationships/image" Target="../media/image1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11.png"/><Relationship Id="rId21" Type="http://schemas.openxmlformats.org/officeDocument/2006/relationships/image" Target="../media/image27.png"/><Relationship Id="rId34" Type="http://schemas.openxmlformats.org/officeDocument/2006/relationships/image" Target="../media/image4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2.png"/><Relationship Id="rId20" Type="http://schemas.openxmlformats.org/officeDocument/2006/relationships/image" Target="../media/image260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7.png"/><Relationship Id="rId5" Type="http://schemas.openxmlformats.org/officeDocument/2006/relationships/image" Target="../media/image10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26.png"/><Relationship Id="rId36" Type="http://schemas.openxmlformats.org/officeDocument/2006/relationships/image" Target="../media/image42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6.png"/><Relationship Id="rId4" Type="http://schemas.openxmlformats.org/officeDocument/2006/relationships/image" Target="../media/image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Relationship Id="rId8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26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9" name="文本框 8" descr="7b0a202020202262756c6c6574223a20227b5c2263617465676f727949645c223a31303031322c5c2274656d706c61746549645c223a32303233313239377d220a7d0a"/>
          <p:cNvSpPr txBox="1"/>
          <p:nvPr/>
        </p:nvSpPr>
        <p:spPr>
          <a:xfrm>
            <a:off x="184785" y="715010"/>
            <a:ext cx="11753215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Efficient 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verifiable databases </a:t>
            </a:r>
            <a:r>
              <a:rPr lang="en-US" altLang="zh-CN" sz="36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with additional 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insertion and deletion</a:t>
            </a:r>
            <a:r>
              <a:rPr lang="en-US" altLang="zh-CN" sz="36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operations in cloud computing</a:t>
            </a:r>
            <a:endParaRPr lang="en-US" altLang="zh-CN" sz="2800" b="1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Generation Computer Systems (sci</a:t>
            </a:r>
            <a:r>
              <a:rPr lang="zh-CN" altLang="en-US" sz="280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一区，</a:t>
            </a:r>
            <a:r>
              <a:rPr lang="en-US" altLang="zh-CN" sz="280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2021)</a:t>
            </a:r>
            <a:endParaRPr lang="en-US" altLang="zh-CN" sz="2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28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6102943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9B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汇报人：武盼汝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5236" y="164021"/>
            <a:ext cx="6103344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VC</a:t>
            </a:r>
            <a:r>
              <a:rPr lang="zh-CN" altLang="en-US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构造</a:t>
            </a:r>
            <a:endParaRPr lang="zh-CN" altLang="en-US" sz="3600" b="0" i="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0" y="810352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6277605" y="1741742"/>
            <a:ext cx="3320674" cy="1004422"/>
            <a:chOff x="5886096" y="706564"/>
            <a:chExt cx="3320674" cy="1004422"/>
          </a:xfrm>
        </p:grpSpPr>
        <p:grpSp>
          <p:nvGrpSpPr>
            <p:cNvPr id="11" name="组合 10"/>
            <p:cNvGrpSpPr/>
            <p:nvPr/>
          </p:nvGrpSpPr>
          <p:grpSpPr>
            <a:xfrm>
              <a:off x="5886096" y="989655"/>
              <a:ext cx="3320674" cy="721331"/>
              <a:chOff x="1580104" y="1114584"/>
              <a:chExt cx="5145296" cy="1097129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580104" y="1114584"/>
                <a:ext cx="5145296" cy="571321"/>
                <a:chOff x="1580104" y="1114584"/>
                <a:chExt cx="5145296" cy="571321"/>
              </a:xfrm>
            </p:grpSpPr>
            <p:grpSp>
              <p:nvGrpSpPr>
                <p:cNvPr id="18" name="组合 17"/>
                <p:cNvGrpSpPr/>
                <p:nvPr/>
              </p:nvGrpSpPr>
              <p:grpSpPr>
                <a:xfrm>
                  <a:off x="1580104" y="1121226"/>
                  <a:ext cx="1474087" cy="561850"/>
                  <a:chOff x="1580104" y="1121226"/>
                  <a:chExt cx="1474087" cy="561850"/>
                </a:xfrm>
              </p:grpSpPr>
              <p:sp>
                <p:nvSpPr>
                  <p:cNvPr id="28" name="矩形 27"/>
                  <p:cNvSpPr/>
                  <p:nvPr/>
                </p:nvSpPr>
                <p:spPr>
                  <a:xfrm>
                    <a:off x="1738702" y="1121226"/>
                    <a:ext cx="1134737" cy="561850"/>
                  </a:xfrm>
                  <a:prstGeom prst="rect">
                    <a:avLst/>
                  </a:prstGeom>
                  <a:noFill/>
                  <a:ln w="25400">
                    <a:solidFill>
                      <a:srgbClr val="0009B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 dirty="0">
                      <a:solidFill>
                        <a:srgbClr val="0009BF"/>
                      </a:solidFill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9" name="文本框 28"/>
                      <p:cNvSpPr txBox="1"/>
                      <p:nvPr/>
                    </p:nvSpPr>
                    <p:spPr>
                      <a:xfrm>
                        <a:off x="1580104" y="1134737"/>
                        <a:ext cx="1474087" cy="4681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altLang="zh-CN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𝟖</m:t>
                              </m:r>
                            </m:oMath>
                          </m:oMathPara>
                        </a14:m>
                        <a:endParaRPr lang="zh-CN" altLang="en-US" sz="14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9" name="文本框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80104" y="1134737"/>
                        <a:ext cx="1474087" cy="468123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9" name="组合 18"/>
                <p:cNvGrpSpPr/>
                <p:nvPr/>
              </p:nvGrpSpPr>
              <p:grpSpPr>
                <a:xfrm>
                  <a:off x="2876286" y="1124055"/>
                  <a:ext cx="1272899" cy="561850"/>
                  <a:chOff x="1741551" y="1121552"/>
                  <a:chExt cx="1272899" cy="561850"/>
                </a:xfrm>
              </p:grpSpPr>
              <p:sp>
                <p:nvSpPr>
                  <p:cNvPr id="26" name="矩形 25"/>
                  <p:cNvSpPr/>
                  <p:nvPr/>
                </p:nvSpPr>
                <p:spPr>
                  <a:xfrm>
                    <a:off x="1741551" y="1121552"/>
                    <a:ext cx="1134737" cy="561850"/>
                  </a:xfrm>
                  <a:prstGeom prst="rect">
                    <a:avLst/>
                  </a:prstGeom>
                  <a:noFill/>
                  <a:ln w="25400">
                    <a:solidFill>
                      <a:srgbClr val="0009B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7" name="文本框 26"/>
                      <p:cNvSpPr txBox="1"/>
                      <p:nvPr/>
                    </p:nvSpPr>
                    <p:spPr>
                      <a:xfrm>
                        <a:off x="1787177" y="1123698"/>
                        <a:ext cx="1227273" cy="4681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a14:m>
                        <a:r>
                          <a:rPr lang="en-US" altLang="zh-CN" sz="1400" b="1" dirty="0">
                            <a:solidFill>
                              <a:schemeClr val="tx1"/>
                            </a:solidFill>
                          </a:rPr>
                          <a:t>=2</a:t>
                        </a:r>
                        <a:endParaRPr lang="zh-CN" altLang="en-US" sz="14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7" name="文本框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87177" y="1123698"/>
                        <a:ext cx="1227273" cy="468123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t="-1961" b="-196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0" name="组合 19"/>
                <p:cNvGrpSpPr/>
                <p:nvPr/>
              </p:nvGrpSpPr>
              <p:grpSpPr>
                <a:xfrm>
                  <a:off x="3787164" y="1124055"/>
                  <a:ext cx="1648356" cy="561850"/>
                  <a:chOff x="1517696" y="1123326"/>
                  <a:chExt cx="1648356" cy="561850"/>
                </a:xfrm>
              </p:grpSpPr>
              <p:sp>
                <p:nvSpPr>
                  <p:cNvPr id="24" name="矩形 23"/>
                  <p:cNvSpPr/>
                  <p:nvPr/>
                </p:nvSpPr>
                <p:spPr>
                  <a:xfrm>
                    <a:off x="1740628" y="1123326"/>
                    <a:ext cx="1134737" cy="561850"/>
                  </a:xfrm>
                  <a:prstGeom prst="rect">
                    <a:avLst/>
                  </a:prstGeom>
                  <a:noFill/>
                  <a:ln w="25400">
                    <a:solidFill>
                      <a:srgbClr val="0009B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5" name="文本框 24"/>
                      <p:cNvSpPr txBox="1"/>
                      <p:nvPr/>
                    </p:nvSpPr>
                    <p:spPr>
                      <a:xfrm>
                        <a:off x="1517696" y="1146784"/>
                        <a:ext cx="1648356" cy="4681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altLang="zh-CN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oMath>
                          </m:oMathPara>
                        </a14:m>
                        <a:endParaRPr lang="en-US" altLang="zh-CN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5" name="文本框 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17696" y="1146784"/>
                        <a:ext cx="1648356" cy="468123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1" name="组合 20"/>
                <p:cNvGrpSpPr/>
                <p:nvPr/>
              </p:nvGrpSpPr>
              <p:grpSpPr>
                <a:xfrm>
                  <a:off x="4761169" y="1114584"/>
                  <a:ext cx="1964231" cy="561850"/>
                  <a:chOff x="1356970" y="1098953"/>
                  <a:chExt cx="1964231" cy="561850"/>
                </a:xfrm>
              </p:grpSpPr>
              <p:sp>
                <p:nvSpPr>
                  <p:cNvPr id="22" name="矩形 21"/>
                  <p:cNvSpPr/>
                  <p:nvPr/>
                </p:nvSpPr>
                <p:spPr>
                  <a:xfrm>
                    <a:off x="1740633" y="1098953"/>
                    <a:ext cx="1134737" cy="561850"/>
                  </a:xfrm>
                  <a:prstGeom prst="rect">
                    <a:avLst/>
                  </a:prstGeom>
                  <a:noFill/>
                  <a:ln w="25400">
                    <a:solidFill>
                      <a:srgbClr val="0009B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" name="文本框 22"/>
                      <p:cNvSpPr txBox="1"/>
                      <p:nvPr/>
                    </p:nvSpPr>
                    <p:spPr>
                      <a:xfrm>
                        <a:off x="1356970" y="1135958"/>
                        <a:ext cx="1964231" cy="4681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altLang="zh-CN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oMath>
                          </m:oMathPara>
                        </a14:m>
                        <a:endParaRPr lang="zh-CN" altLang="en-US" sz="14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3" name="文本框 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56970" y="1135958"/>
                        <a:ext cx="1964231" cy="46812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1960291" y="1735172"/>
                    <a:ext cx="746394" cy="46812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0291" y="1735172"/>
                    <a:ext cx="746394" cy="46812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3067292" y="1743591"/>
                    <a:ext cx="746394" cy="46812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7292" y="1743591"/>
                    <a:ext cx="746394" cy="46812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4174291" y="1735172"/>
                    <a:ext cx="746394" cy="46812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oMath>
                      </m:oMathPara>
                    </a14:m>
                    <a:endParaRPr lang="en-US" altLang="zh-CN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4291" y="1735172"/>
                    <a:ext cx="746394" cy="46812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5271910" y="1743591"/>
                    <a:ext cx="746394" cy="46812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oMath>
                      </m:oMathPara>
                    </a14:m>
                    <a:endParaRPr lang="zh-CN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1910" y="1743591"/>
                    <a:ext cx="746394" cy="46812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6039236" y="706564"/>
                  <a:ext cx="41512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𝟎𝟎𝟎𝟎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9236" y="706564"/>
                  <a:ext cx="415120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382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6735330" y="706564"/>
                  <a:ext cx="47202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𝟎𝟎𝟎</m:t>
                        </m:r>
                        <m:r>
                          <a:rPr lang="en-US" altLang="zh-CN" sz="1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330" y="706564"/>
                  <a:ext cx="472024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205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8212590" y="706564"/>
                  <a:ext cx="41512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𝟎𝟎𝟏𝟏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2590" y="706564"/>
                  <a:ext cx="415120" cy="307777"/>
                </a:xfrm>
                <a:prstGeom prst="rect">
                  <a:avLst/>
                </a:prstGeom>
                <a:blipFill>
                  <a:blip r:embed="rId14"/>
                  <a:stretch>
                    <a:fillRect r="-362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7518180" y="718452"/>
                  <a:ext cx="41512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𝟎𝟎</m:t>
                        </m:r>
                        <m:r>
                          <a:rPr lang="en-US" altLang="zh-C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8180" y="718452"/>
                  <a:ext cx="415120" cy="307777"/>
                </a:xfrm>
                <a:prstGeom prst="rect">
                  <a:avLst/>
                </a:prstGeom>
                <a:blipFill>
                  <a:blip r:embed="rId15"/>
                  <a:stretch>
                    <a:fillRect r="-382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00542" y="2030374"/>
            <a:ext cx="1485714" cy="3047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14488" y="177826"/>
            <a:ext cx="4122490" cy="564531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D01B47FA-C9D0-4875-9639-A22BCC654579}"/>
              </a:ext>
            </a:extLst>
          </p:cNvPr>
          <p:cNvGrpSpPr/>
          <p:nvPr/>
        </p:nvGrpSpPr>
        <p:grpSpPr>
          <a:xfrm>
            <a:off x="437121" y="905015"/>
            <a:ext cx="4382207" cy="4170324"/>
            <a:chOff x="519592" y="1011319"/>
            <a:chExt cx="4902583" cy="4851459"/>
          </a:xfrm>
        </p:grpSpPr>
        <p:grpSp>
          <p:nvGrpSpPr>
            <p:cNvPr id="2" name="组合 1"/>
            <p:cNvGrpSpPr/>
            <p:nvPr/>
          </p:nvGrpSpPr>
          <p:grpSpPr>
            <a:xfrm>
              <a:off x="519592" y="1011319"/>
              <a:ext cx="4902583" cy="4851459"/>
              <a:chOff x="5802160" y="987277"/>
              <a:chExt cx="4710597" cy="4727097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02160" y="987277"/>
                <a:ext cx="4710597" cy="4727097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6095999" y="998044"/>
                <a:ext cx="2804719" cy="207090"/>
              </a:xfrm>
              <a:prstGeom prst="rect">
                <a:avLst/>
              </a:prstGeom>
              <a:solidFill>
                <a:srgbClr val="0009BF">
                  <a:alpha val="31000"/>
                </a:srgb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022320" y="4547985"/>
                <a:ext cx="2426791" cy="207090"/>
              </a:xfrm>
              <a:prstGeom prst="rect">
                <a:avLst/>
              </a:prstGeom>
              <a:solidFill>
                <a:srgbClr val="0009BF">
                  <a:alpha val="31000"/>
                </a:srgb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537345" y="3892492"/>
              <a:ext cx="1442457" cy="276836"/>
            </a:xfrm>
            <a:prstGeom prst="rect">
              <a:avLst/>
            </a:prstGeom>
            <a:solidFill>
              <a:srgbClr val="FF0000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921787" y="4428608"/>
              <a:ext cx="1350009" cy="212538"/>
            </a:xfrm>
            <a:prstGeom prst="rect">
              <a:avLst/>
            </a:prstGeom>
            <a:solidFill>
              <a:srgbClr val="FF0000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37345" y="1983585"/>
              <a:ext cx="4476750" cy="715645"/>
            </a:xfrm>
            <a:prstGeom prst="rect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AC43CBF2-5C5A-4CDE-B0D2-A443B07CC4D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01909" y="2754127"/>
            <a:ext cx="6384922" cy="297405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D2F4CCD9-782D-4AD9-AB09-924AC9FBFBA6}"/>
              </a:ext>
            </a:extLst>
          </p:cNvPr>
          <p:cNvGrpSpPr/>
          <p:nvPr/>
        </p:nvGrpSpPr>
        <p:grpSpPr>
          <a:xfrm>
            <a:off x="6835438" y="108449"/>
            <a:ext cx="4278812" cy="661622"/>
            <a:chOff x="5569863" y="5865853"/>
            <a:chExt cx="5220834" cy="926383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569863" y="5865853"/>
              <a:ext cx="5220834" cy="926383"/>
            </a:xfrm>
            <a:prstGeom prst="rect">
              <a:avLst/>
            </a:prstGeom>
          </p:spPr>
        </p:pic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555EB35-D0C1-4D34-91DF-80A44C9087D3}"/>
                </a:ext>
              </a:extLst>
            </p:cNvPr>
            <p:cNvSpPr/>
            <p:nvPr/>
          </p:nvSpPr>
          <p:spPr>
            <a:xfrm>
              <a:off x="9127222" y="6329044"/>
              <a:ext cx="1663475" cy="231147"/>
            </a:xfrm>
            <a:prstGeom prst="rect">
              <a:avLst/>
            </a:prstGeom>
            <a:solidFill>
              <a:schemeClr val="accent3">
                <a:lumMod val="75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271FB1A-7A13-47BC-92A6-97DB058C8363}"/>
                </a:ext>
              </a:extLst>
            </p:cNvPr>
            <p:cNvSpPr/>
            <p:nvPr/>
          </p:nvSpPr>
          <p:spPr>
            <a:xfrm>
              <a:off x="5613059" y="6556279"/>
              <a:ext cx="3601931" cy="231147"/>
            </a:xfrm>
            <a:prstGeom prst="rect">
              <a:avLst/>
            </a:prstGeom>
            <a:solidFill>
              <a:schemeClr val="accent3">
                <a:lumMod val="75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66F3523-3A84-4633-B443-F3FF18D07A97}"/>
                  </a:ext>
                </a:extLst>
              </p:cNvPr>
              <p:cNvSpPr txBox="1"/>
              <p:nvPr/>
            </p:nvSpPr>
            <p:spPr>
              <a:xfrm>
                <a:off x="5642875" y="4042276"/>
                <a:ext cx="61029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400" b="1" i="1" smtClean="0">
                          <a:solidFill>
                            <a:srgbClr val="0009BF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400" b="1" i="1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400" b="1" i="0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zh-CN" altLang="en-US" sz="1400" b="1" i="0">
                          <a:solidFill>
                            <a:srgbClr val="0009B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1400" b="1" i="1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1400" b="1" i="1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1400" b="1" i="1">
                                      <a:solidFill>
                                        <a:srgbClr val="0009B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400" b="1" i="1">
                                      <a:solidFill>
                                        <a:srgbClr val="0009BF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zh-CN" altLang="en-US" sz="1400" b="1" i="1">
                                          <a:solidFill>
                                            <a:srgbClr val="0009B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400" b="1" i="1">
                                          <a:solidFill>
                                            <a:srgbClr val="0009B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zh-CN" altLang="en-US" sz="1400" b="1" i="0">
                                          <a:solidFill>
                                            <a:srgbClr val="0009B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1400" b="1" i="1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r>
                        <a:rPr lang="zh-CN" altLang="en-US" sz="1400" b="1" i="0">
                          <a:solidFill>
                            <a:srgbClr val="0009BF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1400" b="1" i="1">
                          <a:solidFill>
                            <a:srgbClr val="0009BF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400" b="1" i="1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400" b="1" i="0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zh-CN" altLang="en-US" sz="1400" b="1" dirty="0">
                  <a:solidFill>
                    <a:srgbClr val="0009BF"/>
                  </a:solidFill>
                </a:endParaRPr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66F3523-3A84-4633-B443-F3FF18D07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875" y="4042276"/>
                <a:ext cx="6102990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图片 46">
            <a:extLst>
              <a:ext uri="{FF2B5EF4-FFF2-40B4-BE49-F238E27FC236}">
                <a16:creationId xmlns:a16="http://schemas.microsoft.com/office/drawing/2014/main" id="{EF3F5DFF-E2BD-4262-A677-A2EA83DE30A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37121" y="5033698"/>
            <a:ext cx="4247790" cy="1576136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923D1927-81CE-4695-BC03-2EAD538BE72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561526" y="1498335"/>
            <a:ext cx="2971429" cy="161905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91106817-3BA5-47F3-B365-75A17693AF1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557177" y="4431555"/>
            <a:ext cx="2495238" cy="2000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1A9AF4C8-A4E8-446F-9613-1824B86A4D5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15587" y="4759703"/>
            <a:ext cx="1657087" cy="6312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8BFA50A-9A8A-4ABF-B523-91FB81723877}"/>
                  </a:ext>
                </a:extLst>
              </p:cNvPr>
              <p:cNvSpPr txBox="1"/>
              <p:nvPr/>
            </p:nvSpPr>
            <p:spPr>
              <a:xfrm>
                <a:off x="7283134" y="4701540"/>
                <a:ext cx="1892847" cy="698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400" b="1" smtClean="0">
                          <a:solidFill>
                            <a:srgbClr val="0009B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zh-CN" altLang="en-US" sz="1400" b="1" i="1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400" b="1" i="1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1400" b="1" i="0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1400" b="1" i="0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1400" b="1" i="0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r>
                            <a:rPr lang="zh-CN" altLang="en-US" sz="1400" b="1" i="1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  <m:d>
                            <m:dPr>
                              <m:sepChr m:val=","/>
                              <m:ctrlPr>
                                <a:rPr lang="zh-CN" altLang="en-US" sz="1400" b="1" i="1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b="1" i="1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zh-CN" altLang="en-US" sz="1400" b="1" i="1">
                                      <a:solidFill>
                                        <a:srgbClr val="0009B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400" b="1" i="1">
                                      <a:solidFill>
                                        <a:srgbClr val="0009BF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sz="1400" b="1" i="1">
                                          <a:solidFill>
                                            <a:srgbClr val="0009B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400" b="1" i="0">
                                          <a:solidFill>
                                            <a:srgbClr val="0009B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zh-CN" altLang="en-US" sz="1400" b="1" i="1">
                                          <a:solidFill>
                                            <a:srgbClr val="0009B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400" b="1" i="1">
                                          <a:solidFill>
                                            <a:srgbClr val="0009B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zh-CN" altLang="en-US" sz="1400" b="1" i="1">
                                          <a:solidFill>
                                            <a:srgbClr val="0009B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en-US" sz="1400" b="1" i="1">
                                          <a:solidFill>
                                            <a:srgbClr val="0009B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400" b="1" i="1">
                                          <a:solidFill>
                                            <a:srgbClr val="0009B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1400" b="1" dirty="0">
                  <a:solidFill>
                    <a:srgbClr val="0009BF"/>
                  </a:solidFill>
                </a:endParaRPr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8BFA50A-9A8A-4ABF-B523-91FB81723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134" y="4701540"/>
                <a:ext cx="1892847" cy="69820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8617DE77-AD09-4249-8CA1-60C2748A462E}"/>
              </a:ext>
            </a:extLst>
          </p:cNvPr>
          <p:cNvSpPr txBox="1"/>
          <p:nvPr/>
        </p:nvSpPr>
        <p:spPr>
          <a:xfrm>
            <a:off x="8010247" y="4356519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009B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</a:t>
            </a:r>
            <a:r>
              <a:rPr lang="en-US" altLang="zh-CN" sz="1600" b="1" dirty="0">
                <a:solidFill>
                  <a:srgbClr val="0009B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x=2</a:t>
            </a:r>
            <a:r>
              <a:rPr lang="zh-CN" altLang="en-US" sz="1600" b="1" dirty="0">
                <a:solidFill>
                  <a:srgbClr val="0009B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1D52F27-9CDD-46EB-A1F7-66AE6F532EB6}"/>
                  </a:ext>
                </a:extLst>
              </p:cNvPr>
              <p:cNvSpPr txBox="1"/>
              <p:nvPr/>
            </p:nvSpPr>
            <p:spPr>
              <a:xfrm>
                <a:off x="6246733" y="3002381"/>
                <a:ext cx="61029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600" b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6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zh-CN" altLang="en-US" sz="16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1600" b="1" i="0" smtClean="0">
                          <a:solidFill>
                            <a:srgbClr val="0009BF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sSub>
                        <m:sSubPr>
                          <m:ctrlPr>
                            <a:rPr lang="zh-CN" altLang="en-US" sz="16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16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1600" b="1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600" b="1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zh-CN" altLang="en-US" sz="16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1600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600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zh-CN" altLang="en-US" sz="16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1D52F27-9CDD-46EB-A1F7-66AE6F532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733" y="3002381"/>
                <a:ext cx="6102990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202C2D8-B49E-4964-85D2-F3AA6543FB6B}"/>
                  </a:ext>
                </a:extLst>
              </p:cNvPr>
              <p:cNvSpPr txBox="1"/>
              <p:nvPr/>
            </p:nvSpPr>
            <p:spPr>
              <a:xfrm>
                <a:off x="6244326" y="3321564"/>
                <a:ext cx="35065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202C2D8-B49E-4964-85D2-F3AA6543F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326" y="3321564"/>
                <a:ext cx="3506598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877" y="2470421"/>
            <a:ext cx="5500123" cy="914324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5236" y="164021"/>
            <a:ext cx="6103344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VC</a:t>
            </a:r>
            <a:r>
              <a:rPr lang="zh-CN" altLang="en-US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构造</a:t>
            </a:r>
            <a:endParaRPr lang="zh-CN" altLang="en-US" sz="3600" b="0" i="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0" y="836369"/>
            <a:ext cx="12192000" cy="4482329"/>
            <a:chOff x="98460" y="809181"/>
            <a:chExt cx="12192000" cy="4482329"/>
          </a:xfrm>
        </p:grpSpPr>
        <p:grpSp>
          <p:nvGrpSpPr>
            <p:cNvPr id="43" name="组合 42"/>
            <p:cNvGrpSpPr/>
            <p:nvPr/>
          </p:nvGrpSpPr>
          <p:grpSpPr>
            <a:xfrm>
              <a:off x="433604" y="809181"/>
              <a:ext cx="11651594" cy="4482329"/>
              <a:chOff x="483938" y="891230"/>
              <a:chExt cx="11651594" cy="4482329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483938" y="891230"/>
                <a:ext cx="11651594" cy="3212720"/>
                <a:chOff x="605236" y="1083051"/>
                <a:chExt cx="11651594" cy="3212720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5236" y="1083051"/>
                  <a:ext cx="5039586" cy="2134111"/>
                </a:xfrm>
                <a:prstGeom prst="rect">
                  <a:avLst/>
                </a:prstGeom>
              </p:spPr>
            </p:pic>
            <p:pic>
              <p:nvPicPr>
                <p:cNvPr id="13" name="图片 12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8134" y="3996868"/>
                  <a:ext cx="4393752" cy="298903"/>
                </a:xfrm>
                <a:prstGeom prst="rect">
                  <a:avLst/>
                </a:prstGeom>
              </p:spPr>
            </p:pic>
            <p:pic>
              <p:nvPicPr>
                <p:cNvPr id="16" name="图片 15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68144" y="4057466"/>
                  <a:ext cx="1151175" cy="195114"/>
                </a:xfrm>
                <a:prstGeom prst="rect">
                  <a:avLst/>
                </a:prstGeom>
              </p:spPr>
            </p:pic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11994" y="1246827"/>
                  <a:ext cx="5344836" cy="678489"/>
                </a:xfrm>
                <a:prstGeom prst="rect">
                  <a:avLst/>
                </a:prstGeom>
              </p:spPr>
            </p:pic>
            <p:sp>
              <p:nvSpPr>
                <p:cNvPr id="30" name="矩形 29"/>
                <p:cNvSpPr/>
                <p:nvPr/>
              </p:nvSpPr>
              <p:spPr>
                <a:xfrm>
                  <a:off x="7426829" y="1246645"/>
                  <a:ext cx="2468033" cy="303865"/>
                </a:xfrm>
                <a:prstGeom prst="rect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29" name="图片 28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7021" y="2755524"/>
                  <a:ext cx="1643442" cy="640664"/>
                </a:xfrm>
                <a:prstGeom prst="rect">
                  <a:avLst/>
                </a:prstGeom>
              </p:spPr>
            </p:pic>
            <p:sp>
              <p:nvSpPr>
                <p:cNvPr id="31" name="矩形 30"/>
                <p:cNvSpPr/>
                <p:nvPr/>
              </p:nvSpPr>
              <p:spPr>
                <a:xfrm>
                  <a:off x="1054359" y="2929812"/>
                  <a:ext cx="1418253" cy="287350"/>
                </a:xfrm>
                <a:prstGeom prst="rect">
                  <a:avLst/>
                </a:prstGeom>
                <a:solidFill>
                  <a:srgbClr val="FF3F4D">
                    <a:alpha val="2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1034643" y="4002643"/>
                  <a:ext cx="634354" cy="287350"/>
                </a:xfrm>
                <a:prstGeom prst="rect">
                  <a:avLst/>
                </a:prstGeom>
                <a:solidFill>
                  <a:srgbClr val="FF3F4D">
                    <a:alpha val="2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6978672" y="2718370"/>
                  <a:ext cx="2605740" cy="298904"/>
                </a:xfrm>
                <a:prstGeom prst="rect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3345" y="4239785"/>
                <a:ext cx="4833258" cy="342573"/>
              </a:xfrm>
              <a:prstGeom prst="rect">
                <a:avLst/>
              </a:prstGeom>
            </p:spPr>
          </p:pic>
          <p:sp>
            <p:nvSpPr>
              <p:cNvPr id="40" name="矩形 39"/>
              <p:cNvSpPr/>
              <p:nvPr/>
            </p:nvSpPr>
            <p:spPr>
              <a:xfrm>
                <a:off x="925269" y="4224139"/>
                <a:ext cx="634354" cy="287350"/>
              </a:xfrm>
              <a:prstGeom prst="rect">
                <a:avLst/>
              </a:prstGeom>
              <a:solidFill>
                <a:srgbClr val="FF3F4D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346845" y="3835935"/>
                <a:ext cx="1151175" cy="216537"/>
              </a:xfrm>
              <a:prstGeom prst="rect">
                <a:avLst/>
              </a:prstGeom>
              <a:solidFill>
                <a:srgbClr val="00B05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579818" y="4269495"/>
                <a:ext cx="892794" cy="241993"/>
              </a:xfrm>
              <a:prstGeom prst="rect">
                <a:avLst/>
              </a:prstGeom>
              <a:solidFill>
                <a:srgbClr val="00B05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3345" y="4612068"/>
                <a:ext cx="5775265" cy="761491"/>
              </a:xfrm>
              <a:prstGeom prst="rect">
                <a:avLst/>
              </a:prstGeom>
            </p:spPr>
          </p:pic>
          <p:sp>
            <p:nvSpPr>
              <p:cNvPr id="45" name="矩形 44"/>
              <p:cNvSpPr/>
              <p:nvPr/>
            </p:nvSpPr>
            <p:spPr>
              <a:xfrm>
                <a:off x="913345" y="4621054"/>
                <a:ext cx="634354" cy="287350"/>
              </a:xfrm>
              <a:prstGeom prst="rect">
                <a:avLst/>
              </a:prstGeom>
              <a:solidFill>
                <a:srgbClr val="FF3F4D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83" name="直接连接符 82"/>
            <p:cNvCxnSpPr/>
            <p:nvPr/>
          </p:nvCxnSpPr>
          <p:spPr>
            <a:xfrm>
              <a:off x="98460" y="809181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744450" y="1635972"/>
              <a:ext cx="5447549" cy="644183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2206305" y="4500309"/>
              <a:ext cx="721453" cy="241993"/>
            </a:xfrm>
            <a:prstGeom prst="rect">
              <a:avLst/>
            </a:prstGeom>
            <a:solidFill>
              <a:srgbClr val="7030A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6752837" y="1844804"/>
              <a:ext cx="1138980" cy="241993"/>
            </a:xfrm>
            <a:prstGeom prst="rect">
              <a:avLst/>
            </a:prstGeom>
            <a:solidFill>
              <a:srgbClr val="7030A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198745" y="4837253"/>
              <a:ext cx="1131684" cy="342297"/>
            </a:xfrm>
            <a:prstGeom prst="rect">
              <a:avLst/>
            </a:prstGeom>
            <a:solidFill>
              <a:srgbClr val="7030A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2" name="图片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4267" y="5277608"/>
            <a:ext cx="5386545" cy="761491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784269" y="5494906"/>
            <a:ext cx="646754" cy="287350"/>
          </a:xfrm>
          <a:prstGeom prst="rect">
            <a:avLst/>
          </a:prstGeom>
          <a:solidFill>
            <a:srgbClr val="FF3F4D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2567229" y="3715954"/>
            <a:ext cx="2541864" cy="29890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27742" y="3470732"/>
            <a:ext cx="2036602" cy="301187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4267" y="6039099"/>
            <a:ext cx="4886691" cy="742709"/>
          </a:xfrm>
          <a:prstGeom prst="rect">
            <a:avLst/>
          </a:prstGeom>
        </p:spPr>
      </p:pic>
      <p:sp>
        <p:nvSpPr>
          <p:cNvPr id="67" name="矩形 66"/>
          <p:cNvSpPr/>
          <p:nvPr/>
        </p:nvSpPr>
        <p:spPr>
          <a:xfrm>
            <a:off x="764550" y="6215307"/>
            <a:ext cx="666473" cy="287350"/>
          </a:xfrm>
          <a:prstGeom prst="rect">
            <a:avLst/>
          </a:prstGeom>
          <a:solidFill>
            <a:srgbClr val="FF3F4D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4546833" y="6109969"/>
            <a:ext cx="1050976" cy="392688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7273704" y="3417928"/>
            <a:ext cx="1490640" cy="392688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1EEDB9-E97D-4C03-9DEB-A39416901F9D}"/>
              </a:ext>
            </a:extLst>
          </p:cNvPr>
          <p:cNvSpPr txBox="1"/>
          <p:nvPr/>
        </p:nvSpPr>
        <p:spPr>
          <a:xfrm>
            <a:off x="445845" y="32341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9B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正确性验证：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E24698-FE4C-45ED-AEAF-982D593C638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66133" y="3955301"/>
            <a:ext cx="2858637" cy="173472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E417534-A511-4C81-8F19-140BB32AD475}"/>
              </a:ext>
            </a:extLst>
          </p:cNvPr>
          <p:cNvSpPr/>
          <p:nvPr/>
        </p:nvSpPr>
        <p:spPr>
          <a:xfrm>
            <a:off x="6591864" y="891229"/>
            <a:ext cx="5039587" cy="5417291"/>
          </a:xfrm>
          <a:prstGeom prst="rect">
            <a:avLst/>
          </a:prstGeom>
          <a:noFill/>
          <a:ln>
            <a:solidFill>
              <a:srgbClr val="0009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89C093-32E4-4E20-98E9-F588686BD0BA}"/>
              </a:ext>
            </a:extLst>
          </p:cNvPr>
          <p:cNvSpPr/>
          <p:nvPr/>
        </p:nvSpPr>
        <p:spPr>
          <a:xfrm>
            <a:off x="3990371" y="5318698"/>
            <a:ext cx="2105629" cy="604724"/>
          </a:xfrm>
          <a:prstGeom prst="rect">
            <a:avLst/>
          </a:prstGeom>
          <a:solidFill>
            <a:schemeClr val="tx1">
              <a:lumMod val="50000"/>
              <a:lumOff val="5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846D258-343C-4841-99CA-BAF188F6CFCE}"/>
              </a:ext>
            </a:extLst>
          </p:cNvPr>
          <p:cNvSpPr/>
          <p:nvPr/>
        </p:nvSpPr>
        <p:spPr>
          <a:xfrm>
            <a:off x="6740542" y="3941393"/>
            <a:ext cx="2884228" cy="1734727"/>
          </a:xfrm>
          <a:prstGeom prst="rect">
            <a:avLst/>
          </a:prstGeom>
          <a:solidFill>
            <a:schemeClr val="tx1">
              <a:lumMod val="50000"/>
              <a:lumOff val="5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537F5E7-7C7D-404D-AA56-271427F4F4E1}"/>
              </a:ext>
            </a:extLst>
          </p:cNvPr>
          <p:cNvSpPr txBox="1"/>
          <p:nvPr/>
        </p:nvSpPr>
        <p:spPr>
          <a:xfrm>
            <a:off x="9046598" y="59391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9B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公式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5236" y="164021"/>
            <a:ext cx="6103344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VC</a:t>
            </a:r>
            <a:r>
              <a:rPr lang="zh-CN" altLang="en-US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构造</a:t>
            </a:r>
            <a:endParaRPr lang="zh-CN" altLang="en-US" sz="3600" b="0" i="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0" y="830948"/>
            <a:ext cx="12192000" cy="2445964"/>
            <a:chOff x="98460" y="809181"/>
            <a:chExt cx="12192000" cy="2445964"/>
          </a:xfrm>
        </p:grpSpPr>
        <p:grpSp>
          <p:nvGrpSpPr>
            <p:cNvPr id="32" name="组合 31"/>
            <p:cNvGrpSpPr/>
            <p:nvPr/>
          </p:nvGrpSpPr>
          <p:grpSpPr>
            <a:xfrm>
              <a:off x="387939" y="1121034"/>
              <a:ext cx="5039586" cy="2134111"/>
              <a:chOff x="559571" y="1394904"/>
              <a:chExt cx="5039586" cy="2134111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9571" y="1394904"/>
                <a:ext cx="5039586" cy="2134111"/>
              </a:xfrm>
              <a:prstGeom prst="rect">
                <a:avLst/>
              </a:prstGeom>
            </p:spPr>
          </p:pic>
          <p:sp>
            <p:nvSpPr>
              <p:cNvPr id="31" name="矩形 30"/>
              <p:cNvSpPr/>
              <p:nvPr/>
            </p:nvSpPr>
            <p:spPr>
              <a:xfrm>
                <a:off x="1052271" y="3239465"/>
                <a:ext cx="1298291" cy="287350"/>
              </a:xfrm>
              <a:prstGeom prst="rect">
                <a:avLst/>
              </a:prstGeom>
              <a:solidFill>
                <a:srgbClr val="FF3F4D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3" name="直接连接符 82"/>
            <p:cNvCxnSpPr/>
            <p:nvPr/>
          </p:nvCxnSpPr>
          <p:spPr>
            <a:xfrm>
              <a:off x="98460" y="809181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887885" y="1095317"/>
            <a:ext cx="9643978" cy="5068927"/>
            <a:chOff x="285250" y="952704"/>
            <a:chExt cx="9643978" cy="5068927"/>
          </a:xfrm>
        </p:grpSpPr>
        <p:grpSp>
          <p:nvGrpSpPr>
            <p:cNvPr id="2" name="组合 1"/>
            <p:cNvGrpSpPr/>
            <p:nvPr/>
          </p:nvGrpSpPr>
          <p:grpSpPr>
            <a:xfrm>
              <a:off x="6273747" y="952704"/>
              <a:ext cx="3655481" cy="3227509"/>
              <a:chOff x="6168027" y="1277371"/>
              <a:chExt cx="3371357" cy="3094006"/>
            </a:xfrm>
          </p:grpSpPr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68027" y="1277371"/>
                <a:ext cx="3371357" cy="3094006"/>
              </a:xfrm>
              <a:prstGeom prst="rect">
                <a:avLst/>
              </a:prstGeom>
            </p:spPr>
          </p:pic>
          <p:sp>
            <p:nvSpPr>
              <p:cNvPr id="75" name="矩形 74"/>
              <p:cNvSpPr/>
              <p:nvPr/>
            </p:nvSpPr>
            <p:spPr>
              <a:xfrm>
                <a:off x="7794158" y="1401174"/>
                <a:ext cx="250885" cy="176936"/>
              </a:xfrm>
              <a:prstGeom prst="rect">
                <a:avLst/>
              </a:prstGeom>
              <a:solidFill>
                <a:schemeClr val="accent6">
                  <a:lumMod val="75000"/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9070618" y="1403869"/>
                <a:ext cx="250885" cy="176936"/>
              </a:xfrm>
              <a:prstGeom prst="rect">
                <a:avLst/>
              </a:prstGeom>
              <a:solidFill>
                <a:schemeClr val="accent6">
                  <a:lumMod val="75000"/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6357637" y="4362436"/>
              <a:ext cx="2044210" cy="1659195"/>
              <a:chOff x="6252845" y="884893"/>
              <a:chExt cx="2044210" cy="1659195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52845" y="884893"/>
                <a:ext cx="2044210" cy="679021"/>
              </a:xfrm>
              <a:prstGeom prst="rect">
                <a:avLst/>
              </a:prstGeom>
            </p:spPr>
          </p:pic>
          <p:sp>
            <p:nvSpPr>
              <p:cNvPr id="49" name="矩形 48"/>
              <p:cNvSpPr/>
              <p:nvPr/>
            </p:nvSpPr>
            <p:spPr>
              <a:xfrm>
                <a:off x="7589366" y="1065033"/>
                <a:ext cx="621573" cy="207648"/>
              </a:xfrm>
              <a:prstGeom prst="rect">
                <a:avLst/>
              </a:prstGeom>
              <a:solidFill>
                <a:srgbClr val="FFFF00">
                  <a:alpha val="2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6" name="图片 5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56710" y="1903424"/>
                <a:ext cx="1643442" cy="640664"/>
              </a:xfrm>
              <a:prstGeom prst="rect">
                <a:avLst/>
              </a:prstGeom>
            </p:spPr>
          </p:pic>
          <p:cxnSp>
            <p:nvCxnSpPr>
              <p:cNvPr id="11" name="直接连接符 10"/>
              <p:cNvCxnSpPr/>
              <p:nvPr/>
            </p:nvCxnSpPr>
            <p:spPr>
              <a:xfrm>
                <a:off x="6848669" y="1651518"/>
                <a:ext cx="0" cy="251906"/>
              </a:xfrm>
              <a:prstGeom prst="line">
                <a:avLst/>
              </a:prstGeom>
              <a:ln w="28575">
                <a:solidFill>
                  <a:srgbClr val="0009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6935755" y="1651518"/>
                <a:ext cx="0" cy="251906"/>
              </a:xfrm>
              <a:prstGeom prst="line">
                <a:avLst/>
              </a:prstGeom>
              <a:ln w="28575">
                <a:solidFill>
                  <a:srgbClr val="0009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/>
              <p:cNvSpPr txBox="1"/>
              <p:nvPr/>
            </p:nvSpPr>
            <p:spPr>
              <a:xfrm>
                <a:off x="6967325" y="1602115"/>
                <a:ext cx="506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???</a:t>
                </a:r>
                <a:endParaRPr lang="zh-CN" altLang="en-US" dirty="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5250" y="4108635"/>
              <a:ext cx="1720853" cy="320332"/>
            </a:xfrm>
            <a:prstGeom prst="rect">
              <a:avLst/>
            </a:prstGeom>
          </p:spPr>
        </p:pic>
        <p:sp>
          <p:nvSpPr>
            <p:cNvPr id="60" name="矩形 59"/>
            <p:cNvSpPr/>
            <p:nvPr/>
          </p:nvSpPr>
          <p:spPr>
            <a:xfrm>
              <a:off x="335144" y="4081446"/>
              <a:ext cx="1720853" cy="320588"/>
            </a:xfrm>
            <a:prstGeom prst="rect">
              <a:avLst/>
            </a:prstGeom>
            <a:solidFill>
              <a:schemeClr val="accent6">
                <a:lumMod val="75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7608433" y="3722399"/>
              <a:ext cx="1191617" cy="296181"/>
            </a:xfrm>
            <a:prstGeom prst="rect">
              <a:avLst/>
            </a:prstGeom>
            <a:solidFill>
              <a:srgbClr val="FFFF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5144" y="4542576"/>
              <a:ext cx="1648267" cy="317272"/>
            </a:xfrm>
            <a:prstGeom prst="rect">
              <a:avLst/>
            </a:prstGeom>
          </p:spPr>
        </p:pic>
        <p:sp>
          <p:nvSpPr>
            <p:cNvPr id="64" name="矩形 63"/>
            <p:cNvSpPr/>
            <p:nvPr/>
          </p:nvSpPr>
          <p:spPr>
            <a:xfrm>
              <a:off x="335144" y="4630854"/>
              <a:ext cx="385184" cy="225108"/>
            </a:xfrm>
            <a:prstGeom prst="rect">
              <a:avLst/>
            </a:prstGeom>
            <a:solidFill>
              <a:srgbClr val="FFFF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6300744" y="1122208"/>
              <a:ext cx="543525" cy="287350"/>
            </a:xfrm>
            <a:prstGeom prst="rect">
              <a:avLst/>
            </a:prstGeom>
            <a:solidFill>
              <a:srgbClr val="FF3F4D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6319107" y="4542576"/>
              <a:ext cx="634354" cy="287350"/>
            </a:xfrm>
            <a:prstGeom prst="rect">
              <a:avLst/>
            </a:prstGeom>
            <a:solidFill>
              <a:srgbClr val="FF3F4D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0300" y="3229825"/>
              <a:ext cx="1643442" cy="64066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5236" y="164021"/>
            <a:ext cx="6103344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VC</a:t>
            </a:r>
            <a:r>
              <a:rPr lang="zh-CN" altLang="en-US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构造</a:t>
            </a:r>
            <a:endParaRPr lang="zh-CN" altLang="en-US" sz="3600" b="0" i="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0" y="810352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05236" y="1039412"/>
            <a:ext cx="5179943" cy="5114735"/>
            <a:chOff x="524571" y="841447"/>
            <a:chExt cx="4889553" cy="4745617"/>
          </a:xfrm>
        </p:grpSpPr>
        <p:grpSp>
          <p:nvGrpSpPr>
            <p:cNvPr id="3" name="组合 2"/>
            <p:cNvGrpSpPr/>
            <p:nvPr/>
          </p:nvGrpSpPr>
          <p:grpSpPr>
            <a:xfrm>
              <a:off x="524571" y="2031697"/>
              <a:ext cx="4889553" cy="3555367"/>
              <a:chOff x="6014945" y="1004515"/>
              <a:chExt cx="5204435" cy="3912599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4945" y="1004515"/>
                <a:ext cx="5020279" cy="2132968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14945" y="3137483"/>
                <a:ext cx="5204435" cy="1779631"/>
              </a:xfrm>
              <a:prstGeom prst="rect">
                <a:avLst/>
              </a:prstGeom>
            </p:spPr>
          </p:pic>
          <p:sp>
            <p:nvSpPr>
              <p:cNvPr id="20" name="矩形 19"/>
              <p:cNvSpPr/>
              <p:nvPr/>
            </p:nvSpPr>
            <p:spPr>
              <a:xfrm>
                <a:off x="6289370" y="3136310"/>
                <a:ext cx="2963687" cy="236063"/>
              </a:xfrm>
              <a:prstGeom prst="rect">
                <a:avLst/>
              </a:prstGeom>
              <a:solidFill>
                <a:srgbClr val="0009BF">
                  <a:alpha val="31000"/>
                </a:srgb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4571" y="841447"/>
              <a:ext cx="4629495" cy="1297841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741BACF-2208-4547-ACC3-8CA6F3236650}"/>
              </a:ext>
            </a:extLst>
          </p:cNvPr>
          <p:cNvGrpSpPr/>
          <p:nvPr/>
        </p:nvGrpSpPr>
        <p:grpSpPr>
          <a:xfrm>
            <a:off x="6585562" y="1345702"/>
            <a:ext cx="3320674" cy="1004422"/>
            <a:chOff x="5886096" y="706564"/>
            <a:chExt cx="3320674" cy="1004422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5F4BAED-157B-4A9F-B696-59C9EA085109}"/>
                </a:ext>
              </a:extLst>
            </p:cNvPr>
            <p:cNvGrpSpPr/>
            <p:nvPr/>
          </p:nvGrpSpPr>
          <p:grpSpPr>
            <a:xfrm>
              <a:off x="5886096" y="989655"/>
              <a:ext cx="3320674" cy="721331"/>
              <a:chOff x="1580104" y="1114584"/>
              <a:chExt cx="5145296" cy="1097129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4BB06F50-2EDC-4042-8E01-F4993E1BC5F2}"/>
                  </a:ext>
                </a:extLst>
              </p:cNvPr>
              <p:cNvGrpSpPr/>
              <p:nvPr/>
            </p:nvGrpSpPr>
            <p:grpSpPr>
              <a:xfrm>
                <a:off x="1580104" y="1114584"/>
                <a:ext cx="5145296" cy="571321"/>
                <a:chOff x="1580104" y="1114584"/>
                <a:chExt cx="5145296" cy="571321"/>
              </a:xfrm>
            </p:grpSpPr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id="{A9E1F752-C9DA-403C-B02D-61E162909F8B}"/>
                    </a:ext>
                  </a:extLst>
                </p:cNvPr>
                <p:cNvGrpSpPr/>
                <p:nvPr/>
              </p:nvGrpSpPr>
              <p:grpSpPr>
                <a:xfrm>
                  <a:off x="1580104" y="1121226"/>
                  <a:ext cx="1474087" cy="561850"/>
                  <a:chOff x="1580104" y="1121226"/>
                  <a:chExt cx="1474087" cy="561850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72A36CB8-224A-4CC6-8BFC-51575987BC6F}"/>
                      </a:ext>
                    </a:extLst>
                  </p:cNvPr>
                  <p:cNvSpPr/>
                  <p:nvPr/>
                </p:nvSpPr>
                <p:spPr>
                  <a:xfrm>
                    <a:off x="1738702" y="1121226"/>
                    <a:ext cx="1134737" cy="561850"/>
                  </a:xfrm>
                  <a:prstGeom prst="rect">
                    <a:avLst/>
                  </a:prstGeom>
                  <a:noFill/>
                  <a:ln w="25400">
                    <a:solidFill>
                      <a:srgbClr val="0009B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 dirty="0">
                      <a:solidFill>
                        <a:srgbClr val="0009BF"/>
                      </a:solidFill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6" name="文本框 35">
                        <a:extLst>
                          <a:ext uri="{FF2B5EF4-FFF2-40B4-BE49-F238E27FC236}">
                            <a16:creationId xmlns:a16="http://schemas.microsoft.com/office/drawing/2014/main" id="{BA715782-8CC3-4EEA-92AD-7BEC456C2C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80104" y="1134737"/>
                        <a:ext cx="1474087" cy="4681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altLang="zh-CN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𝟖</m:t>
                              </m:r>
                            </m:oMath>
                          </m:oMathPara>
                        </a14:m>
                        <a:endParaRPr lang="zh-CN" altLang="en-US" sz="14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6" name="文本框 35">
                        <a:extLst>
                          <a:ext uri="{FF2B5EF4-FFF2-40B4-BE49-F238E27FC236}">
                            <a16:creationId xmlns:a16="http://schemas.microsoft.com/office/drawing/2014/main" id="{BA715782-8CC3-4EEA-92AD-7BEC456C2C1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80104" y="1134737"/>
                        <a:ext cx="1474087" cy="46812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291A52F6-1084-4DB6-BE77-4CEBBD02DA72}"/>
                    </a:ext>
                  </a:extLst>
                </p:cNvPr>
                <p:cNvGrpSpPr/>
                <p:nvPr/>
              </p:nvGrpSpPr>
              <p:grpSpPr>
                <a:xfrm>
                  <a:off x="2876286" y="1124055"/>
                  <a:ext cx="1272899" cy="561850"/>
                  <a:chOff x="1741551" y="1121552"/>
                  <a:chExt cx="1272899" cy="561850"/>
                </a:xfrm>
              </p:grpSpPr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0B352825-C060-4882-8444-9D520D660CB0}"/>
                      </a:ext>
                    </a:extLst>
                  </p:cNvPr>
                  <p:cNvSpPr/>
                  <p:nvPr/>
                </p:nvSpPr>
                <p:spPr>
                  <a:xfrm>
                    <a:off x="1741551" y="1121552"/>
                    <a:ext cx="1134737" cy="561850"/>
                  </a:xfrm>
                  <a:prstGeom prst="rect">
                    <a:avLst/>
                  </a:prstGeom>
                  <a:noFill/>
                  <a:ln w="25400">
                    <a:solidFill>
                      <a:srgbClr val="0009B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4" name="文本框 33">
                        <a:extLst>
                          <a:ext uri="{FF2B5EF4-FFF2-40B4-BE49-F238E27FC236}">
                            <a16:creationId xmlns:a16="http://schemas.microsoft.com/office/drawing/2014/main" id="{A04FF793-797D-4B7D-B732-B8B4FA6A80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87177" y="1123698"/>
                        <a:ext cx="1227273" cy="4681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a14:m>
                        <a:r>
                          <a:rPr lang="en-US" altLang="zh-CN" sz="1400" b="1" dirty="0">
                            <a:solidFill>
                              <a:schemeClr val="tx1"/>
                            </a:solidFill>
                          </a:rPr>
                          <a:t>=2</a:t>
                        </a:r>
                        <a:endParaRPr lang="zh-CN" altLang="en-US" sz="14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4" name="文本框 33">
                        <a:extLst>
                          <a:ext uri="{FF2B5EF4-FFF2-40B4-BE49-F238E27FC236}">
                            <a16:creationId xmlns:a16="http://schemas.microsoft.com/office/drawing/2014/main" id="{A04FF793-797D-4B7D-B732-B8B4FA6A805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87177" y="1123698"/>
                        <a:ext cx="1227273" cy="46812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t="-1961" b="-196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EF834FB1-8587-4597-B1F2-9E72CAE86235}"/>
                    </a:ext>
                  </a:extLst>
                </p:cNvPr>
                <p:cNvGrpSpPr/>
                <p:nvPr/>
              </p:nvGrpSpPr>
              <p:grpSpPr>
                <a:xfrm>
                  <a:off x="3787164" y="1124055"/>
                  <a:ext cx="1648356" cy="561850"/>
                  <a:chOff x="1517696" y="1123326"/>
                  <a:chExt cx="1648356" cy="561850"/>
                </a:xfrm>
              </p:grpSpPr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488DA6B0-4465-4B30-B63B-6A8CD361E53A}"/>
                      </a:ext>
                    </a:extLst>
                  </p:cNvPr>
                  <p:cNvSpPr/>
                  <p:nvPr/>
                </p:nvSpPr>
                <p:spPr>
                  <a:xfrm>
                    <a:off x="1740628" y="1123326"/>
                    <a:ext cx="1134737" cy="561850"/>
                  </a:xfrm>
                  <a:prstGeom prst="rect">
                    <a:avLst/>
                  </a:prstGeom>
                  <a:noFill/>
                  <a:ln w="25400">
                    <a:solidFill>
                      <a:srgbClr val="0009B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2" name="文本框 31">
                        <a:extLst>
                          <a:ext uri="{FF2B5EF4-FFF2-40B4-BE49-F238E27FC236}">
                            <a16:creationId xmlns:a16="http://schemas.microsoft.com/office/drawing/2014/main" id="{8401AC7F-AF6E-40DA-BD85-D043346F98B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17696" y="1146784"/>
                        <a:ext cx="1648356" cy="4681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altLang="zh-CN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oMath>
                          </m:oMathPara>
                        </a14:m>
                        <a:endParaRPr lang="en-US" altLang="zh-CN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2" name="文本框 31">
                        <a:extLst>
                          <a:ext uri="{FF2B5EF4-FFF2-40B4-BE49-F238E27FC236}">
                            <a16:creationId xmlns:a16="http://schemas.microsoft.com/office/drawing/2014/main" id="{8401AC7F-AF6E-40DA-BD85-D043346F98B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17696" y="1146784"/>
                        <a:ext cx="1648356" cy="468123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12BDB5D1-16F2-4142-B4FB-FD3B718E5F5A}"/>
                    </a:ext>
                  </a:extLst>
                </p:cNvPr>
                <p:cNvGrpSpPr/>
                <p:nvPr/>
              </p:nvGrpSpPr>
              <p:grpSpPr>
                <a:xfrm>
                  <a:off x="4761169" y="1114584"/>
                  <a:ext cx="1964231" cy="561850"/>
                  <a:chOff x="1356970" y="1098953"/>
                  <a:chExt cx="1964231" cy="561850"/>
                </a:xfrm>
              </p:grpSpPr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6CFDA8A2-78CD-48B2-A74C-284B89DFAB6D}"/>
                      </a:ext>
                    </a:extLst>
                  </p:cNvPr>
                  <p:cNvSpPr/>
                  <p:nvPr/>
                </p:nvSpPr>
                <p:spPr>
                  <a:xfrm>
                    <a:off x="1740633" y="1098953"/>
                    <a:ext cx="1134737" cy="561850"/>
                  </a:xfrm>
                  <a:prstGeom prst="rect">
                    <a:avLst/>
                  </a:prstGeom>
                  <a:noFill/>
                  <a:ln w="25400">
                    <a:solidFill>
                      <a:srgbClr val="0009B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0" name="文本框 29">
                        <a:extLst>
                          <a:ext uri="{FF2B5EF4-FFF2-40B4-BE49-F238E27FC236}">
                            <a16:creationId xmlns:a16="http://schemas.microsoft.com/office/drawing/2014/main" id="{18DEF34C-8B45-4524-A065-20D68FF91A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56970" y="1135958"/>
                        <a:ext cx="1964231" cy="4681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altLang="zh-CN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oMath>
                          </m:oMathPara>
                        </a14:m>
                        <a:endParaRPr lang="zh-CN" altLang="en-US" sz="14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0" name="文本框 29">
                        <a:extLst>
                          <a:ext uri="{FF2B5EF4-FFF2-40B4-BE49-F238E27FC236}">
                            <a16:creationId xmlns:a16="http://schemas.microsoft.com/office/drawing/2014/main" id="{18DEF34C-8B45-4524-A065-20D68FF91A7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56970" y="1135958"/>
                        <a:ext cx="1964231" cy="468123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5DA1914F-B696-465F-828F-29D368FB3704}"/>
                      </a:ext>
                    </a:extLst>
                  </p:cNvPr>
                  <p:cNvSpPr txBox="1"/>
                  <p:nvPr/>
                </p:nvSpPr>
                <p:spPr>
                  <a:xfrm>
                    <a:off x="1960291" y="1735172"/>
                    <a:ext cx="746394" cy="46812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5DA1914F-B696-465F-828F-29D368FB3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0291" y="1735172"/>
                    <a:ext cx="746394" cy="46812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C9E2B203-C38D-4CB5-82DA-6ADED1C5860F}"/>
                      </a:ext>
                    </a:extLst>
                  </p:cNvPr>
                  <p:cNvSpPr txBox="1"/>
                  <p:nvPr/>
                </p:nvSpPr>
                <p:spPr>
                  <a:xfrm>
                    <a:off x="3067292" y="1743591"/>
                    <a:ext cx="746394" cy="46812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C9E2B203-C38D-4CB5-82DA-6ADED1C586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7292" y="1743591"/>
                    <a:ext cx="746394" cy="46812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E4E10F50-EE7E-4B3F-A666-74292F094CB0}"/>
                      </a:ext>
                    </a:extLst>
                  </p:cNvPr>
                  <p:cNvSpPr txBox="1"/>
                  <p:nvPr/>
                </p:nvSpPr>
                <p:spPr>
                  <a:xfrm>
                    <a:off x="4174291" y="1735172"/>
                    <a:ext cx="746394" cy="46812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oMath>
                      </m:oMathPara>
                    </a14:m>
                    <a:endParaRPr lang="en-US" altLang="zh-CN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E4E10F50-EE7E-4B3F-A666-74292F094C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4291" y="1735172"/>
                    <a:ext cx="746394" cy="46812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B71CF143-AACA-453E-9D95-485D72E71AD7}"/>
                      </a:ext>
                    </a:extLst>
                  </p:cNvPr>
                  <p:cNvSpPr txBox="1"/>
                  <p:nvPr/>
                </p:nvSpPr>
                <p:spPr>
                  <a:xfrm>
                    <a:off x="5271910" y="1743591"/>
                    <a:ext cx="746394" cy="46812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oMath>
                      </m:oMathPara>
                    </a14:m>
                    <a:endParaRPr lang="zh-CN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B71CF143-AACA-453E-9D95-485D72E71A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1910" y="1743591"/>
                    <a:ext cx="746394" cy="46812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09DA55B-F994-4098-98F2-9F66159D49B2}"/>
                    </a:ext>
                  </a:extLst>
                </p:cNvPr>
                <p:cNvSpPr txBox="1"/>
                <p:nvPr/>
              </p:nvSpPr>
              <p:spPr>
                <a:xfrm>
                  <a:off x="6039236" y="706564"/>
                  <a:ext cx="41512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𝟎𝟎𝟎𝟎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09DA55B-F994-4098-98F2-9F66159D49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9236" y="706564"/>
                  <a:ext cx="415120" cy="307777"/>
                </a:xfrm>
                <a:prstGeom prst="rect">
                  <a:avLst/>
                </a:prstGeom>
                <a:blipFill>
                  <a:blip r:embed="rId15"/>
                  <a:stretch>
                    <a:fillRect r="-362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444B6B1F-E4A5-447C-B388-8D2475EDE560}"/>
                    </a:ext>
                  </a:extLst>
                </p:cNvPr>
                <p:cNvSpPr txBox="1"/>
                <p:nvPr/>
              </p:nvSpPr>
              <p:spPr>
                <a:xfrm>
                  <a:off x="6735330" y="706564"/>
                  <a:ext cx="47202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𝟎𝟎𝟎</m:t>
                        </m:r>
                        <m:r>
                          <a:rPr lang="en-US" altLang="zh-CN" sz="1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444B6B1F-E4A5-447C-B388-8D2475EDE5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330" y="706564"/>
                  <a:ext cx="472024" cy="307777"/>
                </a:xfrm>
                <a:prstGeom prst="rect">
                  <a:avLst/>
                </a:prstGeom>
                <a:blipFill>
                  <a:blip r:embed="rId16"/>
                  <a:stretch>
                    <a:fillRect r="-220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9B7F4E0-F3FB-4B46-B19B-25E28D921991}"/>
                    </a:ext>
                  </a:extLst>
                </p:cNvPr>
                <p:cNvSpPr txBox="1"/>
                <p:nvPr/>
              </p:nvSpPr>
              <p:spPr>
                <a:xfrm>
                  <a:off x="8212590" y="706564"/>
                  <a:ext cx="41512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𝟎𝟎𝟏𝟏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9B7F4E0-F3FB-4B46-B19B-25E28D9219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2590" y="706564"/>
                  <a:ext cx="415120" cy="307777"/>
                </a:xfrm>
                <a:prstGeom prst="rect">
                  <a:avLst/>
                </a:prstGeom>
                <a:blipFill>
                  <a:blip r:embed="rId17"/>
                  <a:stretch>
                    <a:fillRect r="-382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BDA7E00A-F834-49AD-8348-1857EBBEB0E1}"/>
                    </a:ext>
                  </a:extLst>
                </p:cNvPr>
                <p:cNvSpPr txBox="1"/>
                <p:nvPr/>
              </p:nvSpPr>
              <p:spPr>
                <a:xfrm>
                  <a:off x="7518180" y="718452"/>
                  <a:ext cx="41512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𝟎𝟎</m:t>
                        </m:r>
                        <m:r>
                          <a:rPr lang="en-US" altLang="zh-C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BDA7E00A-F834-49AD-8348-1857EBBEB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8180" y="718452"/>
                  <a:ext cx="415120" cy="307777"/>
                </a:xfrm>
                <a:prstGeom prst="rect">
                  <a:avLst/>
                </a:prstGeom>
                <a:blipFill>
                  <a:blip r:embed="rId18"/>
                  <a:stretch>
                    <a:fillRect r="-382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49B7FD2D-A69F-4307-8882-6F846CD2076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733666" y="1668443"/>
            <a:ext cx="1485714" cy="3047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0DB3489-5908-4F1A-8D96-4F86D831A06D}"/>
                  </a:ext>
                </a:extLst>
              </p:cNvPr>
              <p:cNvSpPr txBox="1"/>
              <p:nvPr/>
            </p:nvSpPr>
            <p:spPr>
              <a:xfrm>
                <a:off x="6368680" y="949998"/>
                <a:ext cx="16843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zh-CN" altLang="en-US" sz="1600" b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6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0DB3489-5908-4F1A-8D96-4F86D831A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680" y="949998"/>
                <a:ext cx="1684372" cy="338554"/>
              </a:xfrm>
              <a:prstGeom prst="rect">
                <a:avLst/>
              </a:prstGeom>
              <a:blipFill>
                <a:blip r:embed="rId20"/>
                <a:stretch>
                  <a:fillRect l="-2174" t="-3636" b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1F7FA38-30E9-4D31-AB21-1D026030F6E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650480" y="2520090"/>
            <a:ext cx="1342857" cy="2380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0FE30D6-A80F-445F-8B38-0052F0DD7821}"/>
                  </a:ext>
                </a:extLst>
              </p:cNvPr>
              <p:cNvSpPr txBox="1"/>
              <p:nvPr/>
            </p:nvSpPr>
            <p:spPr>
              <a:xfrm>
                <a:off x="7872939" y="2469860"/>
                <a:ext cx="5654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0FE30D6-A80F-445F-8B38-0052F0DD7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939" y="2469860"/>
                <a:ext cx="565476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DA2CC6D2-0F3F-49AC-A414-5DA7912D616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50480" y="2900827"/>
            <a:ext cx="4007594" cy="51160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DD8A9DE5-359B-4B03-94B4-1F406C0CE97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650480" y="3535396"/>
            <a:ext cx="5447549" cy="644183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2A48A163-6D75-4E0E-8419-046AD7001B29}"/>
              </a:ext>
            </a:extLst>
          </p:cNvPr>
          <p:cNvSpPr/>
          <p:nvPr/>
        </p:nvSpPr>
        <p:spPr>
          <a:xfrm>
            <a:off x="9418427" y="2922631"/>
            <a:ext cx="1319481" cy="489804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ED78C4A-7DCB-4DE5-ADF0-01C870A3976B}"/>
              </a:ext>
            </a:extLst>
          </p:cNvPr>
          <p:cNvSpPr/>
          <p:nvPr/>
        </p:nvSpPr>
        <p:spPr>
          <a:xfrm>
            <a:off x="10078167" y="3535397"/>
            <a:ext cx="1431528" cy="644182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3439A744-B023-4408-A69B-168AC25192C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648589" y="4318253"/>
            <a:ext cx="3476190" cy="371429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31C8CA4A-86B7-4BBC-B393-4EFD8354B79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245332" y="4361860"/>
            <a:ext cx="1485714" cy="304762"/>
          </a:xfrm>
          <a:prstGeom prst="rect">
            <a:avLst/>
          </a:prstGeom>
        </p:spPr>
      </p:pic>
      <p:sp>
        <p:nvSpPr>
          <p:cNvPr id="47" name="矩形 46">
            <a:extLst>
              <a:ext uri="{FF2B5EF4-FFF2-40B4-BE49-F238E27FC236}">
                <a16:creationId xmlns:a16="http://schemas.microsoft.com/office/drawing/2014/main" id="{5D1A695D-23A0-4228-AB44-62EED59F881E}"/>
              </a:ext>
            </a:extLst>
          </p:cNvPr>
          <p:cNvSpPr/>
          <p:nvPr/>
        </p:nvSpPr>
        <p:spPr>
          <a:xfrm>
            <a:off x="10245332" y="4410070"/>
            <a:ext cx="1485714" cy="237969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2171189-933D-492C-8FF4-B1CC40C8393E}"/>
                  </a:ext>
                </a:extLst>
              </p:cNvPr>
              <p:cNvSpPr txBox="1"/>
              <p:nvPr/>
            </p:nvSpPr>
            <p:spPr>
              <a:xfrm>
                <a:off x="7148191" y="4689682"/>
                <a:ext cx="32899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400" i="1">
                          <a:solidFill>
                            <a:srgbClr val="0009BF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400" i="1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400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zh-CN" altLang="en-US" sz="1400">
                          <a:solidFill>
                            <a:srgbClr val="0009B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1400" i="1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1400" i="1">
                                      <a:solidFill>
                                        <a:srgbClr val="0009B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09BF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zh-CN" altLang="en-US" sz="1400" i="1">
                                          <a:solidFill>
                                            <a:srgbClr val="0009B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i="1">
                                          <a:solidFill>
                                            <a:srgbClr val="0009B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zh-CN" altLang="en-US" sz="1400">
                                          <a:solidFill>
                                            <a:srgbClr val="0009B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1400" i="1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zh-CN" altLang="en-US" sz="1400">
                          <a:solidFill>
                            <a:srgbClr val="0009BF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1400" b="1" i="1" smtClean="0">
                          <a:solidFill>
                            <a:srgbClr val="0009BF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400" b="1" i="1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400" b="1">
                              <a:solidFill>
                                <a:srgbClr val="0009B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zh-CN" altLang="en-US" sz="1400" b="1" dirty="0">
                  <a:solidFill>
                    <a:srgbClr val="0009BF"/>
                  </a:solidFill>
                </a:endParaRP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2171189-933D-492C-8FF4-B1CC40C83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191" y="4689682"/>
                <a:ext cx="3289999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1F8FD92-7EEA-4B77-B650-0F95B0065936}"/>
                  </a:ext>
                </a:extLst>
              </p:cNvPr>
              <p:cNvSpPr txBox="1"/>
              <p:nvPr/>
            </p:nvSpPr>
            <p:spPr>
              <a:xfrm>
                <a:off x="7148191" y="4957341"/>
                <a:ext cx="480612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zh-CN" altLang="en-US" sz="1600" b="0" i="1" smtClean="0">
                        <a:solidFill>
                          <a:srgbClr val="0009BF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1600" i="1">
                            <a:solidFill>
                              <a:srgbClr val="0009B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b="0" i="0">
                            <a:solidFill>
                              <a:srgbClr val="0009B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zh-CN" altLang="en-US" sz="1600" i="1">
                        <a:solidFill>
                          <a:srgbClr val="0009BF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altLang="zh-CN" sz="1600" b="0" i="1" smtClean="0">
                        <a:solidFill>
                          <a:srgbClr val="0009B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1600" i="1">
                            <a:solidFill>
                              <a:srgbClr val="0009B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1600" i="1">
                                <a:solidFill>
                                  <a:srgbClr val="0009B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1600" i="1">
                                    <a:solidFill>
                                      <a:srgbClr val="0009B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600" b="0" i="1">
                                    <a:solidFill>
                                      <a:srgbClr val="0009BF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9B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i="1">
                                        <a:solidFill>
                                          <a:srgbClr val="0009B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CN" altLang="en-US" sz="1600" b="0" i="0">
                                        <a:solidFill>
                                          <a:srgbClr val="0009B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  <m:sup>
                        <m:r>
                          <a:rPr lang="zh-CN" altLang="en-US" sz="1600" b="0" i="1">
                            <a:solidFill>
                              <a:srgbClr val="0009B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zh-CN" altLang="en-US" sz="1600" b="0" i="0">
                        <a:solidFill>
                          <a:srgbClr val="0009BF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zh-CN" altLang="en-US" sz="1600" b="1" i="1" smtClean="0">
                        <a:solidFill>
                          <a:srgbClr val="0009BF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1600" b="1" i="1">
                            <a:solidFill>
                              <a:srgbClr val="0009B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b="1" i="0">
                            <a:solidFill>
                              <a:srgbClr val="0009B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zh-CN" altLang="en-US" sz="1600">
                        <a:solidFill>
                          <a:srgbClr val="0009BF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zh-CN" altLang="en-US" sz="1600" i="1">
                            <a:solidFill>
                              <a:srgbClr val="0009B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600" i="1">
                            <a:solidFill>
                              <a:srgbClr val="0009B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zh-CN" altLang="en-US" sz="1600" i="1">
                                <a:solidFill>
                                  <a:srgbClr val="0009B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0009BF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sz="1600" b="0" i="1" smtClean="0">
                                <a:solidFill>
                                  <a:srgbClr val="0009BF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0009BF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zh-CN" altLang="en-US" sz="1600">
                                <a:solidFill>
                                  <a:srgbClr val="0009B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1600" b="1" dirty="0">
                    <a:solidFill>
                      <a:srgbClr val="0009BF"/>
                    </a:solidFill>
                  </a:rPr>
                  <a:t> =</a:t>
                </a:r>
                <a:r>
                  <a:rPr lang="zh-CN" altLang="en-US" sz="1600" dirty="0">
                    <a:solidFill>
                      <a:srgbClr val="0009BF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600" i="1">
                            <a:solidFill>
                              <a:srgbClr val="0009B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1600" i="1">
                                <a:solidFill>
                                  <a:srgbClr val="0009B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1600" i="1">
                                    <a:solidFill>
                                      <a:srgbClr val="0009B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600" b="0" i="1">
                                    <a:solidFill>
                                      <a:srgbClr val="0009BF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9B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i="1">
                                        <a:solidFill>
                                          <a:srgbClr val="0009B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CN" altLang="en-US" sz="1600" b="0" i="0">
                                        <a:solidFill>
                                          <a:srgbClr val="0009B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rgbClr val="0009BF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9B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i="1">
                                        <a:solidFill>
                                          <a:srgbClr val="0009B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zh-CN" altLang="en-US" sz="1600">
                                        <a:solidFill>
                                          <a:srgbClr val="0009B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  <m:sup>
                        <m:r>
                          <a:rPr lang="zh-CN" altLang="en-US" sz="1600" b="0" i="1">
                            <a:solidFill>
                              <a:srgbClr val="0009B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zh-CN" altLang="en-US" sz="1600" b="0" i="0">
                        <a:solidFill>
                          <a:srgbClr val="0009BF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zh-CN" altLang="en-US" sz="1600" b="1" i="1" smtClean="0">
                        <a:solidFill>
                          <a:srgbClr val="0009BF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1600" b="1" i="1">
                            <a:solidFill>
                              <a:srgbClr val="0009B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b="1" i="0">
                            <a:solidFill>
                              <a:srgbClr val="0009B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zh-CN" altLang="en-US" sz="1600" b="1" dirty="0">
                  <a:solidFill>
                    <a:srgbClr val="0009BF"/>
                  </a:solidFill>
                </a:endParaRPr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1F8FD92-7EEA-4B77-B650-0F95B006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191" y="4957341"/>
                <a:ext cx="4806121" cy="338554"/>
              </a:xfrm>
              <a:prstGeom prst="rect">
                <a:avLst/>
              </a:prstGeom>
              <a:blipFill>
                <a:blip r:embed="rId27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7CB80844-2E0B-44FA-B222-3937F45FA9E4}"/>
                  </a:ext>
                </a:extLst>
              </p:cNvPr>
              <p:cNvSpPr txBox="1"/>
              <p:nvPr/>
            </p:nvSpPr>
            <p:spPr>
              <a:xfrm>
                <a:off x="10652075" y="2922630"/>
                <a:ext cx="113461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16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1600" b="1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en-US" sz="16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7CB80844-2E0B-44FA-B222-3937F45FA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075" y="2922630"/>
                <a:ext cx="1134610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>
            <a:extLst>
              <a:ext uri="{FF2B5EF4-FFF2-40B4-BE49-F238E27FC236}">
                <a16:creationId xmlns:a16="http://schemas.microsoft.com/office/drawing/2014/main" id="{14CACB30-B4A6-4D73-9687-6939831F82B4}"/>
              </a:ext>
            </a:extLst>
          </p:cNvPr>
          <p:cNvSpPr/>
          <p:nvPr/>
        </p:nvSpPr>
        <p:spPr>
          <a:xfrm>
            <a:off x="1093196" y="5923107"/>
            <a:ext cx="208495" cy="190475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B5058A91-C8F0-4568-BBB6-46B06E1AC605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949163" y="5918468"/>
            <a:ext cx="1151175" cy="195114"/>
          </a:xfrm>
          <a:prstGeom prst="rect">
            <a:avLst/>
          </a:prstGeom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03FAD5BC-1C15-46B8-84E4-71946CA2AF84}"/>
              </a:ext>
            </a:extLst>
          </p:cNvPr>
          <p:cNvSpPr/>
          <p:nvPr/>
        </p:nvSpPr>
        <p:spPr>
          <a:xfrm>
            <a:off x="1929557" y="5877903"/>
            <a:ext cx="1151175" cy="216537"/>
          </a:xfrm>
          <a:prstGeom prst="rect">
            <a:avLst/>
          </a:prstGeom>
          <a:solidFill>
            <a:srgbClr val="00B05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52DF519-1D7F-4650-ABB2-369F0C95E1D3}"/>
              </a:ext>
            </a:extLst>
          </p:cNvPr>
          <p:cNvSpPr/>
          <p:nvPr/>
        </p:nvSpPr>
        <p:spPr>
          <a:xfrm>
            <a:off x="1426957" y="5860054"/>
            <a:ext cx="362694" cy="216537"/>
          </a:xfrm>
          <a:prstGeom prst="rect">
            <a:avLst/>
          </a:prstGeom>
          <a:solidFill>
            <a:srgbClr val="00B05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3647C7F2-E64B-41FB-B2F5-6912C9E6C622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05236" y="6339082"/>
            <a:ext cx="3974755" cy="293439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79A452FC-A427-44C5-AF72-B31B4EAB1810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567151" y="6363087"/>
            <a:ext cx="777305" cy="238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>
            <a:off x="0" y="812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0611" y="166469"/>
            <a:ext cx="27542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i="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endParaRPr lang="zh-CN" altLang="en-US" sz="3600" b="0" i="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ource Sans Pro" panose="020B0503030403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79452" y="1266007"/>
            <a:ext cx="1143692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VDB：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向量承诺(VC)：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APRF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Merkle间隔哈希树(MIHT)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VDB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构造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186" y="927238"/>
            <a:ext cx="5265955" cy="351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26" y="1015889"/>
            <a:ext cx="5778500" cy="3454400"/>
          </a:xfrm>
          <a:prstGeom prst="rect">
            <a:avLst/>
          </a:prstGeom>
        </p:spPr>
      </p:pic>
      <p:cxnSp>
        <p:nvCxnSpPr>
          <p:cNvPr id="83" name="直接连接符 82"/>
          <p:cNvCxnSpPr/>
          <p:nvPr/>
        </p:nvCxnSpPr>
        <p:spPr>
          <a:xfrm>
            <a:off x="0" y="812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526663" y="131632"/>
            <a:ext cx="411385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b="0" i="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Merkle hash tree</a:t>
            </a:r>
            <a:endParaRPr lang="zh-CN" altLang="en-US" sz="3600" b="0" i="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5381" y="4614277"/>
            <a:ext cx="42462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二叉树特点：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每个结点最多两颗子树；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左右子树有顺序，次序不能颠倒；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树中某结点只有一棵子树，也要区分它是左子树还是右子树。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84184" y="12031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913312" y="1181724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Merkle hash tree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651384" y="4695224"/>
            <a:ext cx="6102990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MHT</a:t>
            </a:r>
            <a:r>
              <a:rPr lang="zh-CN" altLang="en-US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大多是二叉树，也可多叉树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都具有树结构所有特点；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MHT</a:t>
            </a:r>
            <a:r>
              <a:rPr lang="zh-CN" altLang="en-US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叶节点的</a:t>
            </a:r>
            <a:r>
              <a:rPr lang="en-US" altLang="zh-CN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value</a:t>
            </a:r>
            <a:r>
              <a:rPr lang="zh-CN" altLang="en-US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是数据集的单元数据或单元数据</a:t>
            </a:r>
            <a:r>
              <a:rPr lang="en-US" altLang="zh-CN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HASH</a:t>
            </a:r>
            <a:r>
              <a:rPr lang="zh-CN" altLang="en-US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非叶子节点</a:t>
            </a:r>
            <a:r>
              <a:rPr lang="en-US" altLang="zh-CN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value</a:t>
            </a:r>
            <a:r>
              <a:rPr lang="zh-CN" altLang="en-US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根据它下面所有叶节点值，然后按照</a:t>
            </a:r>
            <a:r>
              <a:rPr lang="en-US" altLang="zh-CN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Hash</a:t>
            </a:r>
            <a:r>
              <a:rPr lang="zh-CN" altLang="en-US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算法计算而得出的。</a:t>
            </a:r>
            <a:endParaRPr lang="en-US" altLang="zh-CN" b="0" i="0" dirty="0"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5155" y="163830"/>
            <a:ext cx="9166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MIHT</a:t>
            </a:r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(Merkle </a:t>
            </a: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interval</a:t>
            </a:r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hash tree)</a:t>
            </a:r>
            <a:endParaRPr lang="zh-CN" altLang="en-US" sz="36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0" y="810352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659765" y="1050290"/>
            <a:ext cx="5336540" cy="5111750"/>
            <a:chOff x="549" y="1401"/>
            <a:chExt cx="8404" cy="8050"/>
          </a:xfrm>
        </p:grpSpPr>
        <p:grpSp>
          <p:nvGrpSpPr>
            <p:cNvPr id="2" name="组合 1"/>
            <p:cNvGrpSpPr/>
            <p:nvPr/>
          </p:nvGrpSpPr>
          <p:grpSpPr>
            <a:xfrm>
              <a:off x="549" y="1401"/>
              <a:ext cx="8405" cy="4425"/>
              <a:chOff x="401309" y="1015261"/>
              <a:chExt cx="5337460" cy="2810119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309" y="1016624"/>
                <a:ext cx="5337460" cy="2808756"/>
              </a:xfrm>
              <a:prstGeom prst="rect">
                <a:avLst/>
              </a:prstGeom>
            </p:spPr>
          </p:pic>
          <p:sp>
            <p:nvSpPr>
              <p:cNvPr id="8" name="矩形 7"/>
              <p:cNvSpPr/>
              <p:nvPr/>
            </p:nvSpPr>
            <p:spPr>
              <a:xfrm>
                <a:off x="643248" y="1015261"/>
                <a:ext cx="2854961" cy="207090"/>
              </a:xfrm>
              <a:prstGeom prst="rect">
                <a:avLst/>
              </a:prstGeom>
              <a:solidFill>
                <a:srgbClr val="0009BF">
                  <a:alpha val="31000"/>
                </a:srgb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43248" y="2105391"/>
                <a:ext cx="3282800" cy="207090"/>
              </a:xfrm>
              <a:prstGeom prst="rect">
                <a:avLst/>
              </a:prstGeom>
              <a:solidFill>
                <a:srgbClr val="0009BF">
                  <a:alpha val="31000"/>
                </a:srgb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9" y="5827"/>
              <a:ext cx="8401" cy="3624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6381115" y="1083945"/>
            <a:ext cx="5278120" cy="4281170"/>
            <a:chOff x="9889" y="1401"/>
            <a:chExt cx="8312" cy="674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89" y="1401"/>
              <a:ext cx="8313" cy="2085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/>
          </p:nvGrpSpPr>
          <p:grpSpPr>
            <a:xfrm>
              <a:off x="9889" y="3571"/>
              <a:ext cx="8313" cy="4572"/>
              <a:chOff x="669980" y="1151004"/>
              <a:chExt cx="5604983" cy="3011538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9980" y="1184627"/>
                <a:ext cx="5604983" cy="2977915"/>
              </a:xfrm>
              <a:prstGeom prst="rect">
                <a:avLst/>
              </a:prstGeom>
            </p:spPr>
          </p:pic>
          <p:sp>
            <p:nvSpPr>
              <p:cNvPr id="16" name="矩形 15"/>
              <p:cNvSpPr/>
              <p:nvPr/>
            </p:nvSpPr>
            <p:spPr>
              <a:xfrm>
                <a:off x="962360" y="1151004"/>
                <a:ext cx="3030800" cy="207090"/>
              </a:xfrm>
              <a:prstGeom prst="rect">
                <a:avLst/>
              </a:prstGeom>
              <a:solidFill>
                <a:srgbClr val="0009BF">
                  <a:alpha val="31000"/>
                </a:srgb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962360" y="2553228"/>
                <a:ext cx="3609640" cy="207090"/>
              </a:xfrm>
              <a:prstGeom prst="rect">
                <a:avLst/>
              </a:prstGeom>
              <a:solidFill>
                <a:srgbClr val="0009BF">
                  <a:alpha val="31000"/>
                </a:srgb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6089650" y="3689350"/>
            <a:ext cx="4646295" cy="3075940"/>
            <a:chOff x="9735" y="4294"/>
            <a:chExt cx="7754" cy="5294"/>
          </a:xfrm>
        </p:grpSpPr>
        <p:sp>
          <p:nvSpPr>
            <p:cNvPr id="13" name="矩形 12"/>
            <p:cNvSpPr/>
            <p:nvPr/>
          </p:nvSpPr>
          <p:spPr>
            <a:xfrm>
              <a:off x="14146" y="7096"/>
              <a:ext cx="468" cy="468"/>
            </a:xfrm>
            <a:prstGeom prst="rect">
              <a:avLst/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5" y="4294"/>
              <a:ext cx="7754" cy="5294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650" y="842010"/>
            <a:ext cx="4519930" cy="2818130"/>
          </a:xfrm>
          <a:prstGeom prst="rect">
            <a:avLst/>
          </a:prstGeom>
        </p:spPr>
      </p:pic>
      <p:cxnSp>
        <p:nvCxnSpPr>
          <p:cNvPr id="83" name="直接连接符 82"/>
          <p:cNvCxnSpPr/>
          <p:nvPr/>
        </p:nvCxnSpPr>
        <p:spPr>
          <a:xfrm>
            <a:off x="0" y="812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3972" y="132267"/>
            <a:ext cx="8197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 MIHT with eight leaf nodes</a:t>
            </a:r>
            <a:endParaRPr lang="zh-CN" altLang="en-US" sz="3600" b="0" i="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83845" y="987425"/>
            <a:ext cx="5099050" cy="2787650"/>
            <a:chOff x="667650" y="1683384"/>
            <a:chExt cx="4827330" cy="2540308"/>
          </a:xfrm>
        </p:grpSpPr>
        <p:grpSp>
          <p:nvGrpSpPr>
            <p:cNvPr id="15" name="组合 14"/>
            <p:cNvGrpSpPr/>
            <p:nvPr/>
          </p:nvGrpSpPr>
          <p:grpSpPr>
            <a:xfrm>
              <a:off x="667650" y="1683384"/>
              <a:ext cx="4827330" cy="2540308"/>
              <a:chOff x="667650" y="1683384"/>
              <a:chExt cx="4827330" cy="2540308"/>
            </a:xfrm>
          </p:grpSpPr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7650" y="1683384"/>
                <a:ext cx="4827330" cy="2540308"/>
              </a:xfrm>
              <a:prstGeom prst="rect">
                <a:avLst/>
              </a:prstGeom>
            </p:spPr>
          </p:pic>
          <p:sp>
            <p:nvSpPr>
              <p:cNvPr id="81" name="矩形 80"/>
              <p:cNvSpPr/>
              <p:nvPr/>
            </p:nvSpPr>
            <p:spPr>
              <a:xfrm>
                <a:off x="838813" y="1683384"/>
                <a:ext cx="2634230" cy="207090"/>
              </a:xfrm>
              <a:prstGeom prst="rect">
                <a:avLst/>
              </a:prstGeom>
              <a:solidFill>
                <a:srgbClr val="0009BF">
                  <a:alpha val="31000"/>
                </a:srgb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853781" y="2657512"/>
                <a:ext cx="3021933" cy="207090"/>
              </a:xfrm>
              <a:prstGeom prst="rect">
                <a:avLst/>
              </a:prstGeom>
              <a:solidFill>
                <a:srgbClr val="0009BF">
                  <a:alpha val="31000"/>
                </a:srgb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>
              <a:off x="667650" y="3615655"/>
              <a:ext cx="2058772" cy="0"/>
            </a:xfrm>
            <a:prstGeom prst="line">
              <a:avLst/>
            </a:prstGeom>
            <a:ln w="28575">
              <a:solidFill>
                <a:srgbClr val="0009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文本框 95"/>
          <p:cNvSpPr txBox="1"/>
          <p:nvPr/>
        </p:nvSpPr>
        <p:spPr>
          <a:xfrm>
            <a:off x="283845" y="6476365"/>
            <a:ext cx="545211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en-US" altLang="zh-CN" sz="1600" dirty="0">
                <a:solidFill>
                  <a:srgbClr val="0009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omit the value and hash value of all nodes in MIHT.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1600" b="1" dirty="0">
              <a:solidFill>
                <a:srgbClr val="0009B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845" y="4267835"/>
            <a:ext cx="2606040" cy="22415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845" y="3931920"/>
            <a:ext cx="4849495" cy="238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>
            <a:off x="0" y="812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1107" y="107100"/>
            <a:ext cx="814310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 MIHT with eight leaf nodes</a:t>
            </a:r>
            <a:endParaRPr lang="zh-CN" altLang="en-US" sz="3600" b="0" i="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114544" y="3214820"/>
            <a:ext cx="4923809" cy="3361905"/>
            <a:chOff x="9735" y="4294"/>
            <a:chExt cx="7754" cy="5294"/>
          </a:xfrm>
        </p:grpSpPr>
        <p:sp>
          <p:nvSpPr>
            <p:cNvPr id="13" name="矩形 12"/>
            <p:cNvSpPr/>
            <p:nvPr/>
          </p:nvSpPr>
          <p:spPr>
            <a:xfrm>
              <a:off x="14146" y="7096"/>
              <a:ext cx="468" cy="468"/>
            </a:xfrm>
            <a:prstGeom prst="rect">
              <a:avLst/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35" y="4294"/>
              <a:ext cx="7754" cy="5294"/>
            </a:xfrm>
            <a:prstGeom prst="rect">
              <a:avLst/>
            </a:prstGeom>
          </p:spPr>
        </p:pic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750" y="1688465"/>
            <a:ext cx="5457825" cy="1348740"/>
          </a:xfrm>
          <a:prstGeom prst="rect">
            <a:avLst/>
          </a:prstGeom>
        </p:spPr>
      </p:pic>
      <p:grpSp>
        <p:nvGrpSpPr>
          <p:cNvPr id="63" name="组合 62"/>
          <p:cNvGrpSpPr/>
          <p:nvPr/>
        </p:nvGrpSpPr>
        <p:grpSpPr>
          <a:xfrm>
            <a:off x="240030" y="822325"/>
            <a:ext cx="9591040" cy="5945505"/>
            <a:chOff x="1186" y="1242"/>
            <a:chExt cx="15104" cy="9363"/>
          </a:xfrm>
        </p:grpSpPr>
        <p:grpSp>
          <p:nvGrpSpPr>
            <p:cNvPr id="8" name="组合 7"/>
            <p:cNvGrpSpPr/>
            <p:nvPr/>
          </p:nvGrpSpPr>
          <p:grpSpPr>
            <a:xfrm>
              <a:off x="1186" y="1373"/>
              <a:ext cx="7200" cy="9232"/>
              <a:chOff x="198" y="1334"/>
              <a:chExt cx="7200" cy="923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98" y="1334"/>
                <a:ext cx="7200" cy="8700"/>
                <a:chOff x="224" y="1373"/>
                <a:chExt cx="7200" cy="8700"/>
              </a:xfrm>
            </p:grpSpPr>
            <p:pic>
              <p:nvPicPr>
                <p:cNvPr id="3" name="图片 2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4" y="1373"/>
                  <a:ext cx="5020" cy="3018"/>
                </a:xfrm>
                <a:prstGeom prst="rect">
                  <a:avLst/>
                </a:prstGeom>
              </p:spPr>
            </p:pic>
            <p:pic>
              <p:nvPicPr>
                <p:cNvPr id="5" name="图片 4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4" y="4391"/>
                  <a:ext cx="7201" cy="5683"/>
                </a:xfrm>
                <a:prstGeom prst="rect">
                  <a:avLst/>
                </a:prstGeom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1733" y="10035"/>
                <a:ext cx="3471" cy="531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Algorithm 1 : </a:t>
                </a:r>
                <a:r>
                  <a:rPr lang="zh-CN" altLang="en-US" sz="1600" b="1" dirty="0">
                    <a:solidFill>
                      <a:srgbClr val="C0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求索引</a:t>
                </a:r>
                <a:r>
                  <a:rPr lang="en-US" altLang="zh-CN" sz="1600" b="1" dirty="0">
                    <a:solidFill>
                      <a:srgbClr val="C0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 </a:t>
                </a:r>
                <a:r>
                  <a:rPr lang="en-US" altLang="zh-CN" sz="1600" b="1" dirty="0">
                    <a:solidFill>
                      <a:srgbClr val="C0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  <a:sym typeface="+mn-ea"/>
                  </a:rPr>
                  <a:t>I</a:t>
                </a: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884" y="1604"/>
              <a:ext cx="163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=16-14-1=1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206" y="1290"/>
              <a:ext cx="437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k=14</a:t>
              </a:r>
              <a:r>
                <a:rPr lang="zh-CN" altLang="en-US" sz="1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1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v=37</a:t>
              </a:r>
              <a:r>
                <a:rPr lang="zh-CN" altLang="en-US" sz="1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1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l=1</a:t>
              </a:r>
              <a:r>
                <a:rPr lang="zh-CN" altLang="en-US" sz="1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1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L=4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603" y="1955"/>
              <a:ext cx="1973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l=1bu</a:t>
              </a:r>
              <a:r>
                <a:rPr lang="zh-CN" altLang="en-US" sz="1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等于</a:t>
              </a:r>
              <a:r>
                <a:rPr lang="en-US" altLang="zh-CN" sz="1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L=4</a:t>
              </a:r>
              <a:endParaRPr lang="zh-CN" altLang="en-US" sz="1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557" y="2899"/>
              <a:ext cx="1115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right=2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884" y="3254"/>
              <a:ext cx="959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left=3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51" y="3574"/>
              <a:ext cx="1708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i=16-3-1=12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331" y="3907"/>
              <a:ext cx="1708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j=16-2-1=13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603" y="4249"/>
              <a:ext cx="848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1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成立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576" y="5806"/>
              <a:ext cx="2730" cy="53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Auth[3]=(14,49,h)</a:t>
              </a:r>
              <a:endPara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113" y="7014"/>
              <a:ext cx="2398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2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(k=13,v=12,2,4,Auth)</a:t>
              </a:r>
              <a:endParaRPr lang="zh-CN" altLang="en-US" sz="1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271" y="1242"/>
              <a:ext cx="3102" cy="53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60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(k=13,v=12,2,4,Auth)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13" y="1604"/>
              <a:ext cx="163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=16-13-1=2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345" y="1955"/>
              <a:ext cx="2113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40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l=2b</a:t>
              </a:r>
              <a:r>
                <a:rPr lang="zh-CN" altLang="en-US" sz="140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不等于</a:t>
              </a:r>
              <a:r>
                <a:rPr lang="en-US" altLang="zh-CN" sz="140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L=4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812" y="2899"/>
              <a:ext cx="1115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40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right=4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812" y="3255"/>
              <a:ext cx="959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40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left=5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293" y="3573"/>
              <a:ext cx="1708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40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i=16-5-1=10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373" y="3906"/>
              <a:ext cx="1697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40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j=16-4-1=11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557" y="4249"/>
              <a:ext cx="848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140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成立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514" y="6442"/>
              <a:ext cx="2730" cy="53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600" b="1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Auth[2]=(12,25,h)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71" y="7016"/>
              <a:ext cx="2269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20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(k=11,v=4,3,4,Auth)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373" y="1332"/>
              <a:ext cx="2269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200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(k=11,v=4,3,4,</a:t>
              </a:r>
              <a:r>
                <a:rPr lang="en-US" altLang="zh-CN" sz="1200">
                  <a:gradFill>
                    <a:gsLst>
                      <a:gs pos="0">
                        <a:srgbClr val="7B32B2"/>
                      </a:gs>
                      <a:gs pos="100000">
                        <a:srgbClr val="401A5D"/>
                      </a:gs>
                    </a:gsLst>
                    <a:lin scaled="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Auth)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820" y="1604"/>
              <a:ext cx="1619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=16-11-1=4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457" y="1955"/>
              <a:ext cx="1973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4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l=3bu</a:t>
              </a:r>
              <a:r>
                <a:rPr lang="zh-CN" altLang="en-US" sz="14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等于</a:t>
              </a:r>
              <a:r>
                <a:rPr lang="en-US" altLang="zh-CN" sz="14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L=4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067" y="2930"/>
              <a:ext cx="1115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4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right=8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145" y="3302"/>
              <a:ext cx="959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4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left=9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136" y="3573"/>
              <a:ext cx="1568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4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i=16-9-1=6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8190" y="3908"/>
              <a:ext cx="664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40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j=7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511" y="4247"/>
              <a:ext cx="1128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4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bu</a:t>
              </a:r>
              <a:r>
                <a:rPr lang="zh-CN" altLang="en-US" sz="14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成立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113" y="8465"/>
              <a:ext cx="2570" cy="53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600" b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Auth[1]=(10,8,h)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680" y="9116"/>
              <a:ext cx="1648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2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(6,4,4,4,Auth)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4642" y="1373"/>
              <a:ext cx="1648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20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(6,4,4,4,Auth)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0614" y="1604"/>
              <a:ext cx="149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=16-6-1=9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0577" y="1950"/>
              <a:ext cx="1693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40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l=4</a:t>
              </a:r>
              <a:r>
                <a:rPr lang="zh-CN" altLang="en-US" sz="140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等于</a:t>
              </a:r>
              <a:r>
                <a:rPr lang="en-US" altLang="zh-CN" sz="140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L=4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603" y="2323"/>
              <a:ext cx="1585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400" b="1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return k=6</a:t>
              </a: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881870" y="17145"/>
            <a:ext cx="14763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循环第一次</a:t>
            </a:r>
          </a:p>
          <a:p>
            <a:r>
              <a:rPr lang="zh-CN" altLang="en-US" sz="1200" b="1">
                <a:solidFill>
                  <a:srgbClr val="0009BF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循环第二次</a:t>
            </a:r>
          </a:p>
          <a:p>
            <a:r>
              <a:rPr lang="zh-CN" altLang="en-US" sz="1200" b="1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循环第三次</a:t>
            </a:r>
          </a:p>
          <a:p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循环第四次</a:t>
            </a: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5890" y="2820670"/>
            <a:ext cx="2266950" cy="285750"/>
          </a:xfrm>
          <a:prstGeom prst="rect">
            <a:avLst/>
          </a:prstGeom>
        </p:spPr>
      </p:pic>
      <p:sp>
        <p:nvSpPr>
          <p:cNvPr id="66" name="矩形 65"/>
          <p:cNvSpPr/>
          <p:nvPr/>
        </p:nvSpPr>
        <p:spPr>
          <a:xfrm>
            <a:off x="9025890" y="2829560"/>
            <a:ext cx="2266315" cy="276860"/>
          </a:xfrm>
          <a:prstGeom prst="rect">
            <a:avLst/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865110" y="2332990"/>
            <a:ext cx="1541780" cy="276860"/>
          </a:xfrm>
          <a:prstGeom prst="rect">
            <a:avLst/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>
            <a:off x="0" y="812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1107" y="107100"/>
            <a:ext cx="814310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 MIHT with eight leaf nodes</a:t>
            </a:r>
            <a:endParaRPr lang="zh-CN" altLang="en-US" sz="3600" b="0" i="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30860" y="1748155"/>
            <a:ext cx="10755014" cy="3361905"/>
            <a:chOff x="624" y="2775"/>
            <a:chExt cx="16937" cy="529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" y="4485"/>
              <a:ext cx="8772" cy="2186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9807" y="2775"/>
              <a:ext cx="7754" cy="5294"/>
              <a:chOff x="10184" y="2881"/>
              <a:chExt cx="7754" cy="5294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84" y="2881"/>
                <a:ext cx="7754" cy="5294"/>
              </a:xfrm>
              <a:prstGeom prst="rect">
                <a:avLst/>
              </a:prstGeom>
            </p:spPr>
          </p:pic>
          <p:sp>
            <p:nvSpPr>
              <p:cNvPr id="2" name="矩形 1"/>
              <p:cNvSpPr/>
              <p:nvPr/>
            </p:nvSpPr>
            <p:spPr>
              <a:xfrm>
                <a:off x="16997" y="6085"/>
                <a:ext cx="744" cy="542"/>
              </a:xfrm>
              <a:prstGeom prst="rect">
                <a:avLst/>
              </a:prstGeom>
              <a:solidFill>
                <a:schemeClr val="accent1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5009" y="5413"/>
                <a:ext cx="744" cy="542"/>
              </a:xfrm>
              <a:prstGeom prst="rect">
                <a:avLst/>
              </a:prstGeom>
              <a:solidFill>
                <a:schemeClr val="accent1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2624" y="4685"/>
                <a:ext cx="744" cy="542"/>
              </a:xfrm>
              <a:prstGeom prst="rect">
                <a:avLst/>
              </a:prstGeom>
              <a:solidFill>
                <a:schemeClr val="accent1"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17" y="6435"/>
              <a:ext cx="3570" cy="45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2283" y="4859"/>
              <a:ext cx="519" cy="436"/>
            </a:xfrm>
            <a:prstGeom prst="rect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117" y="6435"/>
              <a:ext cx="3569" cy="436"/>
            </a:xfrm>
            <a:prstGeom prst="rect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>
            <a:off x="0" y="812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9910" y="157147"/>
            <a:ext cx="5322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VDB(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erifiable 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ase)</a:t>
            </a:r>
            <a:endParaRPr lang="zh-CN" altLang="en-US" sz="36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49910" y="1357918"/>
            <a:ext cx="5322384" cy="4142164"/>
            <a:chOff x="549910" y="1038524"/>
            <a:chExt cx="6180952" cy="4780952"/>
          </a:xfrm>
        </p:grpSpPr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9910" y="1038524"/>
              <a:ext cx="6180952" cy="4780952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847288" y="1568741"/>
              <a:ext cx="2676088" cy="292041"/>
            </a:xfrm>
            <a:prstGeom prst="rect">
              <a:avLst/>
            </a:prstGeom>
            <a:solidFill>
              <a:srgbClr val="0009BF">
                <a:alpha val="31000"/>
              </a:srgb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847288" y="2549778"/>
              <a:ext cx="2455749" cy="292041"/>
            </a:xfrm>
            <a:prstGeom prst="rect">
              <a:avLst/>
            </a:prstGeom>
            <a:solidFill>
              <a:srgbClr val="0009BF">
                <a:alpha val="31000"/>
              </a:srgb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47288" y="3282979"/>
              <a:ext cx="3118222" cy="292041"/>
            </a:xfrm>
            <a:prstGeom prst="rect">
              <a:avLst/>
            </a:prstGeom>
            <a:solidFill>
              <a:srgbClr val="0009BF">
                <a:alpha val="31000"/>
              </a:srgb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47288" y="4328720"/>
              <a:ext cx="3118222" cy="292041"/>
            </a:xfrm>
            <a:prstGeom prst="rect">
              <a:avLst/>
            </a:prstGeom>
            <a:solidFill>
              <a:srgbClr val="0009BF">
                <a:alpha val="31000"/>
              </a:srgb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70313"/>
            <a:ext cx="5809524" cy="2685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>
            <a:off x="0" y="812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1107" y="107100"/>
            <a:ext cx="814310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 MIHT with eight leaf nodes</a:t>
            </a:r>
            <a:endParaRPr lang="zh-CN" altLang="en-US" sz="3600" b="0" i="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45" y="1010461"/>
            <a:ext cx="5497854" cy="159298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17830" y="3496310"/>
            <a:ext cx="10919460" cy="3027680"/>
            <a:chOff x="1360" y="5572"/>
            <a:chExt cx="17196" cy="476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98" y="5572"/>
              <a:ext cx="7859" cy="4769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60" y="5572"/>
              <a:ext cx="7118" cy="4438"/>
            </a:xfrm>
            <a:prstGeom prst="rect">
              <a:avLst/>
            </a:prstGeom>
          </p:spPr>
        </p:pic>
        <p:sp>
          <p:nvSpPr>
            <p:cNvPr id="16" name="右箭头 15"/>
            <p:cNvSpPr/>
            <p:nvPr/>
          </p:nvSpPr>
          <p:spPr>
            <a:xfrm>
              <a:off x="8530" y="7181"/>
              <a:ext cx="1749" cy="941"/>
            </a:xfrm>
            <a:prstGeom prst="rightArrow">
              <a:avLst/>
            </a:prstGeom>
            <a:ln>
              <a:solidFill>
                <a:srgbClr val="0009B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685" y="7361"/>
              <a:ext cx="14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>
            <a:off x="0" y="812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0611" y="166469"/>
            <a:ext cx="27542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i="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endParaRPr lang="zh-CN" altLang="en-US" sz="3600" b="0" i="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ource Sans Pro" panose="020B0503030403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79452" y="1266007"/>
            <a:ext cx="1143692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VDB：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向量承诺(VC)：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APRF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Merkle间隔哈希树(MIHT)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VDB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构造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>
            <a:off x="0" y="812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1107" y="107100"/>
            <a:ext cx="814310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VDB(VC+MIHT)</a:t>
            </a:r>
            <a:endParaRPr lang="zh-CN" altLang="en-US" sz="3600" b="0" i="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160" y="891230"/>
            <a:ext cx="5975603" cy="29155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6DC3039-3D7B-4F7A-9660-42540BA735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7300" y="950599"/>
            <a:ext cx="4923799" cy="336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7629320" y="5869502"/>
            <a:ext cx="3790315" cy="700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连接符 82"/>
          <p:cNvCxnSpPr/>
          <p:nvPr/>
        </p:nvCxnSpPr>
        <p:spPr>
          <a:xfrm>
            <a:off x="0" y="812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1107" y="107100"/>
            <a:ext cx="814310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altLang="zh-CN" sz="3600" b="0" i="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VDB</a:t>
            </a:r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(VC+MIHT)</a:t>
            </a:r>
            <a:endParaRPr lang="zh-CN" altLang="en-US" sz="3600" b="0" i="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10286" y="891230"/>
            <a:ext cx="5485714" cy="5695238"/>
            <a:chOff x="610286" y="891230"/>
            <a:chExt cx="5485714" cy="569523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0286" y="891230"/>
              <a:ext cx="5485714" cy="5695238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830423" y="891230"/>
              <a:ext cx="2466450" cy="207090"/>
            </a:xfrm>
            <a:prstGeom prst="rect">
              <a:avLst/>
            </a:prstGeom>
            <a:solidFill>
              <a:srgbClr val="0009BF">
                <a:alpha val="31000"/>
              </a:srgb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30423" y="2963946"/>
              <a:ext cx="2340616" cy="207091"/>
            </a:xfrm>
            <a:prstGeom prst="rect">
              <a:avLst/>
            </a:prstGeom>
            <a:solidFill>
              <a:srgbClr val="0009BF">
                <a:alpha val="31000"/>
              </a:srgb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30423" y="5003106"/>
              <a:ext cx="2802010" cy="207091"/>
            </a:xfrm>
            <a:prstGeom prst="rect">
              <a:avLst/>
            </a:prstGeom>
            <a:solidFill>
              <a:srgbClr val="0009BF">
                <a:alpha val="31000"/>
              </a:srgb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10286" y="1568371"/>
              <a:ext cx="2686587" cy="0"/>
            </a:xfrm>
            <a:prstGeom prst="line">
              <a:avLst/>
            </a:prstGeom>
            <a:ln w="28575">
              <a:solidFill>
                <a:srgbClr val="0009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610286" y="1821815"/>
              <a:ext cx="2069480" cy="0"/>
            </a:xfrm>
            <a:prstGeom prst="line">
              <a:avLst/>
            </a:prstGeom>
            <a:ln w="28575">
              <a:solidFill>
                <a:srgbClr val="0009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564923" y="1814454"/>
              <a:ext cx="1433205" cy="0"/>
            </a:xfrm>
            <a:prstGeom prst="line">
              <a:avLst/>
            </a:prstGeom>
            <a:ln w="28575">
              <a:solidFill>
                <a:srgbClr val="0009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630443" y="2059133"/>
              <a:ext cx="1433205" cy="0"/>
            </a:xfrm>
            <a:prstGeom prst="line">
              <a:avLst/>
            </a:prstGeom>
            <a:ln w="28575">
              <a:solidFill>
                <a:srgbClr val="0009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>
            <a:xfrm>
              <a:off x="3167773" y="2059133"/>
              <a:ext cx="2893306" cy="207090"/>
            </a:xfrm>
            <a:prstGeom prst="rect">
              <a:avLst/>
            </a:prstGeom>
            <a:solidFill>
              <a:schemeClr val="bg2">
                <a:lumMod val="50000"/>
                <a:alpha val="31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610286" y="2622425"/>
              <a:ext cx="3844268" cy="207090"/>
            </a:xfrm>
            <a:prstGeom prst="rect">
              <a:avLst/>
            </a:prstGeom>
            <a:solidFill>
              <a:schemeClr val="bg2">
                <a:lumMod val="50000"/>
                <a:alpha val="31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2636540" y="2037796"/>
              <a:ext cx="3361588" cy="0"/>
            </a:xfrm>
            <a:prstGeom prst="line">
              <a:avLst/>
            </a:prstGeom>
            <a:ln w="28575">
              <a:solidFill>
                <a:srgbClr val="0009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直接连接符 90"/>
          <p:cNvCxnSpPr/>
          <p:nvPr/>
        </p:nvCxnSpPr>
        <p:spPr>
          <a:xfrm>
            <a:off x="610286" y="3601679"/>
            <a:ext cx="2216804" cy="0"/>
          </a:xfrm>
          <a:prstGeom prst="line">
            <a:avLst/>
          </a:prstGeom>
          <a:ln w="28575">
            <a:solidFill>
              <a:srgbClr val="0009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610286" y="3820744"/>
            <a:ext cx="1788965" cy="0"/>
          </a:xfrm>
          <a:prstGeom prst="line">
            <a:avLst/>
          </a:prstGeom>
          <a:ln w="28575">
            <a:solidFill>
              <a:srgbClr val="0009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0D04F7F2-9375-43ED-A279-1E84B26EF97F}"/>
              </a:ext>
            </a:extLst>
          </p:cNvPr>
          <p:cNvGrpSpPr/>
          <p:nvPr/>
        </p:nvGrpSpPr>
        <p:grpSpPr>
          <a:xfrm>
            <a:off x="6875915" y="829117"/>
            <a:ext cx="4592378" cy="5481723"/>
            <a:chOff x="6875915" y="829117"/>
            <a:chExt cx="4592378" cy="5481723"/>
          </a:xfrm>
        </p:grpSpPr>
        <p:sp>
          <p:nvSpPr>
            <p:cNvPr id="23" name="矩形 22"/>
            <p:cNvSpPr/>
            <p:nvPr/>
          </p:nvSpPr>
          <p:spPr>
            <a:xfrm>
              <a:off x="10202046" y="4729787"/>
              <a:ext cx="414039" cy="3448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052179" y="3589878"/>
              <a:ext cx="1077009" cy="219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875915" y="829117"/>
              <a:ext cx="1012871" cy="368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09B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假设</a:t>
              </a:r>
              <a:r>
                <a:rPr lang="en-US" altLang="zh-CN" b="1" dirty="0">
                  <a:solidFill>
                    <a:srgbClr val="0009B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q=6</a:t>
              </a:r>
              <a:endParaRPr lang="zh-CN" altLang="en-US" b="1" dirty="0">
                <a:solidFill>
                  <a:srgbClr val="0009B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7755915" y="3761976"/>
              <a:ext cx="2951613" cy="2103276"/>
              <a:chOff x="11831" y="3808"/>
              <a:chExt cx="4648" cy="3312"/>
            </a:xfrm>
          </p:grpSpPr>
          <p:grpSp>
            <p:nvGrpSpPr>
              <p:cNvPr id="82" name="组合 81"/>
              <p:cNvGrpSpPr/>
              <p:nvPr/>
            </p:nvGrpSpPr>
            <p:grpSpPr>
              <a:xfrm>
                <a:off x="11831" y="3808"/>
                <a:ext cx="4420" cy="2827"/>
                <a:chOff x="7047730" y="2386984"/>
                <a:chExt cx="2806677" cy="1795101"/>
              </a:xfrm>
            </p:grpSpPr>
            <p:grpSp>
              <p:nvGrpSpPr>
                <p:cNvPr id="76" name="组合 75"/>
                <p:cNvGrpSpPr/>
                <p:nvPr/>
              </p:nvGrpSpPr>
              <p:grpSpPr>
                <a:xfrm>
                  <a:off x="7047730" y="2386984"/>
                  <a:ext cx="2768469" cy="1327489"/>
                  <a:chOff x="6670090" y="2420147"/>
                  <a:chExt cx="2768469" cy="1327489"/>
                </a:xfrm>
              </p:grpSpPr>
              <p:grpSp>
                <p:nvGrpSpPr>
                  <p:cNvPr id="75" name="组合 74"/>
                  <p:cNvGrpSpPr/>
                  <p:nvPr/>
                </p:nvGrpSpPr>
                <p:grpSpPr>
                  <a:xfrm>
                    <a:off x="7466202" y="2481152"/>
                    <a:ext cx="1972357" cy="1210004"/>
                    <a:chOff x="7466202" y="2481152"/>
                    <a:chExt cx="1972357" cy="1210004"/>
                  </a:xfrm>
                </p:grpSpPr>
                <p:sp>
                  <p:nvSpPr>
                    <p:cNvPr id="55" name="流程图: 接点 54"/>
                    <p:cNvSpPr/>
                    <p:nvPr/>
                  </p:nvSpPr>
                  <p:spPr>
                    <a:xfrm>
                      <a:off x="7466202" y="3429000"/>
                      <a:ext cx="295966" cy="262156"/>
                    </a:xfrm>
                    <a:prstGeom prst="flowChartConnector">
                      <a:avLst/>
                    </a:prstGeom>
                    <a:ln>
                      <a:solidFill>
                        <a:srgbClr val="0009BF"/>
                      </a:solidFill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</a:p>
                  </p:txBody>
                </p:sp>
                <p:sp>
                  <p:nvSpPr>
                    <p:cNvPr id="59" name="流程图: 接点 58"/>
                    <p:cNvSpPr/>
                    <p:nvPr/>
                  </p:nvSpPr>
                  <p:spPr>
                    <a:xfrm>
                      <a:off x="7993094" y="3429000"/>
                      <a:ext cx="295966" cy="262156"/>
                    </a:xfrm>
                    <a:prstGeom prst="flowChartConnector">
                      <a:avLst/>
                    </a:prstGeom>
                    <a:ln>
                      <a:solidFill>
                        <a:srgbClr val="0009BF"/>
                      </a:solidFill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</a:p>
                  </p:txBody>
                </p:sp>
                <p:sp>
                  <p:nvSpPr>
                    <p:cNvPr id="60" name="流程图: 接点 59"/>
                    <p:cNvSpPr/>
                    <p:nvPr/>
                  </p:nvSpPr>
                  <p:spPr>
                    <a:xfrm>
                      <a:off x="8610684" y="3429000"/>
                      <a:ext cx="295966" cy="262156"/>
                    </a:xfrm>
                    <a:prstGeom prst="flowChartConnector">
                      <a:avLst/>
                    </a:prstGeom>
                    <a:ln>
                      <a:solidFill>
                        <a:srgbClr val="0009BF"/>
                      </a:solidFill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</a:p>
                  </p:txBody>
                </p:sp>
                <p:sp>
                  <p:nvSpPr>
                    <p:cNvPr id="61" name="流程图: 接点 60"/>
                    <p:cNvSpPr/>
                    <p:nvPr/>
                  </p:nvSpPr>
                  <p:spPr>
                    <a:xfrm>
                      <a:off x="9142593" y="3429000"/>
                      <a:ext cx="295966" cy="262156"/>
                    </a:xfrm>
                    <a:prstGeom prst="flowChartConnector">
                      <a:avLst/>
                    </a:prstGeom>
                    <a:ln>
                      <a:solidFill>
                        <a:srgbClr val="0009BF"/>
                      </a:solidFill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p:txBody>
                </p:sp>
                <p:sp>
                  <p:nvSpPr>
                    <p:cNvPr id="62" name="流程图: 接点 61"/>
                    <p:cNvSpPr/>
                    <p:nvPr/>
                  </p:nvSpPr>
                  <p:spPr>
                    <a:xfrm>
                      <a:off x="7709054" y="2936413"/>
                      <a:ext cx="295966" cy="262156"/>
                    </a:xfrm>
                    <a:prstGeom prst="flowChartConnector">
                      <a:avLst/>
                    </a:prstGeom>
                    <a:ln>
                      <a:solidFill>
                        <a:srgbClr val="0009BF"/>
                      </a:solidFill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</a:p>
                  </p:txBody>
                </p:sp>
                <p:sp>
                  <p:nvSpPr>
                    <p:cNvPr id="63" name="流程图: 接点 62"/>
                    <p:cNvSpPr/>
                    <p:nvPr/>
                  </p:nvSpPr>
                  <p:spPr>
                    <a:xfrm>
                      <a:off x="8846627" y="2936413"/>
                      <a:ext cx="295966" cy="262156"/>
                    </a:xfrm>
                    <a:prstGeom prst="flowChartConnector">
                      <a:avLst/>
                    </a:prstGeom>
                    <a:ln>
                      <a:solidFill>
                        <a:srgbClr val="0009BF"/>
                      </a:solidFill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p:txBody>
                </p:sp>
                <p:sp>
                  <p:nvSpPr>
                    <p:cNvPr id="64" name="流程图: 接点 63"/>
                    <p:cNvSpPr/>
                    <p:nvPr/>
                  </p:nvSpPr>
                  <p:spPr>
                    <a:xfrm>
                      <a:off x="8289060" y="2481152"/>
                      <a:ext cx="295966" cy="262156"/>
                    </a:xfrm>
                    <a:prstGeom prst="flowChartConnector">
                      <a:avLst/>
                    </a:prstGeom>
                    <a:ln>
                      <a:solidFill>
                        <a:srgbClr val="0009BF"/>
                      </a:solidFill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</a:p>
                  </p:txBody>
                </p:sp>
                <p:cxnSp>
                  <p:nvCxnSpPr>
                    <p:cNvPr id="65" name="直接连接符 64"/>
                    <p:cNvCxnSpPr>
                      <a:stCxn id="62" idx="3"/>
                      <a:endCxn id="55" idx="0"/>
                    </p:cNvCxnSpPr>
                    <p:nvPr/>
                  </p:nvCxnSpPr>
                  <p:spPr>
                    <a:xfrm flipH="1">
                      <a:off x="7614185" y="3160177"/>
                      <a:ext cx="138212" cy="268823"/>
                    </a:xfrm>
                    <a:prstGeom prst="line">
                      <a:avLst/>
                    </a:prstGeom>
                    <a:ln w="12700">
                      <a:solidFill>
                        <a:srgbClr val="0009B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直接连接符 66"/>
                    <p:cNvCxnSpPr/>
                    <p:nvPr/>
                  </p:nvCxnSpPr>
                  <p:spPr>
                    <a:xfrm flipH="1">
                      <a:off x="8761828" y="3171037"/>
                      <a:ext cx="138212" cy="268823"/>
                    </a:xfrm>
                    <a:prstGeom prst="line">
                      <a:avLst/>
                    </a:prstGeom>
                    <a:ln w="12700">
                      <a:solidFill>
                        <a:srgbClr val="0009B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直接连接符 67"/>
                    <p:cNvCxnSpPr>
                      <a:stCxn id="64" idx="4"/>
                    </p:cNvCxnSpPr>
                    <p:nvPr/>
                  </p:nvCxnSpPr>
                  <p:spPr>
                    <a:xfrm flipH="1">
                      <a:off x="7958799" y="2743308"/>
                      <a:ext cx="478244" cy="220638"/>
                    </a:xfrm>
                    <a:prstGeom prst="line">
                      <a:avLst/>
                    </a:prstGeom>
                    <a:ln w="12700">
                      <a:solidFill>
                        <a:srgbClr val="0009B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直接连接符 69"/>
                    <p:cNvCxnSpPr>
                      <a:endCxn id="59" idx="0"/>
                    </p:cNvCxnSpPr>
                    <p:nvPr/>
                  </p:nvCxnSpPr>
                  <p:spPr>
                    <a:xfrm>
                      <a:off x="7958799" y="3160177"/>
                      <a:ext cx="182278" cy="268823"/>
                    </a:xfrm>
                    <a:prstGeom prst="line">
                      <a:avLst/>
                    </a:prstGeom>
                    <a:ln w="12700">
                      <a:solidFill>
                        <a:srgbClr val="0009B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直接连接符 71"/>
                    <p:cNvCxnSpPr/>
                    <p:nvPr/>
                  </p:nvCxnSpPr>
                  <p:spPr>
                    <a:xfrm>
                      <a:off x="9093846" y="3171036"/>
                      <a:ext cx="182278" cy="268823"/>
                    </a:xfrm>
                    <a:prstGeom prst="line">
                      <a:avLst/>
                    </a:prstGeom>
                    <a:ln w="12700">
                      <a:solidFill>
                        <a:srgbClr val="0009B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直接连接符 72"/>
                    <p:cNvCxnSpPr>
                      <a:stCxn id="64" idx="4"/>
                      <a:endCxn id="63" idx="0"/>
                    </p:cNvCxnSpPr>
                    <p:nvPr/>
                  </p:nvCxnSpPr>
                  <p:spPr>
                    <a:xfrm>
                      <a:off x="8437043" y="2743308"/>
                      <a:ext cx="557567" cy="193105"/>
                    </a:xfrm>
                    <a:prstGeom prst="line">
                      <a:avLst/>
                    </a:prstGeom>
                    <a:ln w="12700">
                      <a:solidFill>
                        <a:srgbClr val="0009B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7" name="文本框 76"/>
                  <p:cNvSpPr txBox="1"/>
                  <p:nvPr/>
                </p:nvSpPr>
                <p:spPr>
                  <a:xfrm>
                    <a:off x="6683688" y="3439859"/>
                    <a:ext cx="72808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09BF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a:t>Level 3</a:t>
                    </a:r>
                    <a:endParaRPr lang="zh-CN" altLang="en-US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8" name="文本框 77"/>
                  <p:cNvSpPr txBox="1"/>
                  <p:nvPr/>
                </p:nvSpPr>
                <p:spPr>
                  <a:xfrm>
                    <a:off x="6670090" y="2888791"/>
                    <a:ext cx="72808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09BF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a:t>Level 2</a:t>
                    </a:r>
                    <a:endParaRPr lang="zh-CN" altLang="en-US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9" name="文本框 78"/>
                  <p:cNvSpPr txBox="1"/>
                  <p:nvPr/>
                </p:nvSpPr>
                <p:spPr>
                  <a:xfrm>
                    <a:off x="6670090" y="2420147"/>
                    <a:ext cx="72808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09BF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a:t>Level 1</a:t>
                    </a:r>
                    <a:endParaRPr lang="zh-CN" altLang="en-US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文本框 83"/>
                    <p:cNvSpPr txBox="1"/>
                    <p:nvPr/>
                  </p:nvSpPr>
                  <p:spPr>
                    <a:xfrm>
                      <a:off x="7809764" y="3813785"/>
                      <a:ext cx="362823" cy="3683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1800" i="1" smtClean="0">
                                    <a:solidFill>
                                      <a:srgbClr val="0009B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smtClean="0">
                                    <a:solidFill>
                                      <a:srgbClr val="0009B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800" b="0" i="0" smtClean="0">
                                    <a:solidFill>
                                      <a:srgbClr val="0009BF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84" name="文本框 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09764" y="3813785"/>
                      <a:ext cx="362823" cy="368300"/>
                    </a:xfrm>
                    <a:prstGeom prst="rect">
                      <a:avLst/>
                    </a:prstGeom>
                    <a:blipFill rotWithShape="1">
                      <a:blip r:embed="rId14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文本框 84"/>
                    <p:cNvSpPr txBox="1"/>
                    <p:nvPr/>
                  </p:nvSpPr>
                  <p:spPr>
                    <a:xfrm>
                      <a:off x="8337305" y="3813000"/>
                      <a:ext cx="362823" cy="3683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1800" i="1" smtClean="0">
                                    <a:solidFill>
                                      <a:srgbClr val="0009B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smtClean="0">
                                    <a:solidFill>
                                      <a:srgbClr val="0009B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800" b="0" i="0" smtClean="0">
                                    <a:solidFill>
                                      <a:srgbClr val="0009B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85" name="文本框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37305" y="3813000"/>
                      <a:ext cx="362823" cy="368300"/>
                    </a:xfrm>
                    <a:prstGeom prst="rect">
                      <a:avLst/>
                    </a:prstGeom>
                    <a:blipFill rotWithShape="1">
                      <a:blip r:embed="rId15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文本框 85"/>
                    <p:cNvSpPr txBox="1"/>
                    <p:nvPr/>
                  </p:nvSpPr>
                  <p:spPr>
                    <a:xfrm>
                      <a:off x="8914857" y="3813000"/>
                      <a:ext cx="362823" cy="3683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1800" i="1" smtClean="0">
                                    <a:solidFill>
                                      <a:srgbClr val="0009B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smtClean="0">
                                    <a:solidFill>
                                      <a:srgbClr val="0009B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800" b="0" i="0" smtClean="0">
                                    <a:solidFill>
                                      <a:srgbClr val="0009B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86" name="文本框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14857" y="3813000"/>
                      <a:ext cx="362823" cy="368300"/>
                    </a:xfrm>
                    <a:prstGeom prst="rect">
                      <a:avLst/>
                    </a:prstGeom>
                    <a:blipFill rotWithShape="1">
                      <a:blip r:embed="rId1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文本框 86"/>
                    <p:cNvSpPr txBox="1"/>
                    <p:nvPr/>
                  </p:nvSpPr>
                  <p:spPr>
                    <a:xfrm>
                      <a:off x="9491584" y="3802113"/>
                      <a:ext cx="362823" cy="3683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1800" i="1" smtClean="0">
                                    <a:solidFill>
                                      <a:srgbClr val="0009B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smtClean="0">
                                    <a:solidFill>
                                      <a:srgbClr val="0009B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800" b="0" i="0" smtClean="0">
                                    <a:solidFill>
                                      <a:srgbClr val="0009B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87" name="文本框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1584" y="3802113"/>
                      <a:ext cx="362823" cy="368300"/>
                    </a:xfrm>
                    <a:prstGeom prst="rect">
                      <a:avLst/>
                    </a:prstGeom>
                    <a:blipFill rotWithShape="1">
                      <a:blip r:embed="rId1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" name="文本框 1"/>
              <p:cNvSpPr txBox="1"/>
              <p:nvPr/>
            </p:nvSpPr>
            <p:spPr>
              <a:xfrm>
                <a:off x="12848" y="6618"/>
                <a:ext cx="941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solidFill>
                      <a:srgbClr val="0009BF"/>
                    </a:solidFill>
                  </a:rPr>
                  <a:t>[</a:t>
                </a:r>
                <a:r>
                  <a:rPr lang="en-US" altLang="zh-CN" sz="140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0-1</a:t>
                </a:r>
                <a:r>
                  <a:rPr lang="en-US" altLang="zh-CN" sz="1400">
                    <a:solidFill>
                      <a:srgbClr val="0009BF"/>
                    </a:solidFill>
                  </a:rPr>
                  <a:t>]</a:t>
                </a: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3789" y="6637"/>
                <a:ext cx="941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solidFill>
                      <a:srgbClr val="0009BF"/>
                    </a:solidFill>
                  </a:rPr>
                  <a:t>[</a:t>
                </a:r>
                <a:r>
                  <a:rPr lang="en-US" altLang="zh-CN" sz="140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2-2</a:t>
                </a:r>
                <a:r>
                  <a:rPr lang="en-US" altLang="zh-CN" sz="1400">
                    <a:solidFill>
                      <a:srgbClr val="0009BF"/>
                    </a:solidFill>
                  </a:rPr>
                  <a:t>]</a:t>
                </a: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14650" y="6618"/>
                <a:ext cx="941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solidFill>
                      <a:srgbClr val="0009BF"/>
                    </a:solidFill>
                  </a:rPr>
                  <a:t>[</a:t>
                </a:r>
                <a:r>
                  <a:rPr lang="en-US" altLang="zh-CN" sz="140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3-4</a:t>
                </a:r>
                <a:r>
                  <a:rPr lang="en-US" altLang="zh-CN" sz="1400">
                    <a:solidFill>
                      <a:srgbClr val="0009BF"/>
                    </a:solidFill>
                  </a:rPr>
                  <a:t>]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5538" y="6618"/>
                <a:ext cx="941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solidFill>
                      <a:srgbClr val="0009BF"/>
                    </a:solidFill>
                  </a:rPr>
                  <a:t>[</a:t>
                </a:r>
                <a:r>
                  <a:rPr lang="en-US" altLang="zh-CN" sz="140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5-5</a:t>
                </a:r>
                <a:r>
                  <a:rPr lang="en-US" altLang="zh-CN" sz="1400">
                    <a:solidFill>
                      <a:srgbClr val="0009BF"/>
                    </a:solidFill>
                  </a:rPr>
                  <a:t>]</a:t>
                </a: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9992486" y="3543519"/>
              <a:ext cx="1475807" cy="306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query x=5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10429386" y="4929192"/>
                  <a:ext cx="699802" cy="3067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  <m:r>
                          <a:rPr lang="en-US" altLang="zh-CN" sz="14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altLang="zh-CN" sz="1400" b="1" i="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MS Mincho" charset="0"/>
                    <a:cs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9386" y="4929192"/>
                  <a:ext cx="699802" cy="30672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755915" y="5957119"/>
              <a:ext cx="1777445" cy="353721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9436201" y="5979981"/>
              <a:ext cx="1762205" cy="307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09BF"/>
                  </a:solidFill>
                </a:rPr>
                <a:t>={3,(1,2,3),                  }</a:t>
              </a:r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390649" y="6067617"/>
              <a:ext cx="555650" cy="178448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7679485" y="6201607"/>
                <a:ext cx="762000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485" y="6201607"/>
                <a:ext cx="762000" cy="33718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1" name="表格 73">
            <a:extLst>
              <a:ext uri="{FF2B5EF4-FFF2-40B4-BE49-F238E27FC236}">
                <a16:creationId xmlns:a16="http://schemas.microsoft.com/office/drawing/2014/main" id="{3E9934BB-C193-44AE-951E-78E337556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462539"/>
              </p:ext>
            </p:extLst>
          </p:nvPr>
        </p:nvGraphicFramePr>
        <p:xfrm>
          <a:off x="8005977" y="1510447"/>
          <a:ext cx="2518554" cy="1618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554">
                  <a:extLst>
                    <a:ext uri="{9D8B030D-6E8A-4147-A177-3AD203B41FA5}">
                      <a16:colId xmlns:a16="http://schemas.microsoft.com/office/drawing/2014/main" val="2549651915"/>
                    </a:ext>
                  </a:extLst>
                </a:gridCol>
              </a:tblGrid>
              <a:tr h="4046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042653"/>
                  </a:ext>
                </a:extLst>
              </a:tr>
              <a:tr h="1214009"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tint val="40000"/>
                        <a:alpha val="1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074589"/>
                  </a:ext>
                </a:extLst>
              </a:tr>
            </a:tbl>
          </a:graphicData>
        </a:graphic>
      </p:graphicFrame>
      <p:pic>
        <p:nvPicPr>
          <p:cNvPr id="80" name="图片 79">
            <a:extLst>
              <a:ext uri="{FF2B5EF4-FFF2-40B4-BE49-F238E27FC236}">
                <a16:creationId xmlns:a16="http://schemas.microsoft.com/office/drawing/2014/main" id="{BF32E212-9E0F-4C51-803A-361DDEA0933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067214" y="1918494"/>
            <a:ext cx="1419048" cy="276190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FAF5096D-7637-4622-AA45-3FE1BF20CA2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034563" y="1590850"/>
            <a:ext cx="1666667" cy="238095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7474C55C-1DC7-43B8-ABDE-F55D11C6CAE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087371" y="2236716"/>
            <a:ext cx="866667" cy="219048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192AA531-18CC-4302-8B97-DA258ACBD0B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087371" y="2509975"/>
            <a:ext cx="885714" cy="514286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A287571F-7879-4751-B6D6-17E2570B048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982184" y="2284935"/>
            <a:ext cx="200000" cy="209524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F0301CFA-CFB1-4404-B532-1C7099DE33F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969634" y="2504628"/>
            <a:ext cx="514286" cy="219048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D0ADB536-ADDC-4985-A828-A3ED5C4A588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77036" y="2820009"/>
            <a:ext cx="171429" cy="209524"/>
          </a:xfrm>
          <a:prstGeom prst="rect">
            <a:avLst/>
          </a:prstGeom>
        </p:spPr>
      </p:pic>
      <p:pic>
        <p:nvPicPr>
          <p:cNvPr id="106" name="图片 105">
            <a:extLst>
              <a:ext uri="{FF2B5EF4-FFF2-40B4-BE49-F238E27FC236}">
                <a16:creationId xmlns:a16="http://schemas.microsoft.com/office/drawing/2014/main" id="{A7DC95B2-8D2D-4B0C-B914-5DF4BFA3C5AA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634274" y="577152"/>
            <a:ext cx="209524" cy="219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>
            <a:off x="0" y="812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1107" y="107100"/>
            <a:ext cx="814310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VDB (VC+MIHT)</a:t>
            </a:r>
            <a:endParaRPr lang="zh-CN" altLang="en-US" sz="3600" b="0" i="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9240" y="1000760"/>
            <a:ext cx="5735340" cy="3596005"/>
            <a:chOff x="346" y="2058"/>
            <a:chExt cx="8759" cy="547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6" y="2058"/>
              <a:ext cx="8759" cy="5474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674" y="2095"/>
              <a:ext cx="4664" cy="326"/>
            </a:xfrm>
            <a:prstGeom prst="rect">
              <a:avLst/>
            </a:prstGeom>
            <a:solidFill>
              <a:srgbClr val="0009BF">
                <a:alpha val="31000"/>
              </a:srgb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152" y="3750"/>
              <a:ext cx="2006" cy="351"/>
            </a:xfrm>
            <a:prstGeom prst="rect">
              <a:avLst/>
            </a:prstGeom>
            <a:solidFill>
              <a:schemeClr val="bg2">
                <a:lumMod val="75000"/>
                <a:alpha val="31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9460300" y="2654771"/>
            <a:ext cx="414039" cy="344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310433" y="1514862"/>
            <a:ext cx="1077009" cy="219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6119578" y="1023942"/>
            <a:ext cx="1012871" cy="368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9B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altLang="zh-CN" b="1" dirty="0">
                <a:solidFill>
                  <a:srgbClr val="0009B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q=6</a:t>
            </a:r>
            <a:endParaRPr lang="zh-CN" altLang="en-US" b="1" dirty="0">
              <a:solidFill>
                <a:srgbClr val="0009B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014169" y="1686960"/>
            <a:ext cx="2951613" cy="2103275"/>
            <a:chOff x="11831" y="3808"/>
            <a:chExt cx="4648" cy="3312"/>
          </a:xfrm>
        </p:grpSpPr>
        <p:grpSp>
          <p:nvGrpSpPr>
            <p:cNvPr id="82" name="组合 81"/>
            <p:cNvGrpSpPr/>
            <p:nvPr/>
          </p:nvGrpSpPr>
          <p:grpSpPr>
            <a:xfrm>
              <a:off x="11831" y="3808"/>
              <a:ext cx="4420" cy="2827"/>
              <a:chOff x="7047730" y="2386984"/>
              <a:chExt cx="2806677" cy="179510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7047730" y="2386984"/>
                <a:ext cx="2768469" cy="1327489"/>
                <a:chOff x="6670090" y="2420147"/>
                <a:chExt cx="2768469" cy="1327489"/>
              </a:xfrm>
            </p:grpSpPr>
            <p:grpSp>
              <p:nvGrpSpPr>
                <p:cNvPr id="75" name="组合 74"/>
                <p:cNvGrpSpPr/>
                <p:nvPr/>
              </p:nvGrpSpPr>
              <p:grpSpPr>
                <a:xfrm>
                  <a:off x="7466202" y="2481152"/>
                  <a:ext cx="1972357" cy="1210004"/>
                  <a:chOff x="7466202" y="2481152"/>
                  <a:chExt cx="1972357" cy="1210004"/>
                </a:xfrm>
              </p:grpSpPr>
              <p:sp>
                <p:nvSpPr>
                  <p:cNvPr id="55" name="流程图: 接点 54"/>
                  <p:cNvSpPr/>
                  <p:nvPr/>
                </p:nvSpPr>
                <p:spPr>
                  <a:xfrm>
                    <a:off x="7466202" y="3429000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/>
                      <a:t>2</a:t>
                    </a:r>
                  </a:p>
                </p:txBody>
              </p:sp>
              <p:sp>
                <p:nvSpPr>
                  <p:cNvPr id="59" name="流程图: 接点 58"/>
                  <p:cNvSpPr/>
                  <p:nvPr/>
                </p:nvSpPr>
                <p:spPr>
                  <a:xfrm>
                    <a:off x="7993094" y="3429000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/>
                      <a:t>1</a:t>
                    </a:r>
                  </a:p>
                </p:txBody>
              </p:sp>
              <p:sp>
                <p:nvSpPr>
                  <p:cNvPr id="60" name="流程图: 接点 59"/>
                  <p:cNvSpPr/>
                  <p:nvPr/>
                </p:nvSpPr>
                <p:spPr>
                  <a:xfrm>
                    <a:off x="8610684" y="3429000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/>
                      <a:t>2</a:t>
                    </a:r>
                  </a:p>
                </p:txBody>
              </p:sp>
              <p:sp>
                <p:nvSpPr>
                  <p:cNvPr id="61" name="流程图: 接点 60"/>
                  <p:cNvSpPr/>
                  <p:nvPr/>
                </p:nvSpPr>
                <p:spPr>
                  <a:xfrm>
                    <a:off x="9142593" y="3429000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/>
                      <a:t>1</a:t>
                    </a:r>
                    <a:endParaRPr lang="zh-CN" altLang="en-US" sz="1600" dirty="0"/>
                  </a:p>
                </p:txBody>
              </p:sp>
              <p:sp>
                <p:nvSpPr>
                  <p:cNvPr id="62" name="流程图: 接点 61"/>
                  <p:cNvSpPr/>
                  <p:nvPr/>
                </p:nvSpPr>
                <p:spPr>
                  <a:xfrm>
                    <a:off x="7709054" y="2936413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/>
                      <a:t>3</a:t>
                    </a:r>
                  </a:p>
                </p:txBody>
              </p:sp>
              <p:sp>
                <p:nvSpPr>
                  <p:cNvPr id="63" name="流程图: 接点 62"/>
                  <p:cNvSpPr/>
                  <p:nvPr/>
                </p:nvSpPr>
                <p:spPr>
                  <a:xfrm>
                    <a:off x="8846627" y="2936413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/>
                      <a:t>3</a:t>
                    </a:r>
                    <a:endParaRPr lang="zh-CN" altLang="en-US" sz="1600" dirty="0"/>
                  </a:p>
                </p:txBody>
              </p:sp>
              <p:sp>
                <p:nvSpPr>
                  <p:cNvPr id="64" name="流程图: 接点 63"/>
                  <p:cNvSpPr/>
                  <p:nvPr/>
                </p:nvSpPr>
                <p:spPr>
                  <a:xfrm>
                    <a:off x="8289060" y="2481152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/>
                      <a:t>6</a:t>
                    </a:r>
                  </a:p>
                </p:txBody>
              </p:sp>
              <p:cxnSp>
                <p:nvCxnSpPr>
                  <p:cNvPr id="65" name="直接连接符 64"/>
                  <p:cNvCxnSpPr>
                    <a:stCxn id="62" idx="3"/>
                    <a:endCxn id="55" idx="0"/>
                  </p:cNvCxnSpPr>
                  <p:nvPr/>
                </p:nvCxnSpPr>
                <p:spPr>
                  <a:xfrm flipH="1">
                    <a:off x="7614185" y="3160177"/>
                    <a:ext cx="138212" cy="268823"/>
                  </a:xfrm>
                  <a:prstGeom prst="line">
                    <a:avLst/>
                  </a:prstGeom>
                  <a:ln w="12700">
                    <a:solidFill>
                      <a:srgbClr val="0009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/>
                  <p:cNvCxnSpPr/>
                  <p:nvPr/>
                </p:nvCxnSpPr>
                <p:spPr>
                  <a:xfrm flipH="1">
                    <a:off x="8761828" y="3171037"/>
                    <a:ext cx="138212" cy="268823"/>
                  </a:xfrm>
                  <a:prstGeom prst="line">
                    <a:avLst/>
                  </a:prstGeom>
                  <a:ln w="12700">
                    <a:solidFill>
                      <a:srgbClr val="0009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接连接符 67"/>
                  <p:cNvCxnSpPr>
                    <a:stCxn id="64" idx="4"/>
                  </p:cNvCxnSpPr>
                  <p:nvPr/>
                </p:nvCxnSpPr>
                <p:spPr>
                  <a:xfrm flipH="1">
                    <a:off x="7958799" y="2743308"/>
                    <a:ext cx="478244" cy="220638"/>
                  </a:xfrm>
                  <a:prstGeom prst="line">
                    <a:avLst/>
                  </a:prstGeom>
                  <a:ln w="12700">
                    <a:solidFill>
                      <a:srgbClr val="0009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接连接符 69"/>
                  <p:cNvCxnSpPr>
                    <a:endCxn id="59" idx="0"/>
                  </p:cNvCxnSpPr>
                  <p:nvPr/>
                </p:nvCxnSpPr>
                <p:spPr>
                  <a:xfrm>
                    <a:off x="7958799" y="3160177"/>
                    <a:ext cx="182278" cy="268823"/>
                  </a:xfrm>
                  <a:prstGeom prst="line">
                    <a:avLst/>
                  </a:prstGeom>
                  <a:ln w="12700">
                    <a:solidFill>
                      <a:srgbClr val="0009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接连接符 71"/>
                  <p:cNvCxnSpPr/>
                  <p:nvPr/>
                </p:nvCxnSpPr>
                <p:spPr>
                  <a:xfrm>
                    <a:off x="9093846" y="3171036"/>
                    <a:ext cx="182278" cy="268823"/>
                  </a:xfrm>
                  <a:prstGeom prst="line">
                    <a:avLst/>
                  </a:prstGeom>
                  <a:ln w="12700">
                    <a:solidFill>
                      <a:srgbClr val="0009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/>
                  <p:cNvCxnSpPr>
                    <a:stCxn id="64" idx="4"/>
                    <a:endCxn id="63" idx="0"/>
                  </p:cNvCxnSpPr>
                  <p:nvPr/>
                </p:nvCxnSpPr>
                <p:spPr>
                  <a:xfrm>
                    <a:off x="8437043" y="2743308"/>
                    <a:ext cx="557567" cy="193105"/>
                  </a:xfrm>
                  <a:prstGeom prst="line">
                    <a:avLst/>
                  </a:prstGeom>
                  <a:ln w="12700">
                    <a:solidFill>
                      <a:srgbClr val="0009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" name="文本框 76"/>
                <p:cNvSpPr txBox="1"/>
                <p:nvPr/>
              </p:nvSpPr>
              <p:spPr>
                <a:xfrm>
                  <a:off x="6683688" y="3439859"/>
                  <a:ext cx="7280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Level 3</a:t>
                  </a:r>
                  <a:endParaRPr lang="zh-CN" altLang="en-US" sz="1400" dirty="0">
                    <a:solidFill>
                      <a:srgbClr val="0009B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6670090" y="2888791"/>
                  <a:ext cx="7280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Level 2</a:t>
                  </a:r>
                  <a:endParaRPr lang="zh-CN" altLang="en-US" sz="1400" dirty="0">
                    <a:solidFill>
                      <a:srgbClr val="0009B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6670090" y="2420147"/>
                  <a:ext cx="7280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Level 1</a:t>
                  </a:r>
                  <a:endParaRPr lang="zh-CN" altLang="en-US" sz="1400" dirty="0">
                    <a:solidFill>
                      <a:srgbClr val="0009B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7809764" y="3813785"/>
                    <a:ext cx="362823" cy="36830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b="0" i="0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4" name="文本框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9764" y="3813785"/>
                    <a:ext cx="362823" cy="368300"/>
                  </a:xfrm>
                  <a:prstGeom prst="rect">
                    <a:avLst/>
                  </a:prstGeom>
                  <a:blipFill rotWithShape="1">
                    <a:blip r:embed="rId1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8337305" y="3813000"/>
                    <a:ext cx="362823" cy="36830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b="0" i="0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5" name="文本框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7305" y="3813000"/>
                    <a:ext cx="362823" cy="368300"/>
                  </a:xfrm>
                  <a:prstGeom prst="rect">
                    <a:avLst/>
                  </a:prstGeom>
                  <a:blipFill rotWithShape="1">
                    <a:blip r:embed="rId1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8914857" y="3813000"/>
                    <a:ext cx="362823" cy="36830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b="0" i="0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6" name="文本框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4857" y="3813000"/>
                    <a:ext cx="362823" cy="368300"/>
                  </a:xfrm>
                  <a:prstGeom prst="rect">
                    <a:avLst/>
                  </a:prstGeom>
                  <a:blipFill rotWithShape="1">
                    <a:blip r:embed="rId1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491584" y="3802113"/>
                    <a:ext cx="362823" cy="36830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b="0" i="0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7" name="文本框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1584" y="3802113"/>
                    <a:ext cx="362823" cy="368300"/>
                  </a:xfrm>
                  <a:prstGeom prst="rect">
                    <a:avLst/>
                  </a:prstGeom>
                  <a:blipFill rotWithShape="1">
                    <a:blip r:embed="rId1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文本框 12"/>
            <p:cNvSpPr txBox="1"/>
            <p:nvPr/>
          </p:nvSpPr>
          <p:spPr>
            <a:xfrm>
              <a:off x="12848" y="6618"/>
              <a:ext cx="94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09BF"/>
                  </a:solidFill>
                </a:rPr>
                <a:t>[</a:t>
              </a:r>
              <a:r>
                <a:rPr lang="en-US" altLang="zh-CN" sz="140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0-1</a:t>
              </a:r>
              <a:r>
                <a:rPr lang="en-US" altLang="zh-CN" sz="1400">
                  <a:solidFill>
                    <a:srgbClr val="0009BF"/>
                  </a:solidFill>
                </a:rPr>
                <a:t>]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3789" y="6637"/>
              <a:ext cx="94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09BF"/>
                  </a:solidFill>
                </a:rPr>
                <a:t>[</a:t>
              </a:r>
              <a:r>
                <a:rPr lang="en-US" altLang="zh-CN" sz="140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2-2</a:t>
              </a:r>
              <a:r>
                <a:rPr lang="en-US" altLang="zh-CN" sz="1400">
                  <a:solidFill>
                    <a:srgbClr val="0009BF"/>
                  </a:solidFill>
                </a:rPr>
                <a:t>]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4650" y="6618"/>
              <a:ext cx="94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09BF"/>
                  </a:solidFill>
                </a:rPr>
                <a:t>[</a:t>
              </a:r>
              <a:r>
                <a:rPr lang="en-US" altLang="zh-CN" sz="140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3-4</a:t>
              </a:r>
              <a:r>
                <a:rPr lang="en-US" altLang="zh-CN" sz="1400">
                  <a:solidFill>
                    <a:srgbClr val="0009BF"/>
                  </a:solidFill>
                </a:rPr>
                <a:t>]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5538" y="6618"/>
              <a:ext cx="94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09BF"/>
                  </a:solidFill>
                </a:rPr>
                <a:t>[</a:t>
              </a:r>
              <a:r>
                <a:rPr lang="en-US" altLang="zh-CN" sz="140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5-5</a:t>
              </a:r>
              <a:r>
                <a:rPr lang="en-US" altLang="zh-CN" sz="1400">
                  <a:solidFill>
                    <a:srgbClr val="0009BF"/>
                  </a:solidFill>
                </a:rPr>
                <a:t>]</a:t>
              </a: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9250740" y="1468503"/>
            <a:ext cx="1475807" cy="306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x=5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9687640" y="2854176"/>
                <a:ext cx="699802" cy="3067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en-US" altLang="zh-CN" sz="1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altLang="zh-CN" sz="1400" b="1" i="0" dirty="0">
                  <a:solidFill>
                    <a:srgbClr val="00B050"/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7640" y="2854176"/>
                <a:ext cx="699802" cy="30672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组合 65"/>
          <p:cNvGrpSpPr/>
          <p:nvPr/>
        </p:nvGrpSpPr>
        <p:grpSpPr>
          <a:xfrm>
            <a:off x="10444934" y="1407128"/>
            <a:ext cx="1279525" cy="368300"/>
            <a:chOff x="17082" y="3570"/>
            <a:chExt cx="2015" cy="580"/>
          </a:xfrm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7082" y="3635"/>
              <a:ext cx="315" cy="4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17397" y="3570"/>
                  <a:ext cx="1701" cy="58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𝟕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7" y="3570"/>
                  <a:ext cx="1701" cy="580"/>
                </a:xfrm>
                <a:prstGeom prst="rect">
                  <a:avLst/>
                </a:prstGeom>
                <a:blipFill rotWithShape="1">
                  <a:blip r:embed="rId2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706F9B94-A7CA-4E20-A90F-B6215E78F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587402"/>
              </p:ext>
            </p:extLst>
          </p:nvPr>
        </p:nvGraphicFramePr>
        <p:xfrm>
          <a:off x="7622118" y="4200866"/>
          <a:ext cx="2518554" cy="1618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554">
                  <a:extLst>
                    <a:ext uri="{9D8B030D-6E8A-4147-A177-3AD203B41FA5}">
                      <a16:colId xmlns:a16="http://schemas.microsoft.com/office/drawing/2014/main" val="2549651915"/>
                    </a:ext>
                  </a:extLst>
                </a:gridCol>
              </a:tblGrid>
              <a:tr h="4046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042653"/>
                  </a:ext>
                </a:extLst>
              </a:tr>
              <a:tr h="1214009"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tint val="40000"/>
                        <a:alpha val="1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074589"/>
                  </a:ext>
                </a:extLst>
              </a:tr>
            </a:tbl>
          </a:graphicData>
        </a:graphic>
      </p:graphicFrame>
      <p:pic>
        <p:nvPicPr>
          <p:cNvPr id="80" name="图片 79">
            <a:extLst>
              <a:ext uri="{FF2B5EF4-FFF2-40B4-BE49-F238E27FC236}">
                <a16:creationId xmlns:a16="http://schemas.microsoft.com/office/drawing/2014/main" id="{1972AC44-7450-4E26-9880-050F58D91BC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683355" y="4608913"/>
            <a:ext cx="1419048" cy="27619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0A74CB51-F706-4892-AAB0-55959657C45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650704" y="4281269"/>
            <a:ext cx="1666667" cy="238095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E170FBC7-89F9-4A73-BC94-D20430709AA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703512" y="4927135"/>
            <a:ext cx="866667" cy="219048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7A17EB97-A4CE-43B8-A4AF-1A5238D753E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703512" y="5200394"/>
            <a:ext cx="885714" cy="514286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D4B503AC-66B5-4D78-8733-E30C6FF53BE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598325" y="4975354"/>
            <a:ext cx="200000" cy="209524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69DA6F55-EF38-46DB-8D8C-441290420B2D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585775" y="5195047"/>
            <a:ext cx="514286" cy="219048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4FD7CC72-80FB-4952-B44C-A7E4705CCBB2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593177" y="5510428"/>
            <a:ext cx="171429" cy="2095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5342350-2648-43F5-B4CC-61FBA725B235}"/>
                  </a:ext>
                </a:extLst>
              </p:cNvPr>
              <p:cNvSpPr txBox="1"/>
              <p:nvPr/>
            </p:nvSpPr>
            <p:spPr>
              <a:xfrm>
                <a:off x="8713538" y="5415840"/>
                <a:ext cx="11197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5342350-2648-43F5-B4CC-61FBA725B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538" y="5415840"/>
                <a:ext cx="1119746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>
            <a:off x="0" y="812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1107" y="107100"/>
            <a:ext cx="814310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VDB (VC+MIHT)</a:t>
            </a:r>
            <a:endParaRPr lang="zh-CN" altLang="en-US" sz="3600" b="0" i="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398144" y="2475244"/>
            <a:ext cx="414020" cy="344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248284" y="1335419"/>
            <a:ext cx="377190" cy="219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952124" y="1507504"/>
            <a:ext cx="2951480" cy="2103120"/>
            <a:chOff x="11831" y="3808"/>
            <a:chExt cx="4648" cy="3312"/>
          </a:xfrm>
        </p:grpSpPr>
        <p:grpSp>
          <p:nvGrpSpPr>
            <p:cNvPr id="82" name="组合 81"/>
            <p:cNvGrpSpPr/>
            <p:nvPr/>
          </p:nvGrpSpPr>
          <p:grpSpPr>
            <a:xfrm>
              <a:off x="11831" y="3808"/>
              <a:ext cx="4420" cy="2827"/>
              <a:chOff x="7047730" y="2386984"/>
              <a:chExt cx="2806677" cy="179510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7047730" y="2386984"/>
                <a:ext cx="2768469" cy="1327489"/>
                <a:chOff x="6670090" y="2420147"/>
                <a:chExt cx="2768469" cy="1327489"/>
              </a:xfrm>
            </p:grpSpPr>
            <p:grpSp>
              <p:nvGrpSpPr>
                <p:cNvPr id="75" name="组合 74"/>
                <p:cNvGrpSpPr/>
                <p:nvPr/>
              </p:nvGrpSpPr>
              <p:grpSpPr>
                <a:xfrm>
                  <a:off x="7466202" y="2481152"/>
                  <a:ext cx="1972357" cy="1210004"/>
                  <a:chOff x="7466202" y="2481152"/>
                  <a:chExt cx="1972357" cy="1210004"/>
                </a:xfrm>
              </p:grpSpPr>
              <p:sp>
                <p:nvSpPr>
                  <p:cNvPr id="55" name="流程图: 接点 54"/>
                  <p:cNvSpPr/>
                  <p:nvPr/>
                </p:nvSpPr>
                <p:spPr>
                  <a:xfrm>
                    <a:off x="7466202" y="3429000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/>
                      <a:t>2</a:t>
                    </a:r>
                  </a:p>
                </p:txBody>
              </p:sp>
              <p:sp>
                <p:nvSpPr>
                  <p:cNvPr id="59" name="流程图: 接点 58"/>
                  <p:cNvSpPr/>
                  <p:nvPr/>
                </p:nvSpPr>
                <p:spPr>
                  <a:xfrm>
                    <a:off x="7993094" y="3429000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/>
                      <a:t>1</a:t>
                    </a:r>
                  </a:p>
                </p:txBody>
              </p:sp>
              <p:sp>
                <p:nvSpPr>
                  <p:cNvPr id="60" name="流程图: 接点 59"/>
                  <p:cNvSpPr/>
                  <p:nvPr/>
                </p:nvSpPr>
                <p:spPr>
                  <a:xfrm>
                    <a:off x="8610684" y="3429000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/>
                      <a:t>2</a:t>
                    </a:r>
                  </a:p>
                </p:txBody>
              </p:sp>
              <p:sp>
                <p:nvSpPr>
                  <p:cNvPr id="61" name="流程图: 接点 60"/>
                  <p:cNvSpPr/>
                  <p:nvPr/>
                </p:nvSpPr>
                <p:spPr>
                  <a:xfrm>
                    <a:off x="9142593" y="3429000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/>
                      <a:t>1</a:t>
                    </a:r>
                    <a:endParaRPr lang="zh-CN" altLang="en-US" sz="1600" dirty="0"/>
                  </a:p>
                </p:txBody>
              </p:sp>
              <p:sp>
                <p:nvSpPr>
                  <p:cNvPr id="62" name="流程图: 接点 61"/>
                  <p:cNvSpPr/>
                  <p:nvPr/>
                </p:nvSpPr>
                <p:spPr>
                  <a:xfrm>
                    <a:off x="7709054" y="2936413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/>
                      <a:t>3</a:t>
                    </a:r>
                  </a:p>
                </p:txBody>
              </p:sp>
              <p:sp>
                <p:nvSpPr>
                  <p:cNvPr id="63" name="流程图: 接点 62"/>
                  <p:cNvSpPr/>
                  <p:nvPr/>
                </p:nvSpPr>
                <p:spPr>
                  <a:xfrm>
                    <a:off x="8846627" y="2936413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/>
                      <a:t>3</a:t>
                    </a:r>
                    <a:endParaRPr lang="zh-CN" altLang="en-US" sz="1600" dirty="0"/>
                  </a:p>
                </p:txBody>
              </p:sp>
              <p:sp>
                <p:nvSpPr>
                  <p:cNvPr id="64" name="流程图: 接点 63"/>
                  <p:cNvSpPr/>
                  <p:nvPr/>
                </p:nvSpPr>
                <p:spPr>
                  <a:xfrm>
                    <a:off x="8289060" y="2481152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/>
                      <a:t>6</a:t>
                    </a:r>
                  </a:p>
                </p:txBody>
              </p:sp>
              <p:cxnSp>
                <p:nvCxnSpPr>
                  <p:cNvPr id="65" name="直接连接符 64"/>
                  <p:cNvCxnSpPr>
                    <a:stCxn id="62" idx="3"/>
                    <a:endCxn id="55" idx="0"/>
                  </p:cNvCxnSpPr>
                  <p:nvPr/>
                </p:nvCxnSpPr>
                <p:spPr>
                  <a:xfrm flipH="1">
                    <a:off x="7614185" y="3160177"/>
                    <a:ext cx="138212" cy="268823"/>
                  </a:xfrm>
                  <a:prstGeom prst="line">
                    <a:avLst/>
                  </a:prstGeom>
                  <a:ln w="12700">
                    <a:solidFill>
                      <a:srgbClr val="0009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/>
                  <p:cNvCxnSpPr/>
                  <p:nvPr/>
                </p:nvCxnSpPr>
                <p:spPr>
                  <a:xfrm flipH="1">
                    <a:off x="8761828" y="3171037"/>
                    <a:ext cx="138212" cy="268823"/>
                  </a:xfrm>
                  <a:prstGeom prst="line">
                    <a:avLst/>
                  </a:prstGeom>
                  <a:ln w="12700">
                    <a:solidFill>
                      <a:srgbClr val="0009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接连接符 67"/>
                  <p:cNvCxnSpPr>
                    <a:stCxn id="64" idx="4"/>
                  </p:cNvCxnSpPr>
                  <p:nvPr/>
                </p:nvCxnSpPr>
                <p:spPr>
                  <a:xfrm flipH="1">
                    <a:off x="7958799" y="2743308"/>
                    <a:ext cx="478244" cy="220638"/>
                  </a:xfrm>
                  <a:prstGeom prst="line">
                    <a:avLst/>
                  </a:prstGeom>
                  <a:ln w="12700">
                    <a:solidFill>
                      <a:srgbClr val="0009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接连接符 69"/>
                  <p:cNvCxnSpPr>
                    <a:endCxn id="59" idx="0"/>
                  </p:cNvCxnSpPr>
                  <p:nvPr/>
                </p:nvCxnSpPr>
                <p:spPr>
                  <a:xfrm>
                    <a:off x="7958799" y="3160177"/>
                    <a:ext cx="182278" cy="268823"/>
                  </a:xfrm>
                  <a:prstGeom prst="line">
                    <a:avLst/>
                  </a:prstGeom>
                  <a:ln w="12700">
                    <a:solidFill>
                      <a:srgbClr val="0009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接连接符 71"/>
                  <p:cNvCxnSpPr/>
                  <p:nvPr/>
                </p:nvCxnSpPr>
                <p:spPr>
                  <a:xfrm>
                    <a:off x="9093846" y="3171036"/>
                    <a:ext cx="182278" cy="268823"/>
                  </a:xfrm>
                  <a:prstGeom prst="line">
                    <a:avLst/>
                  </a:prstGeom>
                  <a:ln w="12700">
                    <a:solidFill>
                      <a:srgbClr val="0009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/>
                  <p:cNvCxnSpPr>
                    <a:stCxn id="64" idx="4"/>
                    <a:endCxn id="63" idx="0"/>
                  </p:cNvCxnSpPr>
                  <p:nvPr/>
                </p:nvCxnSpPr>
                <p:spPr>
                  <a:xfrm>
                    <a:off x="8437043" y="2743308"/>
                    <a:ext cx="557567" cy="193105"/>
                  </a:xfrm>
                  <a:prstGeom prst="line">
                    <a:avLst/>
                  </a:prstGeom>
                  <a:ln w="12700">
                    <a:solidFill>
                      <a:srgbClr val="0009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" name="文本框 76"/>
                <p:cNvSpPr txBox="1"/>
                <p:nvPr/>
              </p:nvSpPr>
              <p:spPr>
                <a:xfrm>
                  <a:off x="6683688" y="3439859"/>
                  <a:ext cx="7280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Level 3</a:t>
                  </a:r>
                  <a:endParaRPr lang="zh-CN" altLang="en-US" sz="1400" dirty="0">
                    <a:solidFill>
                      <a:srgbClr val="0009B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6670090" y="2888791"/>
                  <a:ext cx="7280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Level 2</a:t>
                  </a:r>
                  <a:endParaRPr lang="zh-CN" altLang="en-US" sz="1400" dirty="0">
                    <a:solidFill>
                      <a:srgbClr val="0009B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6670090" y="2420147"/>
                  <a:ext cx="7280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Level 1</a:t>
                  </a:r>
                  <a:endParaRPr lang="zh-CN" altLang="en-US" sz="1400" dirty="0">
                    <a:solidFill>
                      <a:srgbClr val="0009B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7809764" y="3813785"/>
                    <a:ext cx="362823" cy="36830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b="0" i="0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4" name="文本框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9764" y="3813785"/>
                    <a:ext cx="362823" cy="368300"/>
                  </a:xfrm>
                  <a:prstGeom prst="rect">
                    <a:avLst/>
                  </a:prstGeom>
                  <a:blipFill rotWithShape="1">
                    <a:blip r:embed="rId1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8337305" y="3813000"/>
                    <a:ext cx="362823" cy="36830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b="0" i="0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5" name="文本框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7305" y="3813000"/>
                    <a:ext cx="362823" cy="368300"/>
                  </a:xfrm>
                  <a:prstGeom prst="rect">
                    <a:avLst/>
                  </a:prstGeom>
                  <a:blipFill rotWithShape="1">
                    <a:blip r:embed="rId1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8914857" y="3813000"/>
                    <a:ext cx="362823" cy="36830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b="0" i="0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6" name="文本框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4857" y="3813000"/>
                    <a:ext cx="362823" cy="368300"/>
                  </a:xfrm>
                  <a:prstGeom prst="rect">
                    <a:avLst/>
                  </a:prstGeom>
                  <a:blipFill rotWithShape="1">
                    <a:blip r:embed="rId1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491584" y="3802113"/>
                    <a:ext cx="362823" cy="36830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b="0" i="0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7" name="文本框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1584" y="3802113"/>
                    <a:ext cx="362823" cy="368300"/>
                  </a:xfrm>
                  <a:prstGeom prst="rect">
                    <a:avLst/>
                  </a:prstGeom>
                  <a:blipFill rotWithShape="1">
                    <a:blip r:embed="rId1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文本框 12"/>
            <p:cNvSpPr txBox="1"/>
            <p:nvPr/>
          </p:nvSpPr>
          <p:spPr>
            <a:xfrm>
              <a:off x="12848" y="6618"/>
              <a:ext cx="94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09BF"/>
                  </a:solidFill>
                </a:rPr>
                <a:t>[</a:t>
              </a:r>
              <a:r>
                <a:rPr lang="en-US" altLang="zh-CN" sz="140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0-1</a:t>
              </a:r>
              <a:r>
                <a:rPr lang="en-US" altLang="zh-CN" sz="1400">
                  <a:solidFill>
                    <a:srgbClr val="0009BF"/>
                  </a:solidFill>
                </a:rPr>
                <a:t>]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3789" y="6637"/>
              <a:ext cx="94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09BF"/>
                  </a:solidFill>
                </a:rPr>
                <a:t>[</a:t>
              </a:r>
              <a:r>
                <a:rPr lang="en-US" altLang="zh-CN" sz="140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2-2</a:t>
              </a:r>
              <a:r>
                <a:rPr lang="en-US" altLang="zh-CN" sz="1400">
                  <a:solidFill>
                    <a:srgbClr val="0009BF"/>
                  </a:solidFill>
                </a:rPr>
                <a:t>]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4650" y="6618"/>
              <a:ext cx="94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09BF"/>
                  </a:solidFill>
                </a:rPr>
                <a:t>[</a:t>
              </a:r>
              <a:r>
                <a:rPr lang="en-US" altLang="zh-CN" sz="140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3-4</a:t>
              </a:r>
              <a:r>
                <a:rPr lang="en-US" altLang="zh-CN" sz="1400">
                  <a:solidFill>
                    <a:srgbClr val="0009BF"/>
                  </a:solidFill>
                </a:rPr>
                <a:t>]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5538" y="6618"/>
              <a:ext cx="94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09BF"/>
                  </a:solidFill>
                </a:rPr>
                <a:t>[</a:t>
              </a:r>
              <a:r>
                <a:rPr lang="en-US" altLang="zh-CN" sz="140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5-5</a:t>
              </a:r>
              <a:r>
                <a:rPr lang="en-US" altLang="zh-CN" sz="1400">
                  <a:solidFill>
                    <a:srgbClr val="0009BF"/>
                  </a:solidFill>
                </a:rPr>
                <a:t>]</a:t>
              </a: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9248284" y="1289699"/>
            <a:ext cx="47233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9625474" y="2674634"/>
                <a:ext cx="699770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en-US" altLang="zh-CN" sz="1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altLang="zh-CN" sz="1400" b="1" i="0" dirty="0">
                  <a:solidFill>
                    <a:srgbClr val="00B050"/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474" y="2674634"/>
                <a:ext cx="699770" cy="3067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图片 5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75487" y="872170"/>
            <a:ext cx="1257300" cy="211161"/>
          </a:xfrm>
          <a:prstGeom prst="rect">
            <a:avLst/>
          </a:prstGeom>
        </p:spPr>
      </p:pic>
      <p:grpSp>
        <p:nvGrpSpPr>
          <p:cNvPr id="142" name="组合 141"/>
          <p:cNvGrpSpPr/>
          <p:nvPr/>
        </p:nvGrpSpPr>
        <p:grpSpPr>
          <a:xfrm>
            <a:off x="7104664" y="3977451"/>
            <a:ext cx="3373272" cy="2103275"/>
            <a:chOff x="11831" y="3808"/>
            <a:chExt cx="5312" cy="3312"/>
          </a:xfrm>
        </p:grpSpPr>
        <p:sp>
          <p:nvSpPr>
            <p:cNvPr id="143" name="矩形 142"/>
            <p:cNvSpPr/>
            <p:nvPr/>
          </p:nvSpPr>
          <p:spPr>
            <a:xfrm>
              <a:off x="15683" y="5332"/>
              <a:ext cx="652" cy="5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7" name="组合 166"/>
            <p:cNvGrpSpPr/>
            <p:nvPr/>
          </p:nvGrpSpPr>
          <p:grpSpPr>
            <a:xfrm>
              <a:off x="11831" y="3808"/>
              <a:ext cx="4648" cy="3312"/>
              <a:chOff x="11831" y="3808"/>
              <a:chExt cx="4648" cy="3312"/>
            </a:xfrm>
          </p:grpSpPr>
          <p:grpSp>
            <p:nvGrpSpPr>
              <p:cNvPr id="168" name="组合 167"/>
              <p:cNvGrpSpPr/>
              <p:nvPr/>
            </p:nvGrpSpPr>
            <p:grpSpPr>
              <a:xfrm>
                <a:off x="11831" y="3808"/>
                <a:ext cx="4420" cy="2827"/>
                <a:chOff x="7047730" y="2386984"/>
                <a:chExt cx="2806677" cy="1795101"/>
              </a:xfrm>
            </p:grpSpPr>
            <p:grpSp>
              <p:nvGrpSpPr>
                <p:cNvPr id="169" name="组合 168"/>
                <p:cNvGrpSpPr/>
                <p:nvPr/>
              </p:nvGrpSpPr>
              <p:grpSpPr>
                <a:xfrm>
                  <a:off x="7047730" y="2386984"/>
                  <a:ext cx="2768469" cy="1327489"/>
                  <a:chOff x="6670090" y="2420147"/>
                  <a:chExt cx="2768469" cy="1327489"/>
                </a:xfrm>
              </p:grpSpPr>
              <p:grpSp>
                <p:nvGrpSpPr>
                  <p:cNvPr id="170" name="组合 169"/>
                  <p:cNvGrpSpPr/>
                  <p:nvPr/>
                </p:nvGrpSpPr>
                <p:grpSpPr>
                  <a:xfrm>
                    <a:off x="7466202" y="2481152"/>
                    <a:ext cx="1972357" cy="1210004"/>
                    <a:chOff x="7466202" y="2481152"/>
                    <a:chExt cx="1972357" cy="1210004"/>
                  </a:xfrm>
                </p:grpSpPr>
                <p:sp>
                  <p:nvSpPr>
                    <p:cNvPr id="171" name="流程图: 接点 54"/>
                    <p:cNvSpPr/>
                    <p:nvPr/>
                  </p:nvSpPr>
                  <p:spPr>
                    <a:xfrm>
                      <a:off x="7466202" y="3429000"/>
                      <a:ext cx="295966" cy="262156"/>
                    </a:xfrm>
                    <a:prstGeom prst="flowChartConnector">
                      <a:avLst/>
                    </a:prstGeom>
                    <a:ln>
                      <a:solidFill>
                        <a:srgbClr val="0009BF"/>
                      </a:solidFill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</a:p>
                  </p:txBody>
                </p:sp>
                <p:sp>
                  <p:nvSpPr>
                    <p:cNvPr id="172" name="流程图: 接点 58"/>
                    <p:cNvSpPr/>
                    <p:nvPr/>
                  </p:nvSpPr>
                  <p:spPr>
                    <a:xfrm>
                      <a:off x="7993094" y="3429000"/>
                      <a:ext cx="295966" cy="262156"/>
                    </a:xfrm>
                    <a:prstGeom prst="flowChartConnector">
                      <a:avLst/>
                    </a:prstGeom>
                    <a:ln>
                      <a:solidFill>
                        <a:srgbClr val="0009BF"/>
                      </a:solidFill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</a:p>
                  </p:txBody>
                </p:sp>
                <p:sp>
                  <p:nvSpPr>
                    <p:cNvPr id="173" name="流程图: 接点 59"/>
                    <p:cNvSpPr/>
                    <p:nvPr/>
                  </p:nvSpPr>
                  <p:spPr>
                    <a:xfrm>
                      <a:off x="8610684" y="3429000"/>
                      <a:ext cx="295966" cy="262156"/>
                    </a:xfrm>
                    <a:prstGeom prst="flowChartConnector">
                      <a:avLst/>
                    </a:prstGeom>
                    <a:ln>
                      <a:solidFill>
                        <a:srgbClr val="0009BF"/>
                      </a:solidFill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</a:p>
                  </p:txBody>
                </p:sp>
                <p:sp>
                  <p:nvSpPr>
                    <p:cNvPr id="174" name="流程图: 接点 60"/>
                    <p:cNvSpPr/>
                    <p:nvPr/>
                  </p:nvSpPr>
                  <p:spPr>
                    <a:xfrm>
                      <a:off x="9142593" y="3429000"/>
                      <a:ext cx="295966" cy="262156"/>
                    </a:xfrm>
                    <a:prstGeom prst="flowChartConnector">
                      <a:avLst/>
                    </a:prstGeom>
                    <a:ln>
                      <a:solidFill>
                        <a:srgbClr val="0009BF"/>
                      </a:solidFill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175" name="流程图: 接点 61"/>
                    <p:cNvSpPr/>
                    <p:nvPr/>
                  </p:nvSpPr>
                  <p:spPr>
                    <a:xfrm>
                      <a:off x="7709054" y="2936413"/>
                      <a:ext cx="295966" cy="262156"/>
                    </a:xfrm>
                    <a:prstGeom prst="flowChartConnector">
                      <a:avLst/>
                    </a:prstGeom>
                    <a:ln>
                      <a:solidFill>
                        <a:srgbClr val="0009BF"/>
                      </a:solidFill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</a:p>
                  </p:txBody>
                </p:sp>
                <p:sp>
                  <p:nvSpPr>
                    <p:cNvPr id="176" name="流程图: 接点 62"/>
                    <p:cNvSpPr/>
                    <p:nvPr/>
                  </p:nvSpPr>
                  <p:spPr>
                    <a:xfrm>
                      <a:off x="8846627" y="2936413"/>
                      <a:ext cx="295966" cy="262156"/>
                    </a:xfrm>
                    <a:prstGeom prst="flowChartConnector">
                      <a:avLst/>
                    </a:prstGeom>
                    <a:ln>
                      <a:solidFill>
                        <a:srgbClr val="0009BF"/>
                      </a:solidFill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p:txBody>
                </p:sp>
                <p:sp>
                  <p:nvSpPr>
                    <p:cNvPr id="177" name="流程图: 接点 63"/>
                    <p:cNvSpPr/>
                    <p:nvPr/>
                  </p:nvSpPr>
                  <p:spPr>
                    <a:xfrm>
                      <a:off x="8289060" y="2481152"/>
                      <a:ext cx="295966" cy="262156"/>
                    </a:xfrm>
                    <a:prstGeom prst="flowChartConnector">
                      <a:avLst/>
                    </a:prstGeom>
                    <a:ln>
                      <a:solidFill>
                        <a:srgbClr val="0009BF"/>
                      </a:solidFill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p:txBody>
                </p:sp>
                <p:cxnSp>
                  <p:nvCxnSpPr>
                    <p:cNvPr id="178" name="直接连接符 177"/>
                    <p:cNvCxnSpPr>
                      <a:stCxn id="175" idx="3"/>
                      <a:endCxn id="171" idx="0"/>
                    </p:cNvCxnSpPr>
                    <p:nvPr/>
                  </p:nvCxnSpPr>
                  <p:spPr>
                    <a:xfrm flipH="1">
                      <a:off x="7614185" y="3160177"/>
                      <a:ext cx="138212" cy="268823"/>
                    </a:xfrm>
                    <a:prstGeom prst="line">
                      <a:avLst/>
                    </a:prstGeom>
                    <a:ln w="12700">
                      <a:solidFill>
                        <a:srgbClr val="0009B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直接连接符 178"/>
                    <p:cNvCxnSpPr/>
                    <p:nvPr/>
                  </p:nvCxnSpPr>
                  <p:spPr>
                    <a:xfrm flipH="1">
                      <a:off x="8761828" y="3171037"/>
                      <a:ext cx="138212" cy="268823"/>
                    </a:xfrm>
                    <a:prstGeom prst="line">
                      <a:avLst/>
                    </a:prstGeom>
                    <a:ln w="12700">
                      <a:solidFill>
                        <a:srgbClr val="0009B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0" name="直接连接符 179"/>
                    <p:cNvCxnSpPr>
                      <a:stCxn id="177" idx="4"/>
                    </p:cNvCxnSpPr>
                    <p:nvPr/>
                  </p:nvCxnSpPr>
                  <p:spPr>
                    <a:xfrm flipH="1">
                      <a:off x="7958799" y="2743308"/>
                      <a:ext cx="478244" cy="220638"/>
                    </a:xfrm>
                    <a:prstGeom prst="line">
                      <a:avLst/>
                    </a:prstGeom>
                    <a:ln w="12700">
                      <a:solidFill>
                        <a:srgbClr val="0009B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1" name="直接连接符 180"/>
                    <p:cNvCxnSpPr>
                      <a:endCxn id="172" idx="0"/>
                    </p:cNvCxnSpPr>
                    <p:nvPr/>
                  </p:nvCxnSpPr>
                  <p:spPr>
                    <a:xfrm>
                      <a:off x="7958799" y="3160177"/>
                      <a:ext cx="182278" cy="268823"/>
                    </a:xfrm>
                    <a:prstGeom prst="line">
                      <a:avLst/>
                    </a:prstGeom>
                    <a:ln w="12700">
                      <a:solidFill>
                        <a:srgbClr val="0009B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2" name="直接连接符 181"/>
                    <p:cNvCxnSpPr/>
                    <p:nvPr/>
                  </p:nvCxnSpPr>
                  <p:spPr>
                    <a:xfrm>
                      <a:off x="9093846" y="3171036"/>
                      <a:ext cx="182278" cy="268823"/>
                    </a:xfrm>
                    <a:prstGeom prst="line">
                      <a:avLst/>
                    </a:prstGeom>
                    <a:ln w="12700">
                      <a:solidFill>
                        <a:srgbClr val="0009B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3" name="直接连接符 182"/>
                    <p:cNvCxnSpPr>
                      <a:stCxn id="177" idx="4"/>
                      <a:endCxn id="176" idx="0"/>
                    </p:cNvCxnSpPr>
                    <p:nvPr/>
                  </p:nvCxnSpPr>
                  <p:spPr>
                    <a:xfrm>
                      <a:off x="8437043" y="2743308"/>
                      <a:ext cx="557567" cy="193105"/>
                    </a:xfrm>
                    <a:prstGeom prst="line">
                      <a:avLst/>
                    </a:prstGeom>
                    <a:ln w="12700">
                      <a:solidFill>
                        <a:srgbClr val="0009B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4" name="文本框 183"/>
                  <p:cNvSpPr txBox="1"/>
                  <p:nvPr/>
                </p:nvSpPr>
                <p:spPr>
                  <a:xfrm>
                    <a:off x="6683688" y="3439859"/>
                    <a:ext cx="72808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09BF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a:t>Level 3</a:t>
                    </a:r>
                    <a:endParaRPr lang="zh-CN" altLang="en-US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5" name="文本框 184"/>
                  <p:cNvSpPr txBox="1"/>
                  <p:nvPr/>
                </p:nvSpPr>
                <p:spPr>
                  <a:xfrm>
                    <a:off x="6670090" y="2888791"/>
                    <a:ext cx="72808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09BF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a:t>Level 2</a:t>
                    </a:r>
                    <a:endParaRPr lang="zh-CN" altLang="en-US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6" name="文本框 185"/>
                  <p:cNvSpPr txBox="1"/>
                  <p:nvPr/>
                </p:nvSpPr>
                <p:spPr>
                  <a:xfrm>
                    <a:off x="6670090" y="2420147"/>
                    <a:ext cx="72808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09BF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a:t>Level 1</a:t>
                    </a:r>
                    <a:endParaRPr lang="zh-CN" altLang="en-US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文本框 186"/>
                    <p:cNvSpPr txBox="1"/>
                    <p:nvPr/>
                  </p:nvSpPr>
                  <p:spPr>
                    <a:xfrm>
                      <a:off x="7809764" y="3813785"/>
                      <a:ext cx="362823" cy="3683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1800" i="1" smtClean="0">
                                    <a:solidFill>
                                      <a:srgbClr val="0009B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smtClean="0">
                                    <a:solidFill>
                                      <a:srgbClr val="0009B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800" b="0" i="0" smtClean="0">
                                    <a:solidFill>
                                      <a:srgbClr val="0009BF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87" name="文本框 1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09764" y="3813785"/>
                      <a:ext cx="362823" cy="368300"/>
                    </a:xfrm>
                    <a:prstGeom prst="rect">
                      <a:avLst/>
                    </a:prstGeom>
                    <a:blipFill rotWithShape="1">
                      <a:blip r:embed="rId13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8" name="文本框 187"/>
                    <p:cNvSpPr txBox="1"/>
                    <p:nvPr/>
                  </p:nvSpPr>
                  <p:spPr>
                    <a:xfrm>
                      <a:off x="8337305" y="3813000"/>
                      <a:ext cx="362823" cy="3683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1800" i="1" smtClean="0">
                                    <a:solidFill>
                                      <a:srgbClr val="0009B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smtClean="0">
                                    <a:solidFill>
                                      <a:srgbClr val="0009B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800" b="0" i="0" smtClean="0">
                                    <a:solidFill>
                                      <a:srgbClr val="0009B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88" name="文本框 1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37305" y="3813000"/>
                      <a:ext cx="362823" cy="368300"/>
                    </a:xfrm>
                    <a:prstGeom prst="rect">
                      <a:avLst/>
                    </a:prstGeom>
                    <a:blipFill rotWithShape="1">
                      <a:blip r:embed="rId14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文本框 188"/>
                    <p:cNvSpPr txBox="1"/>
                    <p:nvPr/>
                  </p:nvSpPr>
                  <p:spPr>
                    <a:xfrm>
                      <a:off x="8914857" y="3813000"/>
                      <a:ext cx="362823" cy="3683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1800" i="1" smtClean="0">
                                    <a:solidFill>
                                      <a:srgbClr val="0009B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smtClean="0">
                                    <a:solidFill>
                                      <a:srgbClr val="0009B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800" b="0" i="0" smtClean="0">
                                    <a:solidFill>
                                      <a:srgbClr val="0009B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89" name="文本框 18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14857" y="3813000"/>
                      <a:ext cx="362823" cy="368300"/>
                    </a:xfrm>
                    <a:prstGeom prst="rect">
                      <a:avLst/>
                    </a:prstGeom>
                    <a:blipFill rotWithShape="1">
                      <a:blip r:embed="rId15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文本框 189"/>
                    <p:cNvSpPr txBox="1"/>
                    <p:nvPr/>
                  </p:nvSpPr>
                  <p:spPr>
                    <a:xfrm>
                      <a:off x="9491584" y="3802113"/>
                      <a:ext cx="362823" cy="3683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sz="1800" i="1" smtClean="0">
                                    <a:solidFill>
                                      <a:srgbClr val="0009B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smtClean="0">
                                    <a:solidFill>
                                      <a:srgbClr val="0009B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800" b="0" i="0" smtClean="0">
                                    <a:solidFill>
                                      <a:srgbClr val="0009B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90" name="文本框 1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1584" y="3802113"/>
                      <a:ext cx="362823" cy="368300"/>
                    </a:xfrm>
                    <a:prstGeom prst="rect">
                      <a:avLst/>
                    </a:prstGeom>
                    <a:blipFill rotWithShape="1">
                      <a:blip r:embed="rId1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1" name="文本框 190"/>
              <p:cNvSpPr txBox="1"/>
              <p:nvPr/>
            </p:nvSpPr>
            <p:spPr>
              <a:xfrm>
                <a:off x="12848" y="6618"/>
                <a:ext cx="941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solidFill>
                      <a:srgbClr val="0009BF"/>
                    </a:solidFill>
                  </a:rPr>
                  <a:t>[</a:t>
                </a:r>
                <a:r>
                  <a:rPr lang="en-US" altLang="zh-CN" sz="140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0-1</a:t>
                </a:r>
                <a:r>
                  <a:rPr lang="en-US" altLang="zh-CN" sz="1400">
                    <a:solidFill>
                      <a:srgbClr val="0009BF"/>
                    </a:solidFill>
                  </a:rPr>
                  <a:t>]</a:t>
                </a: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3789" y="6637"/>
                <a:ext cx="941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solidFill>
                      <a:srgbClr val="0009BF"/>
                    </a:solidFill>
                  </a:rPr>
                  <a:t>[</a:t>
                </a:r>
                <a:r>
                  <a:rPr lang="en-US" altLang="zh-CN" sz="140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2-2</a:t>
                </a:r>
                <a:r>
                  <a:rPr lang="en-US" altLang="zh-CN" sz="1400">
                    <a:solidFill>
                      <a:srgbClr val="0009BF"/>
                    </a:solidFill>
                  </a:rPr>
                  <a:t>]</a:t>
                </a: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4650" y="6618"/>
                <a:ext cx="941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solidFill>
                      <a:srgbClr val="0009BF"/>
                    </a:solidFill>
                  </a:rPr>
                  <a:t>[</a:t>
                </a:r>
                <a:r>
                  <a:rPr lang="en-US" altLang="zh-CN" sz="140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3-4</a:t>
                </a:r>
                <a:r>
                  <a:rPr lang="en-US" altLang="zh-CN" sz="1400">
                    <a:solidFill>
                      <a:srgbClr val="0009BF"/>
                    </a:solidFill>
                  </a:rPr>
                  <a:t>]</a:t>
                </a:r>
              </a:p>
            </p:txBody>
          </p:sp>
          <p:sp>
            <p:nvSpPr>
              <p:cNvPr id="194" name="文本框 193"/>
              <p:cNvSpPr txBox="1"/>
              <p:nvPr/>
            </p:nvSpPr>
            <p:spPr>
              <a:xfrm>
                <a:off x="15538" y="6618"/>
                <a:ext cx="941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solidFill>
                      <a:srgbClr val="0009BF"/>
                    </a:solidFill>
                  </a:rPr>
                  <a:t>[</a:t>
                </a:r>
                <a:r>
                  <a:rPr lang="en-US" altLang="zh-CN" sz="1400">
                    <a:solidFill>
                      <a:srgbClr val="0009B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5-6</a:t>
                </a:r>
                <a:r>
                  <a:rPr lang="en-US" altLang="zh-CN" sz="1400">
                    <a:solidFill>
                      <a:srgbClr val="0009BF"/>
                    </a:solidFill>
                  </a:rPr>
                  <a:t>]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文本框 195"/>
                <p:cNvSpPr txBox="1"/>
                <p:nvPr/>
              </p:nvSpPr>
              <p:spPr>
                <a:xfrm>
                  <a:off x="16041" y="5646"/>
                  <a:ext cx="1102" cy="4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  <m:r>
                          <a:rPr lang="en-US" altLang="zh-CN" sz="14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altLang="zh-CN" sz="1400" b="1" i="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MS Mincho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6" name="文本框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41" y="5646"/>
                  <a:ext cx="1102" cy="483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6" name="下箭头 205"/>
          <p:cNvSpPr/>
          <p:nvPr/>
        </p:nvSpPr>
        <p:spPr>
          <a:xfrm>
            <a:off x="8784099" y="3623324"/>
            <a:ext cx="261620" cy="26416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7" name="图片 20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30860" y="969010"/>
            <a:ext cx="5450205" cy="2695575"/>
          </a:xfrm>
          <a:prstGeom prst="rect">
            <a:avLst/>
          </a:prstGeom>
        </p:spPr>
      </p:pic>
      <p:graphicFrame>
        <p:nvGraphicFramePr>
          <p:cNvPr id="102" name="表格 101">
            <a:extLst>
              <a:ext uri="{FF2B5EF4-FFF2-40B4-BE49-F238E27FC236}">
                <a16:creationId xmlns:a16="http://schemas.microsoft.com/office/drawing/2014/main" id="{ABBB5F6E-64FA-45DA-9AC7-FEC1A3DAF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992496"/>
              </p:ext>
            </p:extLst>
          </p:nvPr>
        </p:nvGraphicFramePr>
        <p:xfrm>
          <a:off x="796637" y="4344852"/>
          <a:ext cx="2518554" cy="1618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554">
                  <a:extLst>
                    <a:ext uri="{9D8B030D-6E8A-4147-A177-3AD203B41FA5}">
                      <a16:colId xmlns:a16="http://schemas.microsoft.com/office/drawing/2014/main" val="2549651915"/>
                    </a:ext>
                  </a:extLst>
                </a:gridCol>
              </a:tblGrid>
              <a:tr h="4046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042653"/>
                  </a:ext>
                </a:extLst>
              </a:tr>
              <a:tr h="1214009"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tint val="40000"/>
                        <a:alpha val="1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074589"/>
                  </a:ext>
                </a:extLst>
              </a:tr>
            </a:tbl>
          </a:graphicData>
        </a:graphic>
      </p:graphicFrame>
      <p:pic>
        <p:nvPicPr>
          <p:cNvPr id="103" name="图片 102">
            <a:extLst>
              <a:ext uri="{FF2B5EF4-FFF2-40B4-BE49-F238E27FC236}">
                <a16:creationId xmlns:a16="http://schemas.microsoft.com/office/drawing/2014/main" id="{8A036833-D5C2-4C4D-8DD3-EF42E8A2D5C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7874" y="4752899"/>
            <a:ext cx="1419048" cy="276190"/>
          </a:xfrm>
          <a:prstGeom prst="rect">
            <a:avLst/>
          </a:prstGeom>
        </p:spPr>
      </p:pic>
      <p:pic>
        <p:nvPicPr>
          <p:cNvPr id="104" name="图片 103">
            <a:extLst>
              <a:ext uri="{FF2B5EF4-FFF2-40B4-BE49-F238E27FC236}">
                <a16:creationId xmlns:a16="http://schemas.microsoft.com/office/drawing/2014/main" id="{49404595-49DB-48D3-BDC4-2F8A6796A32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25223" y="4425255"/>
            <a:ext cx="1666667" cy="238095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DAFBA02D-5450-4052-BA90-04B35E6F790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78031" y="5071121"/>
            <a:ext cx="866667" cy="219048"/>
          </a:xfrm>
          <a:prstGeom prst="rect">
            <a:avLst/>
          </a:prstGeom>
        </p:spPr>
      </p:pic>
      <p:pic>
        <p:nvPicPr>
          <p:cNvPr id="106" name="图片 105">
            <a:extLst>
              <a:ext uri="{FF2B5EF4-FFF2-40B4-BE49-F238E27FC236}">
                <a16:creationId xmlns:a16="http://schemas.microsoft.com/office/drawing/2014/main" id="{2C5C18BA-38F2-4540-9EEE-A9E39614CE3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78031" y="5344380"/>
            <a:ext cx="885714" cy="514286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826D630F-BB71-4966-86FC-5BC3E5231B5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772844" y="5119340"/>
            <a:ext cx="200000" cy="209524"/>
          </a:xfrm>
          <a:prstGeom prst="rect">
            <a:avLst/>
          </a:prstGeom>
        </p:spPr>
      </p:pic>
      <p:pic>
        <p:nvPicPr>
          <p:cNvPr id="108" name="图片 107">
            <a:extLst>
              <a:ext uri="{FF2B5EF4-FFF2-40B4-BE49-F238E27FC236}">
                <a16:creationId xmlns:a16="http://schemas.microsoft.com/office/drawing/2014/main" id="{C4966A2A-2C13-4910-9360-80FE047AF23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760294" y="5339033"/>
            <a:ext cx="514286" cy="2190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BE6C353C-1D2B-4B41-8FF5-2CBCAE77B4F8}"/>
                  </a:ext>
                </a:extLst>
              </p:cNvPr>
              <p:cNvSpPr txBox="1"/>
              <p:nvPr/>
            </p:nvSpPr>
            <p:spPr>
              <a:xfrm>
                <a:off x="1684886" y="5576887"/>
                <a:ext cx="93225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400" b="1" dirty="0">
                    <a:solidFill>
                      <a:srgbClr val="C00000"/>
                    </a:solidFill>
                  </a:rPr>
                  <a:t>‘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||</a:t>
                </a:r>
                <a:r>
                  <a:rPr lang="zh-CN" altLang="en-US" sz="1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altLang="zh-CN" sz="1400" b="1" dirty="0"/>
              </a:p>
            </p:txBody>
          </p:sp>
        </mc:Choice>
        <mc:Fallback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BE6C353C-1D2B-4B41-8FF5-2CBCAE77B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886" y="5576887"/>
                <a:ext cx="932252" cy="307777"/>
              </a:xfrm>
              <a:prstGeom prst="rect">
                <a:avLst/>
              </a:prstGeom>
              <a:blipFill>
                <a:blip r:embed="rId2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D0D5E5D9-5574-4440-A003-3EADA1353989}"/>
                  </a:ext>
                </a:extLst>
              </p:cNvPr>
              <p:cNvSpPr txBox="1"/>
              <p:nvPr/>
            </p:nvSpPr>
            <p:spPr>
              <a:xfrm>
                <a:off x="2508971" y="5587277"/>
                <a:ext cx="13098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zh-CN" altLang="en-US" b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1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zh-CN" b="1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D0D5E5D9-5574-4440-A003-3EADA1353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971" y="5587277"/>
                <a:ext cx="130985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C009B2B-CD8C-4CD7-909D-1881FBB353E3}"/>
                  </a:ext>
                </a:extLst>
              </p:cNvPr>
              <p:cNvSpPr/>
              <p:nvPr/>
            </p:nvSpPr>
            <p:spPr>
              <a:xfrm>
                <a:off x="3590367" y="5032724"/>
                <a:ext cx="1985205" cy="9662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  <m:sup>
                        <m:r>
                          <a:rPr lang="en-US" altLang="zh-CN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1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插在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前，此时索引为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zh-CN" altLang="en-US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‘</m:t>
                    </m:r>
                  </m:oMath>
                </a14:m>
                <a:r>
                  <a:rPr lang="zh-CN" altLang="en-US" sz="1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sz="1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树中索引为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5-6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？？？</a:t>
                </a: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C009B2B-CD8C-4CD7-909D-1881FBB35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67" y="5032724"/>
                <a:ext cx="1985205" cy="966269"/>
              </a:xfrm>
              <a:prstGeom prst="rect">
                <a:avLst/>
              </a:prstGeom>
              <a:blipFill>
                <a:blip r:embed="rId29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>
            <a:off x="0" y="812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1107" y="107100"/>
            <a:ext cx="814310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VDB (VC+MIHT)</a:t>
            </a:r>
            <a:endParaRPr lang="zh-CN" altLang="en-US" sz="3600" b="0" i="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374621" y="957971"/>
            <a:ext cx="885825" cy="2190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078461" y="1130046"/>
            <a:ext cx="2951480" cy="2102992"/>
            <a:chOff x="11831" y="3808"/>
            <a:chExt cx="4648" cy="3312"/>
          </a:xfrm>
        </p:grpSpPr>
        <p:grpSp>
          <p:nvGrpSpPr>
            <p:cNvPr id="82" name="组合 81"/>
            <p:cNvGrpSpPr/>
            <p:nvPr/>
          </p:nvGrpSpPr>
          <p:grpSpPr>
            <a:xfrm>
              <a:off x="11831" y="3808"/>
              <a:ext cx="4420" cy="2827"/>
              <a:chOff x="7047730" y="2386984"/>
              <a:chExt cx="2806677" cy="179510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7047730" y="2386984"/>
                <a:ext cx="2768469" cy="1327489"/>
                <a:chOff x="6670090" y="2420147"/>
                <a:chExt cx="2768469" cy="1327489"/>
              </a:xfrm>
            </p:grpSpPr>
            <p:grpSp>
              <p:nvGrpSpPr>
                <p:cNvPr id="75" name="组合 74"/>
                <p:cNvGrpSpPr/>
                <p:nvPr/>
              </p:nvGrpSpPr>
              <p:grpSpPr>
                <a:xfrm>
                  <a:off x="7466202" y="2481152"/>
                  <a:ext cx="1972357" cy="1210004"/>
                  <a:chOff x="7466202" y="2481152"/>
                  <a:chExt cx="1972357" cy="1210004"/>
                </a:xfrm>
              </p:grpSpPr>
              <p:sp>
                <p:nvSpPr>
                  <p:cNvPr id="55" name="流程图: 接点 54"/>
                  <p:cNvSpPr/>
                  <p:nvPr/>
                </p:nvSpPr>
                <p:spPr>
                  <a:xfrm>
                    <a:off x="7466202" y="3429000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/>
                      <a:t>2</a:t>
                    </a:r>
                  </a:p>
                </p:txBody>
              </p:sp>
              <p:sp>
                <p:nvSpPr>
                  <p:cNvPr id="59" name="流程图: 接点 58"/>
                  <p:cNvSpPr/>
                  <p:nvPr/>
                </p:nvSpPr>
                <p:spPr>
                  <a:xfrm>
                    <a:off x="7993094" y="3429000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/>
                      <a:t>1</a:t>
                    </a:r>
                  </a:p>
                </p:txBody>
              </p:sp>
              <p:sp>
                <p:nvSpPr>
                  <p:cNvPr id="60" name="流程图: 接点 59"/>
                  <p:cNvSpPr/>
                  <p:nvPr/>
                </p:nvSpPr>
                <p:spPr>
                  <a:xfrm>
                    <a:off x="8610684" y="3429000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/>
                      <a:t>2</a:t>
                    </a:r>
                  </a:p>
                </p:txBody>
              </p:sp>
              <p:sp>
                <p:nvSpPr>
                  <p:cNvPr id="61" name="流程图: 接点 60"/>
                  <p:cNvSpPr/>
                  <p:nvPr/>
                </p:nvSpPr>
                <p:spPr>
                  <a:xfrm>
                    <a:off x="9142593" y="3429000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/>
                      <a:t>1</a:t>
                    </a:r>
                    <a:endParaRPr lang="zh-CN" altLang="en-US" sz="1600" dirty="0"/>
                  </a:p>
                </p:txBody>
              </p:sp>
              <p:sp>
                <p:nvSpPr>
                  <p:cNvPr id="62" name="流程图: 接点 61"/>
                  <p:cNvSpPr/>
                  <p:nvPr/>
                </p:nvSpPr>
                <p:spPr>
                  <a:xfrm>
                    <a:off x="7709054" y="2936413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/>
                      <a:t>3</a:t>
                    </a:r>
                  </a:p>
                </p:txBody>
              </p:sp>
              <p:sp>
                <p:nvSpPr>
                  <p:cNvPr id="63" name="流程图: 接点 62"/>
                  <p:cNvSpPr/>
                  <p:nvPr/>
                </p:nvSpPr>
                <p:spPr>
                  <a:xfrm>
                    <a:off x="8846627" y="2936413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/>
                      <a:t>3</a:t>
                    </a:r>
                    <a:endParaRPr lang="zh-CN" altLang="en-US" sz="1600" dirty="0"/>
                  </a:p>
                </p:txBody>
              </p:sp>
              <p:sp>
                <p:nvSpPr>
                  <p:cNvPr id="64" name="流程图: 接点 63"/>
                  <p:cNvSpPr/>
                  <p:nvPr/>
                </p:nvSpPr>
                <p:spPr>
                  <a:xfrm>
                    <a:off x="8289060" y="2481152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/>
                      <a:t>6</a:t>
                    </a:r>
                  </a:p>
                </p:txBody>
              </p:sp>
              <p:cxnSp>
                <p:nvCxnSpPr>
                  <p:cNvPr id="65" name="直接连接符 64"/>
                  <p:cNvCxnSpPr>
                    <a:stCxn id="62" idx="3"/>
                    <a:endCxn id="55" idx="0"/>
                  </p:cNvCxnSpPr>
                  <p:nvPr/>
                </p:nvCxnSpPr>
                <p:spPr>
                  <a:xfrm flipH="1">
                    <a:off x="7614185" y="3160177"/>
                    <a:ext cx="138212" cy="268823"/>
                  </a:xfrm>
                  <a:prstGeom prst="line">
                    <a:avLst/>
                  </a:prstGeom>
                  <a:ln w="12700">
                    <a:solidFill>
                      <a:srgbClr val="0009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/>
                  <p:cNvCxnSpPr/>
                  <p:nvPr/>
                </p:nvCxnSpPr>
                <p:spPr>
                  <a:xfrm flipH="1">
                    <a:off x="8761828" y="3171037"/>
                    <a:ext cx="138212" cy="268823"/>
                  </a:xfrm>
                  <a:prstGeom prst="line">
                    <a:avLst/>
                  </a:prstGeom>
                  <a:ln w="12700">
                    <a:solidFill>
                      <a:srgbClr val="0009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接连接符 67"/>
                  <p:cNvCxnSpPr>
                    <a:stCxn id="64" idx="4"/>
                  </p:cNvCxnSpPr>
                  <p:nvPr/>
                </p:nvCxnSpPr>
                <p:spPr>
                  <a:xfrm flipH="1">
                    <a:off x="7958799" y="2743308"/>
                    <a:ext cx="478244" cy="220638"/>
                  </a:xfrm>
                  <a:prstGeom prst="line">
                    <a:avLst/>
                  </a:prstGeom>
                  <a:ln w="12700">
                    <a:solidFill>
                      <a:srgbClr val="0009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接连接符 69"/>
                  <p:cNvCxnSpPr>
                    <a:endCxn id="59" idx="0"/>
                  </p:cNvCxnSpPr>
                  <p:nvPr/>
                </p:nvCxnSpPr>
                <p:spPr>
                  <a:xfrm>
                    <a:off x="7958799" y="3160177"/>
                    <a:ext cx="182278" cy="268823"/>
                  </a:xfrm>
                  <a:prstGeom prst="line">
                    <a:avLst/>
                  </a:prstGeom>
                  <a:ln w="12700">
                    <a:solidFill>
                      <a:srgbClr val="0009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接连接符 71"/>
                  <p:cNvCxnSpPr/>
                  <p:nvPr/>
                </p:nvCxnSpPr>
                <p:spPr>
                  <a:xfrm>
                    <a:off x="9093846" y="3171036"/>
                    <a:ext cx="182278" cy="268823"/>
                  </a:xfrm>
                  <a:prstGeom prst="line">
                    <a:avLst/>
                  </a:prstGeom>
                  <a:ln w="12700">
                    <a:solidFill>
                      <a:srgbClr val="0009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/>
                  <p:cNvCxnSpPr>
                    <a:stCxn id="64" idx="4"/>
                    <a:endCxn id="63" idx="0"/>
                  </p:cNvCxnSpPr>
                  <p:nvPr/>
                </p:nvCxnSpPr>
                <p:spPr>
                  <a:xfrm>
                    <a:off x="8437043" y="2743308"/>
                    <a:ext cx="557567" cy="193105"/>
                  </a:xfrm>
                  <a:prstGeom prst="line">
                    <a:avLst/>
                  </a:prstGeom>
                  <a:ln w="12700">
                    <a:solidFill>
                      <a:srgbClr val="0009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" name="文本框 76"/>
                <p:cNvSpPr txBox="1"/>
                <p:nvPr/>
              </p:nvSpPr>
              <p:spPr>
                <a:xfrm>
                  <a:off x="6683688" y="3439859"/>
                  <a:ext cx="7280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Level 3</a:t>
                  </a:r>
                  <a:endParaRPr lang="zh-CN" altLang="en-US" sz="1400" dirty="0">
                    <a:solidFill>
                      <a:srgbClr val="0009B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6670090" y="2888791"/>
                  <a:ext cx="7280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Level 2</a:t>
                  </a:r>
                  <a:endParaRPr lang="zh-CN" altLang="en-US" sz="1400" dirty="0">
                    <a:solidFill>
                      <a:srgbClr val="0009B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6670090" y="2420147"/>
                  <a:ext cx="7280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Level 1</a:t>
                  </a:r>
                  <a:endParaRPr lang="zh-CN" altLang="en-US" sz="1400" dirty="0">
                    <a:solidFill>
                      <a:srgbClr val="0009B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7809764" y="3813785"/>
                    <a:ext cx="362823" cy="36830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b="0" i="0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4" name="文本框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9764" y="3813785"/>
                    <a:ext cx="362823" cy="368300"/>
                  </a:xfrm>
                  <a:prstGeom prst="rect">
                    <a:avLst/>
                  </a:prstGeom>
                  <a:blipFill rotWithShape="1">
                    <a:blip r:embed="rId1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8337305" y="3813000"/>
                    <a:ext cx="362823" cy="36830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b="0" i="0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5" name="文本框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7305" y="3813000"/>
                    <a:ext cx="362823" cy="368300"/>
                  </a:xfrm>
                  <a:prstGeom prst="rect">
                    <a:avLst/>
                  </a:prstGeom>
                  <a:blipFill rotWithShape="1">
                    <a:blip r:embed="rId1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8914857" y="3813000"/>
                    <a:ext cx="362823" cy="36830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b="0" i="0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6" name="文本框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4857" y="3813000"/>
                    <a:ext cx="362823" cy="368300"/>
                  </a:xfrm>
                  <a:prstGeom prst="rect">
                    <a:avLst/>
                  </a:prstGeom>
                  <a:blipFill rotWithShape="1">
                    <a:blip r:embed="rId1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491584" y="3802113"/>
                    <a:ext cx="362823" cy="36830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b="0" i="0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7" name="文本框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1584" y="3802113"/>
                    <a:ext cx="362823" cy="368300"/>
                  </a:xfrm>
                  <a:prstGeom prst="rect">
                    <a:avLst/>
                  </a:prstGeom>
                  <a:blipFill rotWithShape="1">
                    <a:blip r:embed="rId1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文本框 12"/>
            <p:cNvSpPr txBox="1"/>
            <p:nvPr/>
          </p:nvSpPr>
          <p:spPr>
            <a:xfrm>
              <a:off x="12848" y="6618"/>
              <a:ext cx="94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09BF"/>
                  </a:solidFill>
                </a:rPr>
                <a:t>[</a:t>
              </a:r>
              <a:r>
                <a:rPr lang="en-US" altLang="zh-CN" sz="140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0-1</a:t>
              </a:r>
              <a:r>
                <a:rPr lang="en-US" altLang="zh-CN" sz="1400">
                  <a:solidFill>
                    <a:srgbClr val="0009BF"/>
                  </a:solidFill>
                </a:rPr>
                <a:t>]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3789" y="6637"/>
              <a:ext cx="94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09BF"/>
                  </a:solidFill>
                </a:rPr>
                <a:t>[</a:t>
              </a:r>
              <a:r>
                <a:rPr lang="en-US" altLang="zh-CN" sz="140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2-2</a:t>
              </a:r>
              <a:r>
                <a:rPr lang="en-US" altLang="zh-CN" sz="1400">
                  <a:solidFill>
                    <a:srgbClr val="0009BF"/>
                  </a:solidFill>
                </a:rPr>
                <a:t>]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4650" y="6618"/>
              <a:ext cx="94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09BF"/>
                  </a:solidFill>
                </a:rPr>
                <a:t>[</a:t>
              </a:r>
              <a:r>
                <a:rPr lang="en-US" altLang="zh-CN" sz="140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3-4</a:t>
              </a:r>
              <a:r>
                <a:rPr lang="en-US" altLang="zh-CN" sz="1400">
                  <a:solidFill>
                    <a:srgbClr val="0009BF"/>
                  </a:solidFill>
                </a:rPr>
                <a:t>]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5538" y="6618"/>
              <a:ext cx="94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09BF"/>
                  </a:solidFill>
                </a:rPr>
                <a:t>[</a:t>
              </a:r>
              <a:r>
                <a:rPr lang="en-US" altLang="zh-CN" sz="140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5-5</a:t>
              </a:r>
              <a:r>
                <a:rPr lang="en-US" altLang="zh-CN" sz="1400">
                  <a:solidFill>
                    <a:srgbClr val="0009BF"/>
                  </a:solidFill>
                </a:rPr>
                <a:t>]</a:t>
              </a: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9328901" y="914159"/>
            <a:ext cx="1031875" cy="306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x=2</a:t>
            </a:r>
          </a:p>
        </p:txBody>
      </p:sp>
      <p:grpSp>
        <p:nvGrpSpPr>
          <p:cNvPr id="167" name="组合 166"/>
          <p:cNvGrpSpPr/>
          <p:nvPr/>
        </p:nvGrpSpPr>
        <p:grpSpPr>
          <a:xfrm>
            <a:off x="7230861" y="3600068"/>
            <a:ext cx="2886710" cy="2092325"/>
            <a:chOff x="11831" y="3808"/>
            <a:chExt cx="4546" cy="3295"/>
          </a:xfrm>
        </p:grpSpPr>
        <p:grpSp>
          <p:nvGrpSpPr>
            <p:cNvPr id="168" name="组合 167"/>
            <p:cNvGrpSpPr/>
            <p:nvPr/>
          </p:nvGrpSpPr>
          <p:grpSpPr>
            <a:xfrm>
              <a:off x="11831" y="3808"/>
              <a:ext cx="4420" cy="2827"/>
              <a:chOff x="7047730" y="2386984"/>
              <a:chExt cx="2806677" cy="1795101"/>
            </a:xfrm>
          </p:grpSpPr>
          <p:grpSp>
            <p:nvGrpSpPr>
              <p:cNvPr id="169" name="组合 168"/>
              <p:cNvGrpSpPr/>
              <p:nvPr/>
            </p:nvGrpSpPr>
            <p:grpSpPr>
              <a:xfrm>
                <a:off x="7047730" y="2386984"/>
                <a:ext cx="2768469" cy="1327489"/>
                <a:chOff x="6670090" y="2420147"/>
                <a:chExt cx="2768469" cy="1327489"/>
              </a:xfrm>
            </p:grpSpPr>
            <p:grpSp>
              <p:nvGrpSpPr>
                <p:cNvPr id="170" name="组合 169"/>
                <p:cNvGrpSpPr/>
                <p:nvPr/>
              </p:nvGrpSpPr>
              <p:grpSpPr>
                <a:xfrm>
                  <a:off x="7466202" y="2481152"/>
                  <a:ext cx="1972357" cy="1210004"/>
                  <a:chOff x="7466202" y="2481152"/>
                  <a:chExt cx="1972357" cy="1210004"/>
                </a:xfrm>
              </p:grpSpPr>
              <p:sp>
                <p:nvSpPr>
                  <p:cNvPr id="171" name="流程图: 接点 54"/>
                  <p:cNvSpPr/>
                  <p:nvPr/>
                </p:nvSpPr>
                <p:spPr>
                  <a:xfrm>
                    <a:off x="7466202" y="3429000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/>
                      <a:t>2</a:t>
                    </a:r>
                  </a:p>
                </p:txBody>
              </p:sp>
              <p:sp>
                <p:nvSpPr>
                  <p:cNvPr id="172" name="流程图: 接点 58"/>
                  <p:cNvSpPr/>
                  <p:nvPr/>
                </p:nvSpPr>
                <p:spPr>
                  <a:xfrm>
                    <a:off x="7993094" y="3429000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b="1" dirty="0">
                        <a:solidFill>
                          <a:srgbClr val="C0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73" name="流程图: 接点 59"/>
                  <p:cNvSpPr/>
                  <p:nvPr/>
                </p:nvSpPr>
                <p:spPr>
                  <a:xfrm>
                    <a:off x="8610684" y="3429000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/>
                      <a:t>2</a:t>
                    </a:r>
                  </a:p>
                </p:txBody>
              </p:sp>
              <p:sp>
                <p:nvSpPr>
                  <p:cNvPr id="174" name="流程图: 接点 60"/>
                  <p:cNvSpPr/>
                  <p:nvPr/>
                </p:nvSpPr>
                <p:spPr>
                  <a:xfrm>
                    <a:off x="9142593" y="3429000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b="1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75" name="流程图: 接点 61"/>
                  <p:cNvSpPr/>
                  <p:nvPr/>
                </p:nvSpPr>
                <p:spPr>
                  <a:xfrm>
                    <a:off x="7709054" y="2936413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b="1" dirty="0">
                        <a:solidFill>
                          <a:srgbClr val="C00000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76" name="流程图: 接点 62"/>
                  <p:cNvSpPr/>
                  <p:nvPr/>
                </p:nvSpPr>
                <p:spPr>
                  <a:xfrm>
                    <a:off x="8846627" y="2936413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b="1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177" name="流程图: 接点 63"/>
                  <p:cNvSpPr/>
                  <p:nvPr/>
                </p:nvSpPr>
                <p:spPr>
                  <a:xfrm>
                    <a:off x="8289060" y="2481152"/>
                    <a:ext cx="295966" cy="262156"/>
                  </a:xfrm>
                  <a:prstGeom prst="flowChartConnector">
                    <a:avLst/>
                  </a:prstGeom>
                  <a:ln>
                    <a:solidFill>
                      <a:srgbClr val="0009BF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b="1" dirty="0">
                        <a:solidFill>
                          <a:srgbClr val="C00000"/>
                        </a:solidFill>
                      </a:rPr>
                      <a:t>6</a:t>
                    </a:r>
                  </a:p>
                </p:txBody>
              </p:sp>
              <p:cxnSp>
                <p:nvCxnSpPr>
                  <p:cNvPr id="178" name="直接连接符 177"/>
                  <p:cNvCxnSpPr>
                    <a:stCxn id="175" idx="3"/>
                    <a:endCxn id="171" idx="0"/>
                  </p:cNvCxnSpPr>
                  <p:nvPr/>
                </p:nvCxnSpPr>
                <p:spPr>
                  <a:xfrm flipH="1">
                    <a:off x="7614185" y="3160177"/>
                    <a:ext cx="138212" cy="268823"/>
                  </a:xfrm>
                  <a:prstGeom prst="line">
                    <a:avLst/>
                  </a:prstGeom>
                  <a:ln w="12700">
                    <a:solidFill>
                      <a:srgbClr val="0009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接连接符 178"/>
                  <p:cNvCxnSpPr/>
                  <p:nvPr/>
                </p:nvCxnSpPr>
                <p:spPr>
                  <a:xfrm flipH="1">
                    <a:off x="8761828" y="3171037"/>
                    <a:ext cx="138212" cy="268823"/>
                  </a:xfrm>
                  <a:prstGeom prst="line">
                    <a:avLst/>
                  </a:prstGeom>
                  <a:ln w="12700">
                    <a:solidFill>
                      <a:srgbClr val="0009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直接连接符 179"/>
                  <p:cNvCxnSpPr>
                    <a:stCxn id="177" idx="4"/>
                  </p:cNvCxnSpPr>
                  <p:nvPr/>
                </p:nvCxnSpPr>
                <p:spPr>
                  <a:xfrm flipH="1">
                    <a:off x="7958799" y="2743308"/>
                    <a:ext cx="478244" cy="220638"/>
                  </a:xfrm>
                  <a:prstGeom prst="line">
                    <a:avLst/>
                  </a:prstGeom>
                  <a:ln w="12700">
                    <a:solidFill>
                      <a:srgbClr val="0009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>
                    <a:endCxn id="172" idx="0"/>
                  </p:cNvCxnSpPr>
                  <p:nvPr/>
                </p:nvCxnSpPr>
                <p:spPr>
                  <a:xfrm>
                    <a:off x="7958799" y="3160177"/>
                    <a:ext cx="182278" cy="268823"/>
                  </a:xfrm>
                  <a:prstGeom prst="line">
                    <a:avLst/>
                  </a:prstGeom>
                  <a:ln w="12700">
                    <a:solidFill>
                      <a:srgbClr val="0009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9093846" y="3171036"/>
                    <a:ext cx="182278" cy="268823"/>
                  </a:xfrm>
                  <a:prstGeom prst="line">
                    <a:avLst/>
                  </a:prstGeom>
                  <a:ln w="12700">
                    <a:solidFill>
                      <a:srgbClr val="0009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直接连接符 182"/>
                  <p:cNvCxnSpPr>
                    <a:stCxn id="177" idx="4"/>
                    <a:endCxn id="176" idx="0"/>
                  </p:cNvCxnSpPr>
                  <p:nvPr/>
                </p:nvCxnSpPr>
                <p:spPr>
                  <a:xfrm>
                    <a:off x="8437043" y="2743308"/>
                    <a:ext cx="557567" cy="193105"/>
                  </a:xfrm>
                  <a:prstGeom prst="line">
                    <a:avLst/>
                  </a:prstGeom>
                  <a:ln w="12700">
                    <a:solidFill>
                      <a:srgbClr val="0009B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4" name="文本框 183"/>
                <p:cNvSpPr txBox="1"/>
                <p:nvPr/>
              </p:nvSpPr>
              <p:spPr>
                <a:xfrm>
                  <a:off x="6683688" y="3439859"/>
                  <a:ext cx="7280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Level 3</a:t>
                  </a:r>
                  <a:endParaRPr lang="zh-CN" altLang="en-US" sz="1400" dirty="0">
                    <a:solidFill>
                      <a:srgbClr val="0009B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" name="文本框 184"/>
                <p:cNvSpPr txBox="1"/>
                <p:nvPr/>
              </p:nvSpPr>
              <p:spPr>
                <a:xfrm>
                  <a:off x="6670090" y="2888791"/>
                  <a:ext cx="7280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Level 2</a:t>
                  </a:r>
                  <a:endParaRPr lang="zh-CN" altLang="en-US" sz="1400" dirty="0">
                    <a:solidFill>
                      <a:srgbClr val="0009B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6" name="文本框 185"/>
                <p:cNvSpPr txBox="1"/>
                <p:nvPr/>
              </p:nvSpPr>
              <p:spPr>
                <a:xfrm>
                  <a:off x="6670090" y="2420147"/>
                  <a:ext cx="7280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09BF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Level 1</a:t>
                  </a:r>
                  <a:endParaRPr lang="zh-CN" altLang="en-US" sz="1400" dirty="0">
                    <a:solidFill>
                      <a:srgbClr val="0009B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文本框 186"/>
                  <p:cNvSpPr txBox="1"/>
                  <p:nvPr/>
                </p:nvSpPr>
                <p:spPr>
                  <a:xfrm>
                    <a:off x="7809764" y="3813785"/>
                    <a:ext cx="362823" cy="36830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b="0" i="0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7" name="文本框 1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9764" y="3813785"/>
                    <a:ext cx="362823" cy="368300"/>
                  </a:xfrm>
                  <a:prstGeom prst="rect">
                    <a:avLst/>
                  </a:prstGeom>
                  <a:blipFill rotWithShape="1">
                    <a:blip r:embed="rId1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文本框 187"/>
                  <p:cNvSpPr txBox="1"/>
                  <p:nvPr/>
                </p:nvSpPr>
                <p:spPr>
                  <a:xfrm>
                    <a:off x="8337305" y="3813000"/>
                    <a:ext cx="362823" cy="36830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b="0" i="0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8" name="文本框 1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7305" y="3813000"/>
                    <a:ext cx="362823" cy="368300"/>
                  </a:xfrm>
                  <a:prstGeom prst="rect">
                    <a:avLst/>
                  </a:prstGeom>
                  <a:blipFill rotWithShape="1">
                    <a:blip r:embed="rId1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文本框 188"/>
                  <p:cNvSpPr txBox="1"/>
                  <p:nvPr/>
                </p:nvSpPr>
                <p:spPr>
                  <a:xfrm>
                    <a:off x="8914857" y="3813000"/>
                    <a:ext cx="362823" cy="36830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b="0" i="0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9" name="文本框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4857" y="3813000"/>
                    <a:ext cx="362823" cy="368300"/>
                  </a:xfrm>
                  <a:prstGeom prst="rect">
                    <a:avLst/>
                  </a:prstGeom>
                  <a:blipFill rotWithShape="1">
                    <a:blip r:embed="rId1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文本框 189"/>
                  <p:cNvSpPr txBox="1"/>
                  <p:nvPr/>
                </p:nvSpPr>
                <p:spPr>
                  <a:xfrm>
                    <a:off x="9491584" y="3802113"/>
                    <a:ext cx="362823" cy="36830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b="0" i="0" smtClean="0">
                                  <a:solidFill>
                                    <a:srgbClr val="0009B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0" name="文本框 1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1584" y="3802113"/>
                    <a:ext cx="362823" cy="368300"/>
                  </a:xfrm>
                  <a:prstGeom prst="rect">
                    <a:avLst/>
                  </a:prstGeom>
                  <a:blipFill rotWithShape="1">
                    <a:blip r:embed="rId1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1" name="文本框 190"/>
            <p:cNvSpPr txBox="1"/>
            <p:nvPr/>
          </p:nvSpPr>
          <p:spPr>
            <a:xfrm>
              <a:off x="12848" y="6618"/>
              <a:ext cx="94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0009BF"/>
                  </a:solidFill>
                </a:rPr>
                <a:t>[</a:t>
              </a:r>
              <a:r>
                <a:rPr lang="en-US" altLang="zh-CN" sz="140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0-1</a:t>
              </a:r>
              <a:r>
                <a:rPr lang="en-US" altLang="zh-CN" sz="1400">
                  <a:solidFill>
                    <a:srgbClr val="0009BF"/>
                  </a:solidFill>
                </a:rPr>
                <a:t>]</a:t>
              </a:r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13962" y="6616"/>
              <a:ext cx="462" cy="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09BF"/>
                  </a:solidFill>
                </a:rPr>
                <a:t>[]</a:t>
              </a: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4650" y="6618"/>
              <a:ext cx="839" cy="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09BF"/>
                  </a:solidFill>
                </a:rPr>
                <a:t>[</a:t>
              </a:r>
              <a:r>
                <a:rPr lang="en-US" altLang="zh-CN" sz="1400" dirty="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2-3</a:t>
              </a:r>
              <a:r>
                <a:rPr lang="en-US" altLang="zh-CN" sz="1400" dirty="0">
                  <a:solidFill>
                    <a:srgbClr val="0009BF"/>
                  </a:solidFill>
                </a:rPr>
                <a:t>]</a:t>
              </a: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5538" y="6618"/>
              <a:ext cx="839" cy="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09BF"/>
                  </a:solidFill>
                </a:rPr>
                <a:t>[</a:t>
              </a:r>
              <a:r>
                <a:rPr lang="en-US" altLang="zh-CN" sz="1400" dirty="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4-5</a:t>
              </a:r>
              <a:r>
                <a:rPr lang="en-US" altLang="zh-CN" sz="1400" dirty="0">
                  <a:solidFill>
                    <a:srgbClr val="0009BF"/>
                  </a:solidFill>
                </a:rPr>
                <a:t>]</a:t>
              </a:r>
            </a:p>
          </p:txBody>
        </p:sp>
      </p:grpSp>
      <p:sp>
        <p:nvSpPr>
          <p:cNvPr id="206" name="下箭头 205"/>
          <p:cNvSpPr/>
          <p:nvPr/>
        </p:nvSpPr>
        <p:spPr>
          <a:xfrm>
            <a:off x="8910436" y="3245738"/>
            <a:ext cx="261620" cy="26416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9085" y="891540"/>
            <a:ext cx="5433695" cy="1583055"/>
          </a:xfrm>
          <a:prstGeom prst="rect">
            <a:avLst/>
          </a:prstGeom>
        </p:spPr>
      </p:pic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86E111FB-A385-41D9-96E0-A1EF671C4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53619"/>
              </p:ext>
            </p:extLst>
          </p:nvPr>
        </p:nvGraphicFramePr>
        <p:xfrm>
          <a:off x="531107" y="3113897"/>
          <a:ext cx="2518554" cy="1618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554">
                  <a:extLst>
                    <a:ext uri="{9D8B030D-6E8A-4147-A177-3AD203B41FA5}">
                      <a16:colId xmlns:a16="http://schemas.microsoft.com/office/drawing/2014/main" val="2549651915"/>
                    </a:ext>
                  </a:extLst>
                </a:gridCol>
              </a:tblGrid>
              <a:tr h="4046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042653"/>
                  </a:ext>
                </a:extLst>
              </a:tr>
              <a:tr h="1214009"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tint val="40000"/>
                        <a:alpha val="1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074589"/>
                  </a:ext>
                </a:extLst>
              </a:tr>
            </a:tbl>
          </a:graphicData>
        </a:graphic>
      </p:graphicFrame>
      <p:pic>
        <p:nvPicPr>
          <p:cNvPr id="97" name="图片 96">
            <a:extLst>
              <a:ext uri="{FF2B5EF4-FFF2-40B4-BE49-F238E27FC236}">
                <a16:creationId xmlns:a16="http://schemas.microsoft.com/office/drawing/2014/main" id="{81972115-1248-4289-A2F7-7A2B3DCAE49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92344" y="3521944"/>
            <a:ext cx="1419048" cy="276190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37DB3B2C-5ECC-4138-B583-9C292078513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9693" y="3194300"/>
            <a:ext cx="1666667" cy="238095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BDC0BEBD-3130-4500-877A-494B1F58276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2501" y="3840166"/>
            <a:ext cx="866667" cy="219048"/>
          </a:xfrm>
          <a:prstGeom prst="rect">
            <a:avLst/>
          </a:prstGeom>
        </p:spPr>
      </p:pic>
      <p:pic>
        <p:nvPicPr>
          <p:cNvPr id="100" name="图片 99">
            <a:extLst>
              <a:ext uri="{FF2B5EF4-FFF2-40B4-BE49-F238E27FC236}">
                <a16:creationId xmlns:a16="http://schemas.microsoft.com/office/drawing/2014/main" id="{D1A09589-29C3-44A6-8E6C-FD8203CA860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2501" y="4113425"/>
            <a:ext cx="885714" cy="514286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7A2ED8DB-61D0-456B-A2B1-E6E1ED5C2D5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507314" y="3888385"/>
            <a:ext cx="200000" cy="209524"/>
          </a:xfrm>
          <a:prstGeom prst="rect">
            <a:avLst/>
          </a:prstGeom>
        </p:spPr>
      </p:pic>
      <p:pic>
        <p:nvPicPr>
          <p:cNvPr id="102" name="图片 101">
            <a:extLst>
              <a:ext uri="{FF2B5EF4-FFF2-40B4-BE49-F238E27FC236}">
                <a16:creationId xmlns:a16="http://schemas.microsoft.com/office/drawing/2014/main" id="{504019E8-D6C6-49A4-B056-04544E6F0DF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494764" y="4108078"/>
            <a:ext cx="514286" cy="2190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CBB53206-7C1B-46EB-8499-2CB480F5FE42}"/>
                  </a:ext>
                </a:extLst>
              </p:cNvPr>
              <p:cNvSpPr txBox="1"/>
              <p:nvPr/>
            </p:nvSpPr>
            <p:spPr>
              <a:xfrm>
                <a:off x="1419356" y="4345932"/>
                <a:ext cx="93225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400" b="1" dirty="0">
                    <a:solidFill>
                      <a:srgbClr val="C00000"/>
                    </a:solidFill>
                  </a:rPr>
                  <a:t>‘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||</a:t>
                </a:r>
                <a:r>
                  <a:rPr lang="zh-CN" altLang="en-US" sz="1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altLang="zh-CN" sz="1400" b="1" dirty="0"/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CBB53206-7C1B-46EB-8499-2CB480F5F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356" y="4345932"/>
                <a:ext cx="932252" cy="307777"/>
              </a:xfrm>
              <a:prstGeom prst="rect">
                <a:avLst/>
              </a:prstGeom>
              <a:blipFill>
                <a:blip r:embed="rId2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72A8544-B3F9-4AF8-A88B-98309676021B}"/>
              </a:ext>
            </a:extLst>
          </p:cNvPr>
          <p:cNvCxnSpPr>
            <a:cxnSpLocks/>
          </p:cNvCxnSpPr>
          <p:nvPr/>
        </p:nvCxnSpPr>
        <p:spPr>
          <a:xfrm>
            <a:off x="1550559" y="3840166"/>
            <a:ext cx="100000" cy="25774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BADFAECF-EACA-48BE-88DD-4DE80B6BF592}"/>
                  </a:ext>
                </a:extLst>
              </p:cNvPr>
              <p:cNvSpPr txBox="1"/>
              <p:nvPr/>
            </p:nvSpPr>
            <p:spPr>
              <a:xfrm>
                <a:off x="1709593" y="3774548"/>
                <a:ext cx="10989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zh-CN" altLang="en-US" b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1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zh-CN" b="1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BADFAECF-EACA-48BE-88DD-4DE80B6BF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593" y="3774548"/>
                <a:ext cx="109898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586061" y="5270172"/>
            <a:ext cx="11091536" cy="14379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连接符 82"/>
          <p:cNvCxnSpPr/>
          <p:nvPr/>
        </p:nvCxnSpPr>
        <p:spPr>
          <a:xfrm>
            <a:off x="0" y="812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0238" y="131570"/>
            <a:ext cx="4662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905305"/>
            <a:ext cx="123096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Miao等[8]引用Merkle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sum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哈希树(MSHT)，不支持公共验证；该方案低效，由于它是基于组合阶的双线性群。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沈等[10]用多项式承诺和索引哈希表，支持各种动态更新操作和公共验证。数据所有者将其密钥发给受信任三方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(TTP)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TTP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与恶意云合并，则该方案不再安全。此外，它并不像其他方案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[6,8,9]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依赖于常数大小密码假设。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6061" y="5270172"/>
            <a:ext cx="1172361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  </a:t>
            </a:r>
            <a:r>
              <a:rPr lang="en-US" altLang="zh-CN" sz="1600" dirty="0">
                <a:solidFill>
                  <a:srgbClr val="0009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altLang="zh-CN" sz="1600" dirty="0" err="1">
                <a:solidFill>
                  <a:srgbClr val="0009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Benabbas</a:t>
            </a:r>
            <a:r>
              <a:rPr lang="en-US" altLang="zh-CN" sz="1600" dirty="0">
                <a:solidFill>
                  <a:srgbClr val="0009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Gennaro, Verifiable delegation of computation over large datasets, Annual Cryptology Conference, 2011</a:t>
            </a:r>
            <a:r>
              <a:rPr lang="en-US" altLang="zh-CN" sz="1600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1600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   X. Chen, J. Li, X. Huang, J. New publicly verifiable databases with efficient updates, Dependable Secure Comput.2014</a:t>
            </a:r>
          </a:p>
          <a:p>
            <a:r>
              <a:rPr lang="en-US" altLang="zh-CN" sz="1600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  M. Miao, J. Ma, Efficient verifiable databases with insertion/deletion operations from delegating polynomial functions, 2017.</a:t>
            </a:r>
          </a:p>
          <a:p>
            <a:r>
              <a:rPr lang="en-US" altLang="zh-CN" sz="1600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  D. Catalano, D. Fiore, Vector commitments and their applications, in: International Workshop on Public Key Cryptography, 2013.</a:t>
            </a:r>
          </a:p>
          <a:p>
            <a:r>
              <a:rPr lang="en-US" altLang="zh-CN" sz="1600" dirty="0">
                <a:solidFill>
                  <a:srgbClr val="0009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 J. Shen, D. Liu, M.Z.A. Bhuiyan, Secure verifiable database supporting efficient dynamic operations in cloud computing, 2017.</a:t>
            </a:r>
            <a:endParaRPr lang="zh-CN" altLang="en-US" sz="1600" dirty="0">
              <a:solidFill>
                <a:srgbClr val="0009B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7844" y="1842710"/>
            <a:ext cx="7615195" cy="2983269"/>
            <a:chOff x="1262639" y="2020157"/>
            <a:chExt cx="8095238" cy="313333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2639" y="2020157"/>
              <a:ext cx="8095238" cy="3133333"/>
            </a:xfrm>
            <a:prstGeom prst="rect">
              <a:avLst/>
            </a:prstGeom>
          </p:spPr>
        </p:pic>
        <p:sp>
          <p:nvSpPr>
            <p:cNvPr id="4" name="矩形: 圆角 3"/>
            <p:cNvSpPr/>
            <p:nvPr/>
          </p:nvSpPr>
          <p:spPr>
            <a:xfrm>
              <a:off x="4647501" y="4521666"/>
              <a:ext cx="176169" cy="167779"/>
            </a:xfrm>
            <a:prstGeom prst="roundRect">
              <a:avLst/>
            </a:prstGeom>
            <a:solidFill>
              <a:srgbClr val="0009BF">
                <a:alpha val="39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7743039" y="2395241"/>
            <a:ext cx="40415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目前无安全有效VDB方案同时支持公共验证和各种更新操作（即插入、修改和删除）。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VC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默克间隔哈希树(MIHT)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VC：安全性（即抵抗正向自动更新攻击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MIHT：新原语，支持所有更新操作。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>
            <a:off x="0" y="812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0611" y="166469"/>
            <a:ext cx="27542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endParaRPr lang="zh-CN" altLang="en-US" sz="3600" b="0" i="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ource Sans Pro" panose="020B0503030403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79452" y="1266007"/>
            <a:ext cx="1143692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VDB：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向量承诺(VC)：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APRF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Merkle间隔哈希树(MIHT)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VDB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构造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5236" y="164021"/>
            <a:ext cx="6103344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VC</a:t>
            </a:r>
            <a:r>
              <a:rPr lang="zh-CN" altLang="en-US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zh-CN" altLang="en-US" sz="3600" b="0" i="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0" y="810352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63" y="1109343"/>
            <a:ext cx="5164153" cy="448611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68036" y="1783444"/>
            <a:ext cx="2503670" cy="207090"/>
          </a:xfrm>
          <a:prstGeom prst="rect">
            <a:avLst/>
          </a:prstGeom>
          <a:solidFill>
            <a:srgbClr val="0009BF">
              <a:alpha val="31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8036" y="2781734"/>
            <a:ext cx="2973454" cy="207090"/>
          </a:xfrm>
          <a:prstGeom prst="rect">
            <a:avLst/>
          </a:prstGeom>
          <a:solidFill>
            <a:srgbClr val="0009BF">
              <a:alpha val="31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68036" y="3559380"/>
            <a:ext cx="2503670" cy="207090"/>
          </a:xfrm>
          <a:prstGeom prst="rect">
            <a:avLst/>
          </a:prstGeom>
          <a:solidFill>
            <a:srgbClr val="0009BF">
              <a:alpha val="31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68036" y="4397942"/>
            <a:ext cx="2503670" cy="207090"/>
          </a:xfrm>
          <a:prstGeom prst="rect">
            <a:avLst/>
          </a:prstGeom>
          <a:solidFill>
            <a:srgbClr val="0009BF">
              <a:alpha val="31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932189" y="1230104"/>
            <a:ext cx="5327964" cy="2536366"/>
            <a:chOff x="6096000" y="1108171"/>
            <a:chExt cx="5327964" cy="253636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1108171"/>
              <a:ext cx="5327964" cy="2536366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6471015" y="1108171"/>
              <a:ext cx="3394437" cy="207090"/>
            </a:xfrm>
            <a:prstGeom prst="rect">
              <a:avLst/>
            </a:prstGeom>
            <a:solidFill>
              <a:srgbClr val="0009BF">
                <a:alpha val="31000"/>
              </a:srgb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471015" y="2376354"/>
              <a:ext cx="2530372" cy="207090"/>
            </a:xfrm>
            <a:prstGeom prst="rect">
              <a:avLst/>
            </a:prstGeom>
            <a:solidFill>
              <a:srgbClr val="0009BF">
                <a:alpha val="31000"/>
              </a:srgb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5236" y="164021"/>
            <a:ext cx="6103344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PRF</a:t>
            </a:r>
            <a:endParaRPr lang="en-US" sz="3600" b="0" i="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0" y="810352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05236" y="1222847"/>
            <a:ext cx="11445071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/>
            <a:r>
              <a:rPr lang="zh-CN" altLang="en-US" b="1" dirty="0">
                <a:solidFill>
                  <a:srgbClr val="0009BF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定义</a:t>
            </a:r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F是定义在（K, X, Y）上的PRF，K是密钥空间，X是输入空间，Y是输出空间。</a:t>
            </a:r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PRF安全性要求：给定随机产生的密钥 k，函数 F 应该看上去“像”是一个定义在X到Y上的随机函数。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5846" y="165192"/>
            <a:ext cx="6103344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APRF</a:t>
            </a:r>
            <a:endParaRPr lang="zh-CN" altLang="en-US" sz="3600" b="0" i="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9384" y="810352"/>
            <a:ext cx="12192000" cy="4691758"/>
            <a:chOff x="0" y="810352"/>
            <a:chExt cx="12192000" cy="4691758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0" y="810352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6483740" y="1319705"/>
              <a:ext cx="4955563" cy="3885278"/>
              <a:chOff x="6458573" y="1108812"/>
              <a:chExt cx="4955563" cy="3885278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8573" y="3759288"/>
                <a:ext cx="4917797" cy="1234802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58573" y="1108812"/>
                <a:ext cx="4955563" cy="2650476"/>
              </a:xfrm>
              <a:prstGeom prst="rect">
                <a:avLst/>
              </a:prstGeom>
            </p:spPr>
          </p:pic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9978" y="1320877"/>
              <a:ext cx="5625354" cy="4181233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605236" y="1319706"/>
              <a:ext cx="3304034" cy="207090"/>
            </a:xfrm>
            <a:prstGeom prst="rect">
              <a:avLst/>
            </a:prstGeom>
            <a:solidFill>
              <a:srgbClr val="0009BF">
                <a:alpha val="31000"/>
              </a:srgb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05236" y="3347208"/>
              <a:ext cx="2288966" cy="268448"/>
            </a:xfrm>
            <a:prstGeom prst="rect">
              <a:avLst/>
            </a:prstGeom>
            <a:solidFill>
              <a:srgbClr val="0009BF">
                <a:alpha val="31000"/>
              </a:srgb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708580" y="1319705"/>
              <a:ext cx="2133416" cy="207090"/>
            </a:xfrm>
            <a:prstGeom prst="rect">
              <a:avLst/>
            </a:prstGeom>
            <a:solidFill>
              <a:srgbClr val="0009BF">
                <a:alpha val="31000"/>
              </a:srgb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01384" y="3090446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009B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随机生成算法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342042" y="952472"/>
              <a:ext cx="29754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The closed form evaluation</a:t>
              </a:r>
              <a:r>
                <a:rPr lang="zh-CN" altLang="en-US" sz="1600" b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算法</a:t>
              </a:r>
            </a:p>
          </p:txBody>
        </p:sp>
        <p:sp>
          <p:nvSpPr>
            <p:cNvPr id="2" name="箭头: 右 1"/>
            <p:cNvSpPr/>
            <p:nvPr/>
          </p:nvSpPr>
          <p:spPr>
            <a:xfrm rot="20301260">
              <a:off x="2960014" y="3270377"/>
              <a:ext cx="307182" cy="13263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箭头: 右 16"/>
            <p:cNvSpPr/>
            <p:nvPr/>
          </p:nvSpPr>
          <p:spPr>
            <a:xfrm rot="20301260">
              <a:off x="8129141" y="1157992"/>
              <a:ext cx="307182" cy="13263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672298" y="319026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代数伪随机函数APRF作为构建向量承诺的构建块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69978" y="6122171"/>
            <a:ext cx="11069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9B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APRF</a:t>
            </a:r>
            <a:r>
              <a:rPr lang="zh-CN" altLang="en-US" b="1" dirty="0">
                <a:solidFill>
                  <a:srgbClr val="0009B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是一种伪随机函数，特殊性质为：</a:t>
            </a:r>
            <a:r>
              <a:rPr lang="en-US" altLang="zh-CN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closed form efficiency</a:t>
            </a:r>
            <a:r>
              <a:rPr lang="zh-CN" altLang="en-US" sz="1800" b="1" dirty="0">
                <a:solidFill>
                  <a:srgbClr val="0009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800" b="1" dirty="0">
              <a:solidFill>
                <a:srgbClr val="0009B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如果有伪随机函数的密钥</a:t>
            </a:r>
            <a:r>
              <a:rPr lang="en-US" altLang="zh-CN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，可更有效计算出对伪随机函数输出的某些代数运算。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499110" y="3793490"/>
            <a:ext cx="6845935" cy="7277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83235" y="4618355"/>
            <a:ext cx="7413625" cy="4533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7054" y="1803638"/>
            <a:ext cx="4434205" cy="10096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374005" y="4698365"/>
            <a:ext cx="2432685" cy="316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376920" y="4427855"/>
            <a:ext cx="4046220" cy="2430145"/>
            <a:chOff x="12827" y="6226"/>
            <a:chExt cx="6372" cy="3827"/>
          </a:xfrm>
        </p:grpSpPr>
        <p:sp>
          <p:nvSpPr>
            <p:cNvPr id="4" name="矩形 3"/>
            <p:cNvSpPr/>
            <p:nvPr/>
          </p:nvSpPr>
          <p:spPr>
            <a:xfrm>
              <a:off x="12827" y="6373"/>
              <a:ext cx="5989" cy="36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 descr="7b0a202020202262756c6c6574223a20227b5c2263617465676f727949645c223a31303030352c5c2274656d706c61746549645c223a32303233313337317d220a7d0a"/>
                <p:cNvSpPr txBox="1"/>
                <p:nvPr/>
              </p:nvSpPr>
              <p:spPr>
                <a:xfrm>
                  <a:off x="12907" y="6226"/>
                  <a:ext cx="6292" cy="38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342900" indent="-342900" algn="l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sz="1600" b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𝐕</m:t>
                      </m:r>
                      <m:r>
                        <a:rPr lang="en-US" altLang="zh-CN" sz="1600" b="1" i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𝐆</m:t>
                      </m:r>
                      <m:r>
                        <a:rPr lang="en-US" altLang="zh-CN" sz="1600" b="1" i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𝐞𝐧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zh-CN" altLang="en-US" sz="1600" i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𝑝𝑝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，</m:t>
                          </m:r>
                          <m:r>
                            <m:rPr>
                              <m:sty m:val="p"/>
                            </m:rPr>
                            <a:rPr lang="en-US" altLang="zh-CN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vsk</m:t>
                          </m:r>
                        </m:e>
                      </m:d>
                    </m:oMath>
                  </a14:m>
                  <a:endParaRPr lang="en-US" altLang="zh-CN" sz="1600" b="0" i="1" dirty="0"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  <a:p>
                  <a:pPr marL="342900" indent="-342900" algn="l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6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VCom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160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zh-CN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altLang="zh-CN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r>
                    <a:rPr lang="zh-CN" alt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zh-CN" altLang="en-US" sz="1600" i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6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aux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sz="1600" b="0" i="1" dirty="0">
                    <a:latin typeface="Cambria Math" panose="02040503050406030204" pitchFamily="18" charset="0"/>
                    <a:ea typeface="MS Mincho" charset="0"/>
                    <a:cs typeface="Cambria Math" panose="02040503050406030204" pitchFamily="18" charset="0"/>
                  </a:endParaRPr>
                </a:p>
                <a:p>
                  <a:pPr marL="342900" indent="-342900" algn="l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6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Vopen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𝑎𝑢𝑥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zh-CN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pPr marL="342900" indent="-342900" algn="l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6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VVer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1600" i="1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zh-CN" altLang="en-US" sz="160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(1,0)</m:t>
                      </m:r>
                    </m:oMath>
                  </a14:m>
                  <a:r>
                    <a:rPr lang="zh-CN" alt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pPr marL="342900" indent="-342900" algn="l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6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Vupdate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600" i="1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vsk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zh-CN" altLang="en-US" sz="160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60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′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) </m:t>
                      </m:r>
                    </m:oMath>
                  </a14:m>
                  <a:endParaRPr lang="en-US" altLang="zh-CN" sz="1600" b="0" i="1" dirty="0">
                    <a:latin typeface="Cambria Math" panose="02040503050406030204" pitchFamily="18" charset="0"/>
                    <a:ea typeface="MS Mincho" charset="0"/>
                    <a:cs typeface="Cambria Math" panose="02040503050406030204" pitchFamily="18" charset="0"/>
                  </a:endParaRPr>
                </a:p>
                <a:p>
                  <a:pPr marL="342900" indent="-342900" algn="l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6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VProofUpdate</a:t>
                  </a:r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C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) </m:t>
                      </m:r>
                      <m:r>
                        <a:rPr lang="zh-CN" altLang="en-US" sz="160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′)</m:t>
                      </m:r>
                    </m:oMath>
                  </a14:m>
                  <a:endPara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文本框 11" descr="7b0a202020202262756c6c6574223a20227b5c2263617465676f727949645c223a31303030352c5c2274656d706c61746549645c223a32303233313337317d220a7d0a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7" y="6226"/>
                  <a:ext cx="6292" cy="3827"/>
                </a:xfrm>
                <a:prstGeom prst="rect">
                  <a:avLst/>
                </a:prstGeom>
                <a:blipFill>
                  <a:blip r:embed="rId3"/>
                  <a:stretch>
                    <a:fillRect l="-6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矩形 9"/>
          <p:cNvSpPr/>
          <p:nvPr/>
        </p:nvSpPr>
        <p:spPr>
          <a:xfrm>
            <a:off x="1111574" y="2387203"/>
            <a:ext cx="2883535" cy="380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72660" y="3834765"/>
            <a:ext cx="2364105" cy="363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5236" y="164021"/>
            <a:ext cx="203731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VC</a:t>
            </a:r>
            <a:r>
              <a:rPr lang="zh-CN" altLang="en-US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构造</a:t>
            </a:r>
            <a:endParaRPr lang="zh-CN" altLang="en-US" sz="3600" b="0" i="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0" y="810352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646242" y="1305140"/>
            <a:ext cx="8405349" cy="1392624"/>
            <a:chOff x="1096695" y="1418447"/>
            <a:chExt cx="8405349" cy="139262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6695" y="1997623"/>
              <a:ext cx="1588719" cy="362642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58887" y="2065304"/>
              <a:ext cx="1420433" cy="294807"/>
            </a:xfrm>
            <a:prstGeom prst="rect">
              <a:avLst/>
            </a:prstGeom>
          </p:spPr>
        </p:pic>
        <p:sp>
          <p:nvSpPr>
            <p:cNvPr id="16" name="箭头: 右 15"/>
            <p:cNvSpPr/>
            <p:nvPr/>
          </p:nvSpPr>
          <p:spPr>
            <a:xfrm>
              <a:off x="2814535" y="1997478"/>
              <a:ext cx="1006075" cy="462565"/>
            </a:xfrm>
            <a:prstGeom prst="right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构造</a:t>
              </a:r>
            </a:p>
          </p:txBody>
        </p:sp>
        <p:sp>
          <p:nvSpPr>
            <p:cNvPr id="17" name="左大括号 16"/>
            <p:cNvSpPr/>
            <p:nvPr/>
          </p:nvSpPr>
          <p:spPr>
            <a:xfrm>
              <a:off x="5443787" y="1418447"/>
              <a:ext cx="151002" cy="1392572"/>
            </a:xfrm>
            <a:prstGeom prst="leftBrac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5821491" y="1478662"/>
              <a:ext cx="1588891" cy="236129"/>
              <a:chOff x="5795404" y="1558959"/>
              <a:chExt cx="1898147" cy="326190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95404" y="1558959"/>
                <a:ext cx="1361905" cy="276190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22122" y="1608959"/>
                <a:ext cx="571429" cy="276190"/>
              </a:xfrm>
              <a:prstGeom prst="rect">
                <a:avLst/>
              </a:prstGeom>
            </p:spPr>
          </p:pic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21491" y="1798740"/>
              <a:ext cx="199935" cy="199935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5959839" y="1737178"/>
              <a:ext cx="7745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  <a:r>
                <a:rPr lang="zh-CN" altLang="en-US" sz="16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系数</a:t>
              </a: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06679" y="2108699"/>
              <a:ext cx="2195365" cy="287394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5732510" y="2091339"/>
              <a:ext cx="167779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承诺形式类似于</a:t>
              </a: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93988" y="2519337"/>
              <a:ext cx="1325916" cy="244914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5732510" y="2472517"/>
              <a:ext cx="167779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随机多项式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168464" y="2461490"/>
              <a:ext cx="68211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系数：</a:t>
              </a:r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782238" y="2503259"/>
              <a:ext cx="195822" cy="219321"/>
            </a:xfrm>
            <a:prstGeom prst="rect">
              <a:avLst/>
            </a:prstGeom>
          </p:spPr>
        </p:pic>
      </p:grpSp>
      <p:grpSp>
        <p:nvGrpSpPr>
          <p:cNvPr id="48" name="组合 47"/>
          <p:cNvGrpSpPr/>
          <p:nvPr/>
        </p:nvGrpSpPr>
        <p:grpSpPr>
          <a:xfrm>
            <a:off x="176258" y="3367614"/>
            <a:ext cx="5638775" cy="1646722"/>
            <a:chOff x="1036208" y="3288847"/>
            <a:chExt cx="5638775" cy="1646722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36208" y="3288847"/>
              <a:ext cx="5638775" cy="284091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4746731" y="4597015"/>
              <a:ext cx="167779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验证成立？？？</a:t>
              </a: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404356" y="3820387"/>
              <a:ext cx="4007741" cy="573668"/>
              <a:chOff x="1956268" y="3828205"/>
              <a:chExt cx="4007741" cy="573668"/>
            </a:xfrm>
          </p:grpSpPr>
          <p:pic>
            <p:nvPicPr>
              <p:cNvPr id="44" name="图片 43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56268" y="4127682"/>
                <a:ext cx="3689838" cy="274191"/>
              </a:xfrm>
              <a:prstGeom prst="rect">
                <a:avLst/>
              </a:prstGeom>
            </p:spPr>
          </p:pic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56268" y="3828205"/>
                <a:ext cx="4007741" cy="246377"/>
              </a:xfrm>
              <a:prstGeom prst="rect">
                <a:avLst/>
              </a:prstGeom>
            </p:spPr>
          </p:pic>
        </p:grp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451982" y="4654718"/>
              <a:ext cx="3327134" cy="244410"/>
            </a:xfrm>
            <a:prstGeom prst="rect">
              <a:avLst/>
            </a:prstGeom>
          </p:spPr>
        </p:pic>
      </p:grpSp>
      <p:grpSp>
        <p:nvGrpSpPr>
          <p:cNvPr id="60" name="组合 59"/>
          <p:cNvGrpSpPr/>
          <p:nvPr/>
        </p:nvGrpSpPr>
        <p:grpSpPr>
          <a:xfrm>
            <a:off x="72117" y="5216983"/>
            <a:ext cx="8120085" cy="1072659"/>
            <a:chOff x="932067" y="5138216"/>
            <a:chExt cx="8120085" cy="1072659"/>
          </a:xfrm>
        </p:grpSpPr>
        <p:grpSp>
          <p:nvGrpSpPr>
            <p:cNvPr id="55" name="组合 54"/>
            <p:cNvGrpSpPr/>
            <p:nvPr/>
          </p:nvGrpSpPr>
          <p:grpSpPr>
            <a:xfrm>
              <a:off x="932067" y="5138216"/>
              <a:ext cx="8120085" cy="774519"/>
              <a:chOff x="932067" y="5138216"/>
              <a:chExt cx="8120085" cy="774519"/>
            </a:xfrm>
          </p:grpSpPr>
          <p:sp>
            <p:nvSpPr>
              <p:cNvPr id="51" name="文本框 50"/>
              <p:cNvSpPr txBox="1"/>
              <p:nvPr/>
            </p:nvSpPr>
            <p:spPr>
              <a:xfrm>
                <a:off x="932067" y="5138216"/>
                <a:ext cx="16777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为提高效率</a:t>
                </a:r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</a:p>
            </p:txBody>
          </p:sp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42400" y="5617920"/>
                <a:ext cx="3693584" cy="250130"/>
              </a:xfrm>
              <a:prstGeom prst="rect">
                <a:avLst/>
              </a:prstGeom>
            </p:spPr>
          </p:pic>
          <p:sp>
            <p:nvSpPr>
              <p:cNvPr id="54" name="文本框 53"/>
              <p:cNvSpPr txBox="1"/>
              <p:nvPr/>
            </p:nvSpPr>
            <p:spPr>
              <a:xfrm>
                <a:off x="1370465" y="5574181"/>
                <a:ext cx="230294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用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APRF</a:t>
                </a:r>
                <a:r>
                  <a:rPr lang="zh-CN" altLang="en-US" sz="16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生成多项式</a:t>
                </a:r>
              </a:p>
            </p:txBody>
          </p:sp>
          <p:pic>
            <p:nvPicPr>
              <p:cNvPr id="53" name="图片 52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35983" y="5617617"/>
                <a:ext cx="2116169" cy="224065"/>
              </a:xfrm>
              <a:prstGeom prst="rect">
                <a:avLst/>
              </a:prstGeom>
            </p:spPr>
          </p:pic>
        </p:grpSp>
        <p:sp>
          <p:nvSpPr>
            <p:cNvPr id="58" name="文本框 57"/>
            <p:cNvSpPr txBox="1"/>
            <p:nvPr/>
          </p:nvSpPr>
          <p:spPr>
            <a:xfrm>
              <a:off x="1370464" y="5873690"/>
              <a:ext cx="5572504" cy="3371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用</a:t>
              </a:r>
              <a:r>
                <a:rPr lang="en-US" altLang="zh-CN" sz="16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APRF</a:t>
              </a:r>
              <a:r>
                <a:rPr lang="zh-CN" altLang="en-US" sz="16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16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closed form efficiency </a:t>
              </a:r>
              <a:r>
                <a:rPr lang="zh-CN" altLang="en-US" sz="16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性质计算                更有效</a:t>
              </a:r>
            </a:p>
          </p:txBody>
        </p: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174879" y="5893066"/>
              <a:ext cx="821686" cy="299493"/>
            </a:xfrm>
            <a:prstGeom prst="rect">
              <a:avLst/>
            </a:prstGeom>
          </p:spPr>
        </p:pic>
      </p:grpSp>
      <p:grpSp>
        <p:nvGrpSpPr>
          <p:cNvPr id="97" name="组合 96"/>
          <p:cNvGrpSpPr/>
          <p:nvPr/>
        </p:nvGrpSpPr>
        <p:grpSpPr>
          <a:xfrm>
            <a:off x="576594" y="953729"/>
            <a:ext cx="3257168" cy="887758"/>
            <a:chOff x="435470" y="894215"/>
            <a:chExt cx="3257168" cy="887758"/>
          </a:xfrm>
        </p:grpSpPr>
        <p:grpSp>
          <p:nvGrpSpPr>
            <p:cNvPr id="66" name="组合 65"/>
            <p:cNvGrpSpPr/>
            <p:nvPr/>
          </p:nvGrpSpPr>
          <p:grpSpPr>
            <a:xfrm>
              <a:off x="435470" y="1127660"/>
              <a:ext cx="3257168" cy="654313"/>
              <a:chOff x="435011" y="1042862"/>
              <a:chExt cx="3257168" cy="654313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435011" y="1050771"/>
                <a:ext cx="2821158" cy="646404"/>
                <a:chOff x="1580104" y="1114584"/>
                <a:chExt cx="5007103" cy="1200708"/>
              </a:xfrm>
            </p:grpSpPr>
            <p:grpSp>
              <p:nvGrpSpPr>
                <p:cNvPr id="73" name="组合 72"/>
                <p:cNvGrpSpPr/>
                <p:nvPr/>
              </p:nvGrpSpPr>
              <p:grpSpPr>
                <a:xfrm>
                  <a:off x="1580104" y="1114584"/>
                  <a:ext cx="5007103" cy="591856"/>
                  <a:chOff x="1580104" y="1114584"/>
                  <a:chExt cx="5007103" cy="591856"/>
                </a:xfrm>
              </p:grpSpPr>
              <p:grpSp>
                <p:nvGrpSpPr>
                  <p:cNvPr id="78" name="组合 77"/>
                  <p:cNvGrpSpPr/>
                  <p:nvPr/>
                </p:nvGrpSpPr>
                <p:grpSpPr>
                  <a:xfrm>
                    <a:off x="1580104" y="1121226"/>
                    <a:ext cx="1474087" cy="585214"/>
                    <a:chOff x="1580104" y="1121226"/>
                    <a:chExt cx="1474087" cy="585214"/>
                  </a:xfrm>
                </p:grpSpPr>
                <p:sp>
                  <p:nvSpPr>
                    <p:cNvPr id="89" name="矩形 88"/>
                    <p:cNvSpPr/>
                    <p:nvPr/>
                  </p:nvSpPr>
                  <p:spPr>
                    <a:xfrm>
                      <a:off x="1738702" y="1121226"/>
                      <a:ext cx="1134737" cy="561850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09B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 dirty="0">
                        <a:solidFill>
                          <a:srgbClr val="0009BF"/>
                        </a:solidFill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0" name="文本框 89"/>
                        <p:cNvSpPr txBox="1"/>
                        <p:nvPr/>
                      </p:nvSpPr>
                      <p:spPr>
                        <a:xfrm>
                          <a:off x="1580104" y="1134738"/>
                          <a:ext cx="1474087" cy="57170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0" name="文本框 8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80104" y="1134738"/>
                          <a:ext cx="1474087" cy="571702"/>
                        </a:xfrm>
                        <a:prstGeom prst="rect">
                          <a:avLst/>
                        </a:prstGeom>
                        <a:blipFill rotWithShape="1">
                          <a:blip r:embed="rId20"/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79" name="组合 78"/>
                  <p:cNvGrpSpPr/>
                  <p:nvPr/>
                </p:nvGrpSpPr>
                <p:grpSpPr>
                  <a:xfrm>
                    <a:off x="2876286" y="1124055"/>
                    <a:ext cx="1272899" cy="573847"/>
                    <a:chOff x="1741551" y="1121552"/>
                    <a:chExt cx="1272899" cy="573847"/>
                  </a:xfrm>
                </p:grpSpPr>
                <p:sp>
                  <p:nvSpPr>
                    <p:cNvPr id="87" name="矩形 86"/>
                    <p:cNvSpPr/>
                    <p:nvPr/>
                  </p:nvSpPr>
                  <p:spPr>
                    <a:xfrm>
                      <a:off x="1741551" y="1121552"/>
                      <a:ext cx="1134737" cy="561850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09B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8" name="文本框 87"/>
                        <p:cNvSpPr txBox="1"/>
                        <p:nvPr/>
                      </p:nvSpPr>
                      <p:spPr>
                        <a:xfrm>
                          <a:off x="1787177" y="1123697"/>
                          <a:ext cx="1227273" cy="57170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altLang="zh-CN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</a:rPr>
                            <a:t>=3</a:t>
                          </a:r>
                          <a:endParaRPr lang="zh-CN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8" name="文本框 8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87177" y="1123697"/>
                          <a:ext cx="1227273" cy="571702"/>
                        </a:xfrm>
                        <a:prstGeom prst="rect">
                          <a:avLst/>
                        </a:prstGeom>
                        <a:blipFill rotWithShape="1">
                          <a:blip r:embed="rId21"/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0" name="组合 79"/>
                  <p:cNvGrpSpPr/>
                  <p:nvPr/>
                </p:nvGrpSpPr>
                <p:grpSpPr>
                  <a:xfrm>
                    <a:off x="3757043" y="1118501"/>
                    <a:ext cx="1648356" cy="571702"/>
                    <a:chOff x="1487575" y="1117772"/>
                    <a:chExt cx="1648356" cy="571702"/>
                  </a:xfrm>
                </p:grpSpPr>
                <p:sp>
                  <p:nvSpPr>
                    <p:cNvPr id="85" name="矩形 84"/>
                    <p:cNvSpPr/>
                    <p:nvPr/>
                  </p:nvSpPr>
                  <p:spPr>
                    <a:xfrm>
                      <a:off x="1740628" y="1123326"/>
                      <a:ext cx="1134737" cy="561850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09B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1487575" y="1117772"/>
                          <a:ext cx="1648356" cy="57170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14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400" b="1" i="1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6" name="文本框 8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487575" y="1117772"/>
                          <a:ext cx="1648356" cy="571702"/>
                        </a:xfrm>
                        <a:prstGeom prst="rect">
                          <a:avLst/>
                        </a:prstGeom>
                        <a:blipFill rotWithShape="1">
                          <a:blip r:embed="rId22"/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1" name="组合 80"/>
                  <p:cNvGrpSpPr/>
                  <p:nvPr/>
                </p:nvGrpSpPr>
                <p:grpSpPr>
                  <a:xfrm>
                    <a:off x="4938853" y="1114584"/>
                    <a:ext cx="1648354" cy="573117"/>
                    <a:chOff x="1534654" y="1098953"/>
                    <a:chExt cx="1648354" cy="573117"/>
                  </a:xfrm>
                </p:grpSpPr>
                <p:sp>
                  <p:nvSpPr>
                    <p:cNvPr id="82" name="矩形 81"/>
                    <p:cNvSpPr/>
                    <p:nvPr/>
                  </p:nvSpPr>
                  <p:spPr>
                    <a:xfrm>
                      <a:off x="1740633" y="1098953"/>
                      <a:ext cx="1134737" cy="561850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09B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4" name="文本框 83"/>
                        <p:cNvSpPr txBox="1"/>
                        <p:nvPr/>
                      </p:nvSpPr>
                      <p:spPr>
                        <a:xfrm>
                          <a:off x="1534654" y="1100368"/>
                          <a:ext cx="1648354" cy="57170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zh-CN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4" name="文本框 8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34654" y="1100368"/>
                          <a:ext cx="1648354" cy="571702"/>
                        </a:xfrm>
                        <a:prstGeom prst="rect">
                          <a:avLst/>
                        </a:prstGeom>
                        <a:blipFill rotWithShape="1">
                          <a:blip r:embed="rId23"/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1960291" y="1735172"/>
                      <a:ext cx="746395" cy="5717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smtClean="0">
                                <a:solidFill>
                                  <a:srgbClr val="0009B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oMath>
                        </m:oMathPara>
                      </a14:m>
                      <a:endParaRPr lang="zh-CN" altLang="en-US" sz="1400" b="1" dirty="0">
                        <a:solidFill>
                          <a:srgbClr val="0009B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文本框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60291" y="1735172"/>
                      <a:ext cx="746395" cy="571702"/>
                    </a:xfrm>
                    <a:prstGeom prst="rect">
                      <a:avLst/>
                    </a:prstGeom>
                    <a:blipFill rotWithShape="1">
                      <a:blip r:embed="rId24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3067292" y="1743590"/>
                      <a:ext cx="746395" cy="5717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smtClean="0">
                                <a:solidFill>
                                  <a:srgbClr val="0009B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zh-CN" altLang="en-US" sz="1400" b="1" dirty="0">
                        <a:solidFill>
                          <a:srgbClr val="0009B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文本框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67292" y="1743590"/>
                      <a:ext cx="746395" cy="571702"/>
                    </a:xfrm>
                    <a:prstGeom prst="rect">
                      <a:avLst/>
                    </a:prstGeom>
                    <a:blipFill rotWithShape="1">
                      <a:blip r:embed="rId25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文本框 75"/>
                    <p:cNvSpPr txBox="1"/>
                    <p:nvPr/>
                  </p:nvSpPr>
                  <p:spPr>
                    <a:xfrm>
                      <a:off x="4174291" y="1735172"/>
                      <a:ext cx="746395" cy="5717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smtClean="0">
                                <a:solidFill>
                                  <a:srgbClr val="0009BF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oMath>
                        </m:oMathPara>
                      </a14:m>
                      <a:endParaRPr lang="en-US" altLang="zh-CN" sz="1400" b="1" dirty="0">
                        <a:solidFill>
                          <a:srgbClr val="0009B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文本框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4291" y="1735172"/>
                      <a:ext cx="746395" cy="571702"/>
                    </a:xfrm>
                    <a:prstGeom prst="rect">
                      <a:avLst/>
                    </a:prstGeom>
                    <a:blipFill rotWithShape="1">
                      <a:blip r:embed="rId2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文本框 76"/>
                    <p:cNvSpPr txBox="1"/>
                    <p:nvPr/>
                  </p:nvSpPr>
                  <p:spPr>
                    <a:xfrm>
                      <a:off x="5271911" y="1743590"/>
                      <a:ext cx="746395" cy="5717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smtClean="0">
                                <a:solidFill>
                                  <a:srgbClr val="0009BF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oMath>
                        </m:oMathPara>
                      </a14:m>
                      <a:endParaRPr lang="zh-CN" altLang="en-US" sz="1400" b="1" dirty="0">
                        <a:solidFill>
                          <a:srgbClr val="0009B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文本框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71911" y="1743590"/>
                      <a:ext cx="746395" cy="571702"/>
                    </a:xfrm>
                    <a:prstGeom prst="rect">
                      <a:avLst/>
                    </a:prstGeom>
                    <a:blipFill rotWithShape="1">
                      <a:blip r:embed="rId2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91" name="图片 90"/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224437" y="1116378"/>
                <a:ext cx="142857" cy="209524"/>
              </a:xfrm>
              <a:prstGeom prst="rect">
                <a:avLst/>
              </a:prstGeom>
            </p:spPr>
          </p:pic>
          <p:sp>
            <p:nvSpPr>
              <p:cNvPr id="92" name="文本框 91"/>
              <p:cNvSpPr txBox="1"/>
              <p:nvPr/>
            </p:nvSpPr>
            <p:spPr>
              <a:xfrm>
                <a:off x="3287901" y="1042862"/>
                <a:ext cx="4042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=4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/>
                <p:cNvSpPr txBox="1"/>
                <p:nvPr/>
              </p:nvSpPr>
              <p:spPr>
                <a:xfrm>
                  <a:off x="469934" y="894215"/>
                  <a:ext cx="41512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𝟎𝟎𝟎𝟏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3" name="文本框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934" y="894215"/>
                  <a:ext cx="415120" cy="276999"/>
                </a:xfrm>
                <a:prstGeom prst="rect">
                  <a:avLst/>
                </a:prstGeom>
                <a:blipFill rotWithShape="1">
                  <a:blip r:embed="rId2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文本框 93"/>
                <p:cNvSpPr txBox="1"/>
                <p:nvPr/>
              </p:nvSpPr>
              <p:spPr>
                <a:xfrm>
                  <a:off x="1166028" y="894215"/>
                  <a:ext cx="472024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𝟎𝟎</m:t>
                        </m:r>
                        <m:r>
                          <a:rPr lang="en-US" altLang="zh-CN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94" name="文本框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028" y="894215"/>
                  <a:ext cx="472024" cy="276999"/>
                </a:xfrm>
                <a:prstGeom prst="rect">
                  <a:avLst/>
                </a:prstGeom>
                <a:blipFill>
                  <a:blip r:embed="rId30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文本框 94"/>
                <p:cNvSpPr txBox="1"/>
                <p:nvPr/>
              </p:nvSpPr>
              <p:spPr>
                <a:xfrm>
                  <a:off x="2475681" y="903079"/>
                  <a:ext cx="41512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𝟎𝟎𝟏𝟏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95" name="文本框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5681" y="903079"/>
                  <a:ext cx="415120" cy="276999"/>
                </a:xfrm>
                <a:prstGeom prst="rect">
                  <a:avLst/>
                </a:prstGeom>
                <a:blipFill>
                  <a:blip r:embed="rId31"/>
                  <a:stretch>
                    <a:fillRect r="-235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文本框 95"/>
                <p:cNvSpPr txBox="1"/>
                <p:nvPr/>
              </p:nvSpPr>
              <p:spPr>
                <a:xfrm>
                  <a:off x="1863661" y="897983"/>
                  <a:ext cx="41512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𝟎𝟎</m:t>
                        </m:r>
                        <m:r>
                          <a:rPr lang="en-US" altLang="zh-CN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96" name="文本框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661" y="897983"/>
                  <a:ext cx="415120" cy="276999"/>
                </a:xfrm>
                <a:prstGeom prst="rect">
                  <a:avLst/>
                </a:prstGeom>
                <a:blipFill>
                  <a:blip r:embed="rId32"/>
                  <a:stretch>
                    <a:fillRect r="-235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/>
              <p:cNvSpPr txBox="1"/>
              <p:nvPr/>
            </p:nvSpPr>
            <p:spPr>
              <a:xfrm>
                <a:off x="5694134" y="3328314"/>
                <a:ext cx="659130" cy="337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0009B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solidFill>
                            <a:srgbClr val="0009B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sz="1600" b="1" dirty="0">
                  <a:solidFill>
                    <a:srgbClr val="000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9" name="文本框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134" y="3328314"/>
                <a:ext cx="659130" cy="33718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2564130" y="3898900"/>
            <a:ext cx="1994535" cy="244475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71154" y="1324213"/>
            <a:ext cx="1717040" cy="244475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709795" y="3786505"/>
                <a:ext cx="248920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Vopen</a:t>
                </a:r>
                <a:r>
                  <a:rPr lang="en-US" altLang="zh-CN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𝒊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𝒎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𝒂𝒖𝒙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  <m:r>
                      <a:rPr lang="zh-CN" altLang="en-US" sz="1600" b="1" i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→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zh-CN" alt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  <m:r>
                      <a:rPr lang="zh-CN" altLang="en-US" sz="1600" i="1">
                        <a:solidFill>
                          <a:srgbClr val="0009BF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endParaRPr lang="zh-CN" altLang="en-US" sz="160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795" y="3786505"/>
                <a:ext cx="2489200" cy="460375"/>
              </a:xfrm>
              <a:prstGeom prst="rect">
                <a:avLst/>
              </a:prstGeom>
              <a:blipFill rotWithShape="1">
                <a:blip r:embed="rId34"/>
                <a:stretch>
                  <a:fillRect r="-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072839" y="2323068"/>
                <a:ext cx="3589020" cy="5086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VCom</a:t>
                </a:r>
                <a:r>
                  <a:rPr lang="en-US" altLang="zh-CN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zh-CN" altLang="en-US" sz="16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16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zh-CN" alt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zh-CN" alt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en-US" altLang="zh-CN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b="1" i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→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𝑪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𝒂𝒖𝒙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b="1" i="1">
                  <a:solidFill>
                    <a:srgbClr val="C00000"/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39" y="2323068"/>
                <a:ext cx="3589020" cy="508635"/>
              </a:xfrm>
              <a:prstGeom prst="rect">
                <a:avLst/>
              </a:prstGeom>
              <a:blipFill>
                <a:blip r:embed="rId35"/>
                <a:stretch>
                  <a:fillRect l="-1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320030" y="4611370"/>
                <a:ext cx="254127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VVer</a:t>
                </a:r>
                <a:r>
                  <a:rPr lang="en-US" altLang="zh-CN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zh-CN" alt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→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𝟎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030" y="4611370"/>
                <a:ext cx="2541270" cy="460375"/>
              </a:xfrm>
              <a:prstGeom prst="rect">
                <a:avLst/>
              </a:prstGeom>
              <a:blipFill rotWithShape="1">
                <a:blip r:embed="rId36"/>
                <a:stretch>
                  <a:fillRect r="-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7184660" y="1260990"/>
            <a:ext cx="1677798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二进制表示形式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80" y="17070"/>
            <a:ext cx="874160" cy="874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5236" y="164021"/>
            <a:ext cx="6103344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VC</a:t>
            </a:r>
            <a:r>
              <a:rPr lang="zh-CN" altLang="en-US" sz="3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构造</a:t>
            </a:r>
            <a:endParaRPr lang="zh-CN" altLang="en-US" sz="3600" b="0" i="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0" y="810352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292531" y="989935"/>
            <a:ext cx="5158042" cy="3981510"/>
            <a:chOff x="281175" y="991804"/>
            <a:chExt cx="5158042" cy="39815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175" y="991804"/>
              <a:ext cx="5158042" cy="3981510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526133" y="998044"/>
              <a:ext cx="2426791" cy="207090"/>
            </a:xfrm>
            <a:prstGeom prst="rect">
              <a:avLst/>
            </a:prstGeom>
            <a:solidFill>
              <a:srgbClr val="0009BF">
                <a:alpha val="31000"/>
              </a:srgb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796225" y="989935"/>
            <a:ext cx="6006539" cy="2573099"/>
            <a:chOff x="5796225" y="989935"/>
            <a:chExt cx="6006539" cy="2573099"/>
          </a:xfrm>
        </p:grpSpPr>
        <p:grpSp>
          <p:nvGrpSpPr>
            <p:cNvPr id="67" name="组合 66"/>
            <p:cNvGrpSpPr/>
            <p:nvPr/>
          </p:nvGrpSpPr>
          <p:grpSpPr>
            <a:xfrm>
              <a:off x="5796225" y="989935"/>
              <a:ext cx="6006539" cy="1945808"/>
              <a:chOff x="6070171" y="918288"/>
              <a:chExt cx="6006539" cy="1945808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6070171" y="918288"/>
                <a:ext cx="3537991" cy="1480963"/>
                <a:chOff x="6070171" y="918288"/>
                <a:chExt cx="3537991" cy="1480963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7147499" y="918288"/>
                  <a:ext cx="732337" cy="338554"/>
                </a:xfrm>
                <a:prstGeom prst="rect">
                  <a:avLst/>
                </a:prstGeom>
                <a:ln>
                  <a:solidFill>
                    <a:srgbClr val="0009B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4" name="组合 33"/>
                <p:cNvGrpSpPr/>
                <p:nvPr/>
              </p:nvGrpSpPr>
              <p:grpSpPr>
                <a:xfrm>
                  <a:off x="6105685" y="918288"/>
                  <a:ext cx="1066018" cy="348559"/>
                  <a:chOff x="6097571" y="876477"/>
                  <a:chExt cx="1066018" cy="348559"/>
                </a:xfrm>
              </p:grpSpPr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6097571" y="876477"/>
                    <a:ext cx="672926" cy="338554"/>
                    <a:chOff x="5930944" y="1117761"/>
                    <a:chExt cx="672926" cy="338554"/>
                  </a:xfrm>
                </p:grpSpPr>
                <p:pic>
                  <p:nvPicPr>
                    <p:cNvPr id="8" name="图片 7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5930944" y="1191277"/>
                      <a:ext cx="142857" cy="2095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0" name="文本框 29"/>
                    <p:cNvSpPr txBox="1"/>
                    <p:nvPr/>
                  </p:nvSpPr>
                  <p:spPr>
                    <a:xfrm>
                      <a:off x="5994408" y="1117761"/>
                      <a:ext cx="60946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=4</a:t>
                      </a:r>
                      <a:r>
                        <a:rPr lang="zh-CN" alt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</a:p>
                  </p:txBody>
                </p:sp>
              </p:grp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6876331" y="886482"/>
                    <a:ext cx="28725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zh-CN" altLang="en-US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38" name="图片 37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57887" y="962408"/>
                  <a:ext cx="638092" cy="247618"/>
                </a:xfrm>
                <a:prstGeom prst="rect">
                  <a:avLst/>
                </a:prstGeom>
              </p:spPr>
            </p:pic>
            <p:pic>
              <p:nvPicPr>
                <p:cNvPr id="40" name="图片 39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13461" y="1002437"/>
                  <a:ext cx="361905" cy="188257"/>
                </a:xfrm>
                <a:prstGeom prst="rect">
                  <a:avLst/>
                </a:prstGeom>
              </p:spPr>
            </p:pic>
            <p:pic>
              <p:nvPicPr>
                <p:cNvPr id="43" name="图片 42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93407" y="1391477"/>
                  <a:ext cx="1632900" cy="206356"/>
                </a:xfrm>
                <a:prstGeom prst="rect">
                  <a:avLst/>
                </a:prstGeom>
              </p:spPr>
            </p:pic>
            <p:pic>
              <p:nvPicPr>
                <p:cNvPr id="45" name="图片 44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73720" y="1410703"/>
                  <a:ext cx="958880" cy="211129"/>
                </a:xfrm>
                <a:prstGeom prst="rect">
                  <a:avLst/>
                </a:prstGeom>
              </p:spPr>
            </p:pic>
            <p:sp>
              <p:nvSpPr>
                <p:cNvPr id="46" name="箭头: 右 45"/>
                <p:cNvSpPr/>
                <p:nvPr/>
              </p:nvSpPr>
              <p:spPr>
                <a:xfrm>
                  <a:off x="7775568" y="1471795"/>
                  <a:ext cx="137326" cy="45719"/>
                </a:xfrm>
                <a:prstGeom prst="rightArrow">
                  <a:avLst/>
                </a:prstGeom>
                <a:ln>
                  <a:solidFill>
                    <a:srgbClr val="0009B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48" name="图片 47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01215" y="1435887"/>
                  <a:ext cx="506947" cy="163254"/>
                </a:xfrm>
                <a:prstGeom prst="rect">
                  <a:avLst/>
                </a:prstGeom>
              </p:spPr>
            </p:pic>
            <p:pic>
              <p:nvPicPr>
                <p:cNvPr id="50" name="图片 49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93407" y="1813397"/>
                  <a:ext cx="578485" cy="226364"/>
                </a:xfrm>
                <a:prstGeom prst="rect">
                  <a:avLst/>
                </a:prstGeom>
              </p:spPr>
            </p:pic>
            <p:pic>
              <p:nvPicPr>
                <p:cNvPr id="52" name="图片 51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55946" y="1745877"/>
                  <a:ext cx="1262812" cy="292826"/>
                </a:xfrm>
                <a:prstGeom prst="rect">
                  <a:avLst/>
                </a:prstGeom>
              </p:spPr>
            </p:pic>
            <p:pic>
              <p:nvPicPr>
                <p:cNvPr id="54" name="图片 53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70171" y="2180763"/>
                  <a:ext cx="858326" cy="214582"/>
                </a:xfrm>
                <a:prstGeom prst="rect">
                  <a:avLst/>
                </a:prstGeom>
              </p:spPr>
            </p:pic>
            <p:pic>
              <p:nvPicPr>
                <p:cNvPr id="56" name="图片 55"/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78838" y="2190352"/>
                  <a:ext cx="313350" cy="208899"/>
                </a:xfrm>
                <a:prstGeom prst="rect">
                  <a:avLst/>
                </a:prstGeom>
              </p:spPr>
            </p:pic>
            <p:sp>
              <p:nvSpPr>
                <p:cNvPr id="59" name="箭头: 右 58"/>
                <p:cNvSpPr/>
                <p:nvPr/>
              </p:nvSpPr>
              <p:spPr>
                <a:xfrm>
                  <a:off x="6937238" y="2267066"/>
                  <a:ext cx="137326" cy="45719"/>
                </a:xfrm>
                <a:prstGeom prst="rightArrow">
                  <a:avLst/>
                </a:prstGeom>
                <a:ln>
                  <a:solidFill>
                    <a:srgbClr val="0009B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60" name="文本框 59"/>
              <p:cNvSpPr txBox="1"/>
              <p:nvPr/>
            </p:nvSpPr>
            <p:spPr>
              <a:xfrm>
                <a:off x="7369213" y="2097789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随机生成算法</a:t>
                </a:r>
              </a:p>
            </p:txBody>
          </p:sp>
          <p:pic>
            <p:nvPicPr>
              <p:cNvPr id="62" name="图片 61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90351" y="2607319"/>
                <a:ext cx="1528708" cy="207705"/>
              </a:xfrm>
              <a:prstGeom prst="rect">
                <a:avLst/>
              </a:prstGeom>
            </p:spPr>
          </p:pic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69549" y="2604748"/>
                <a:ext cx="1406010" cy="207706"/>
              </a:xfrm>
              <a:prstGeom prst="rect">
                <a:avLst/>
              </a:prstGeom>
            </p:spPr>
          </p:pic>
          <p:sp>
            <p:nvSpPr>
              <p:cNvPr id="68" name="箭头: 右 67"/>
              <p:cNvSpPr/>
              <p:nvPr/>
            </p:nvSpPr>
            <p:spPr>
              <a:xfrm>
                <a:off x="7625641" y="2686751"/>
                <a:ext cx="137326" cy="45719"/>
              </a:xfrm>
              <a:prstGeom prst="rightArrow">
                <a:avLst/>
              </a:prstGeom>
              <a:ln>
                <a:solidFill>
                  <a:srgbClr val="0009B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9101215" y="2525542"/>
                <a:ext cx="29754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closed form evaluation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算法</a:t>
                </a:r>
              </a:p>
            </p:txBody>
          </p:sp>
        </p:grpSp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827731" y="3072345"/>
              <a:ext cx="2999538" cy="490689"/>
            </a:xfrm>
            <a:prstGeom prst="rect">
              <a:avLst/>
            </a:prstGeom>
          </p:spPr>
        </p:pic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13731" y="3181548"/>
            <a:ext cx="995004" cy="2032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建设银行年终总结通用PPT背景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heme/theme1.xml><?xml version="1.0" encoding="utf-8"?>
<a:theme xmlns:a="http://schemas.openxmlformats.org/drawingml/2006/main" name="Office 主题​​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dakvugzl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1493</Words>
  <Application>Microsoft Office PowerPoint</Application>
  <PresentationFormat>宽屏</PresentationFormat>
  <Paragraphs>340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等线</vt:lpstr>
      <vt:lpstr>黑体</vt:lpstr>
      <vt:lpstr>华文楷体</vt:lpstr>
      <vt:lpstr>楷体</vt:lpstr>
      <vt:lpstr>字魂59号-创粗黑</vt:lpstr>
      <vt:lpstr>Arial</vt:lpstr>
      <vt:lpstr>Calibri</vt:lpstr>
      <vt:lpstr>Cambria Math</vt:lpstr>
      <vt:lpstr>Source Sans Pro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建设银行年终总结通用PPT背景</dc:title>
  <dc:creator>执念.</dc:creator>
  <cp:lastModifiedBy>武 盼汝</cp:lastModifiedBy>
  <cp:revision>1498</cp:revision>
  <dcterms:created xsi:type="dcterms:W3CDTF">2016-10-26T12:21:00Z</dcterms:created>
  <dcterms:modified xsi:type="dcterms:W3CDTF">2021-08-27T12:49:02Z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EA403BC764EA4D21982015CA1937A30B</vt:lpwstr>
  </property>
</Properties>
</file>