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9"/>
  </p:notesMasterIdLst>
  <p:sldIdLst>
    <p:sldId id="338" r:id="rId3"/>
    <p:sldId id="339" r:id="rId4"/>
    <p:sldId id="342" r:id="rId5"/>
    <p:sldId id="344" r:id="rId6"/>
    <p:sldId id="370" r:id="rId7"/>
    <p:sldId id="345" r:id="rId8"/>
    <p:sldId id="346" r:id="rId9"/>
    <p:sldId id="347" r:id="rId10"/>
    <p:sldId id="343" r:id="rId11"/>
    <p:sldId id="351" r:id="rId12"/>
    <p:sldId id="353" r:id="rId13"/>
    <p:sldId id="356" r:id="rId14"/>
    <p:sldId id="355" r:id="rId15"/>
    <p:sldId id="357" r:id="rId16"/>
    <p:sldId id="358" r:id="rId17"/>
    <p:sldId id="359" r:id="rId18"/>
    <p:sldId id="365" r:id="rId19"/>
    <p:sldId id="371" r:id="rId20"/>
    <p:sldId id="364" r:id="rId21"/>
    <p:sldId id="360" r:id="rId22"/>
    <p:sldId id="361" r:id="rId23"/>
    <p:sldId id="366" r:id="rId24"/>
    <p:sldId id="372" r:id="rId25"/>
    <p:sldId id="362" r:id="rId26"/>
    <p:sldId id="368" r:id="rId27"/>
    <p:sldId id="367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 盼汝" initials="武" lastIdx="1" clrIdx="0">
    <p:extLst>
      <p:ext uri="{19B8F6BF-5375-455C-9EA6-DF929625EA0E}">
        <p15:presenceInfo xmlns:p15="http://schemas.microsoft.com/office/powerpoint/2012/main" userId="ef47856629cd84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3602"/>
  </p:normalViewPr>
  <p:slideViewPr>
    <p:cSldViewPr snapToGrid="0" snapToObjects="1">
      <p:cViewPr>
        <p:scale>
          <a:sx n="75" d="100"/>
          <a:sy n="75" d="100"/>
        </p:scale>
        <p:origin x="4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16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333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450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35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973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548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515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849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71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57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305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822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012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55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458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105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474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19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01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34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17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93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27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27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61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7098666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90824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2011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99663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309997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4085032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4182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50586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60920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59425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691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23376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33799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05006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17237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86635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97599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6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3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92" r:id="rId3"/>
    <p:sldLayoutId id="2147483691" r:id="rId4"/>
    <p:sldLayoutId id="214748368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80.png"/><Relationship Id="rId18" Type="http://schemas.openxmlformats.org/officeDocument/2006/relationships/image" Target="../media/image372.png"/><Relationship Id="rId26" Type="http://schemas.openxmlformats.org/officeDocument/2006/relationships/image" Target="../media/image381.png"/><Relationship Id="rId39" Type="http://schemas.openxmlformats.org/officeDocument/2006/relationships/image" Target="../media/image395.png"/><Relationship Id="rId21" Type="http://schemas.openxmlformats.org/officeDocument/2006/relationships/image" Target="../media/image375.png"/><Relationship Id="rId34" Type="http://schemas.openxmlformats.org/officeDocument/2006/relationships/image" Target="../media/image389.png"/><Relationship Id="rId42" Type="http://schemas.openxmlformats.org/officeDocument/2006/relationships/image" Target="../media/image398.png"/><Relationship Id="rId7" Type="http://schemas.openxmlformats.org/officeDocument/2006/relationships/image" Target="../media/image36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9.png"/><Relationship Id="rId20" Type="http://schemas.openxmlformats.org/officeDocument/2006/relationships/image" Target="../media/image374.png"/><Relationship Id="rId29" Type="http://schemas.openxmlformats.org/officeDocument/2006/relationships/image" Target="../media/image384.png"/><Relationship Id="rId41" Type="http://schemas.openxmlformats.org/officeDocument/2006/relationships/image" Target="../media/image3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360.png"/><Relationship Id="rId24" Type="http://schemas.openxmlformats.org/officeDocument/2006/relationships/image" Target="../media/image378.png"/><Relationship Id="rId32" Type="http://schemas.openxmlformats.org/officeDocument/2006/relationships/image" Target="../media/image387.png"/><Relationship Id="rId37" Type="http://schemas.openxmlformats.org/officeDocument/2006/relationships/image" Target="../media/image393.png"/><Relationship Id="rId40" Type="http://schemas.openxmlformats.org/officeDocument/2006/relationships/image" Target="../media/image396.png"/><Relationship Id="rId5" Type="http://schemas.openxmlformats.org/officeDocument/2006/relationships/image" Target="../media/image11.png"/><Relationship Id="rId15" Type="http://schemas.openxmlformats.org/officeDocument/2006/relationships/image" Target="../media/image3410.png"/><Relationship Id="rId23" Type="http://schemas.openxmlformats.org/officeDocument/2006/relationships/image" Target="../media/image377.png"/><Relationship Id="rId28" Type="http://schemas.openxmlformats.org/officeDocument/2006/relationships/image" Target="../media/image383.png"/><Relationship Id="rId36" Type="http://schemas.openxmlformats.org/officeDocument/2006/relationships/image" Target="../media/image392.png"/><Relationship Id="rId10" Type="http://schemas.openxmlformats.org/officeDocument/2006/relationships/image" Target="../media/image3350.png"/><Relationship Id="rId19" Type="http://schemas.openxmlformats.org/officeDocument/2006/relationships/image" Target="../media/image28.png"/><Relationship Id="rId31" Type="http://schemas.openxmlformats.org/officeDocument/2006/relationships/image" Target="../media/image386.png"/><Relationship Id="rId44" Type="http://schemas.openxmlformats.org/officeDocument/2006/relationships/image" Target="../media/image401.png"/><Relationship Id="rId4" Type="http://schemas.openxmlformats.org/officeDocument/2006/relationships/image" Target="../media/image366.png"/><Relationship Id="rId9" Type="http://schemas.openxmlformats.org/officeDocument/2006/relationships/image" Target="../media/image3340.png"/><Relationship Id="rId14" Type="http://schemas.openxmlformats.org/officeDocument/2006/relationships/image" Target="../media/image3390.png"/><Relationship Id="rId22" Type="http://schemas.openxmlformats.org/officeDocument/2006/relationships/image" Target="../media/image376.png"/><Relationship Id="rId27" Type="http://schemas.openxmlformats.org/officeDocument/2006/relationships/image" Target="../media/image382.png"/><Relationship Id="rId30" Type="http://schemas.openxmlformats.org/officeDocument/2006/relationships/image" Target="../media/image385.png"/><Relationship Id="rId35" Type="http://schemas.openxmlformats.org/officeDocument/2006/relationships/image" Target="../media/image391.png"/><Relationship Id="rId43" Type="http://schemas.openxmlformats.org/officeDocument/2006/relationships/image" Target="../media/image399.png"/><Relationship Id="rId8" Type="http://schemas.openxmlformats.org/officeDocument/2006/relationships/image" Target="../media/image368.png"/><Relationship Id="rId3" Type="http://schemas.openxmlformats.org/officeDocument/2006/relationships/image" Target="../media/image27.png"/><Relationship Id="rId12" Type="http://schemas.openxmlformats.org/officeDocument/2006/relationships/image" Target="../media/image3370.png"/><Relationship Id="rId17" Type="http://schemas.openxmlformats.org/officeDocument/2006/relationships/image" Target="../media/image371.png"/><Relationship Id="rId25" Type="http://schemas.openxmlformats.org/officeDocument/2006/relationships/image" Target="../media/image379.png"/><Relationship Id="rId33" Type="http://schemas.openxmlformats.org/officeDocument/2006/relationships/image" Target="../media/image388.png"/><Relationship Id="rId38" Type="http://schemas.openxmlformats.org/officeDocument/2006/relationships/image" Target="../media/image3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09.png"/><Relationship Id="rId3" Type="http://schemas.openxmlformats.org/officeDocument/2006/relationships/image" Target="../media/image11.png"/><Relationship Id="rId7" Type="http://schemas.openxmlformats.org/officeDocument/2006/relationships/image" Target="../media/image403.png"/><Relationship Id="rId12" Type="http://schemas.openxmlformats.org/officeDocument/2006/relationships/image" Target="../media/image40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2.png"/><Relationship Id="rId11" Type="http://schemas.openxmlformats.org/officeDocument/2006/relationships/image" Target="../media/image407.png"/><Relationship Id="rId5" Type="http://schemas.openxmlformats.org/officeDocument/2006/relationships/image" Target="../media/image27.png"/><Relationship Id="rId15" Type="http://schemas.openxmlformats.org/officeDocument/2006/relationships/image" Target="../media/image412.png"/><Relationship Id="rId10" Type="http://schemas.openxmlformats.org/officeDocument/2006/relationships/image" Target="../media/image406.png"/><Relationship Id="rId4" Type="http://schemas.openxmlformats.org/officeDocument/2006/relationships/image" Target="../media/image12.png"/><Relationship Id="rId9" Type="http://schemas.openxmlformats.org/officeDocument/2006/relationships/image" Target="../media/image405.png"/><Relationship Id="rId14" Type="http://schemas.openxmlformats.org/officeDocument/2006/relationships/image" Target="../media/image4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8.png"/><Relationship Id="rId13" Type="http://schemas.openxmlformats.org/officeDocument/2006/relationships/image" Target="../media/image423.png"/><Relationship Id="rId18" Type="http://schemas.openxmlformats.org/officeDocument/2006/relationships/image" Target="../media/image428.png"/><Relationship Id="rId3" Type="http://schemas.openxmlformats.org/officeDocument/2006/relationships/image" Target="../media/image27.png"/><Relationship Id="rId7" Type="http://schemas.openxmlformats.org/officeDocument/2006/relationships/image" Target="../media/image417.png"/><Relationship Id="rId12" Type="http://schemas.openxmlformats.org/officeDocument/2006/relationships/image" Target="../media/image422.png"/><Relationship Id="rId17" Type="http://schemas.openxmlformats.org/officeDocument/2006/relationships/image" Target="../media/image4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6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6.png"/><Relationship Id="rId11" Type="http://schemas.openxmlformats.org/officeDocument/2006/relationships/image" Target="../media/image421.png"/><Relationship Id="rId5" Type="http://schemas.openxmlformats.org/officeDocument/2006/relationships/image" Target="../media/image30.png"/><Relationship Id="rId15" Type="http://schemas.openxmlformats.org/officeDocument/2006/relationships/image" Target="../media/image425.png"/><Relationship Id="rId10" Type="http://schemas.openxmlformats.org/officeDocument/2006/relationships/image" Target="../media/image22.png"/><Relationship Id="rId19" Type="http://schemas.openxmlformats.org/officeDocument/2006/relationships/image" Target="../media/image429.png"/><Relationship Id="rId4" Type="http://schemas.openxmlformats.org/officeDocument/2006/relationships/image" Target="../media/image414.png"/><Relationship Id="rId9" Type="http://schemas.openxmlformats.org/officeDocument/2006/relationships/image" Target="../media/image419.png"/><Relationship Id="rId14" Type="http://schemas.openxmlformats.org/officeDocument/2006/relationships/image" Target="../media/image4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png"/><Relationship Id="rId13" Type="http://schemas.openxmlformats.org/officeDocument/2006/relationships/image" Target="../media/image438.png"/><Relationship Id="rId18" Type="http://schemas.openxmlformats.org/officeDocument/2006/relationships/image" Target="../media/image443.png"/><Relationship Id="rId3" Type="http://schemas.openxmlformats.org/officeDocument/2006/relationships/image" Target="../media/image11.png"/><Relationship Id="rId21" Type="http://schemas.openxmlformats.org/officeDocument/2006/relationships/image" Target="../media/image446.png"/><Relationship Id="rId7" Type="http://schemas.openxmlformats.org/officeDocument/2006/relationships/image" Target="../media/image432.png"/><Relationship Id="rId12" Type="http://schemas.openxmlformats.org/officeDocument/2006/relationships/image" Target="../media/image437.png"/><Relationship Id="rId17" Type="http://schemas.openxmlformats.org/officeDocument/2006/relationships/image" Target="../media/image44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1.png"/><Relationship Id="rId20" Type="http://schemas.openxmlformats.org/officeDocument/2006/relationships/image" Target="../media/image4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11" Type="http://schemas.openxmlformats.org/officeDocument/2006/relationships/image" Target="../media/image32.png"/><Relationship Id="rId5" Type="http://schemas.openxmlformats.org/officeDocument/2006/relationships/image" Target="../media/image430.png"/><Relationship Id="rId15" Type="http://schemas.openxmlformats.org/officeDocument/2006/relationships/image" Target="../media/image440.png"/><Relationship Id="rId10" Type="http://schemas.openxmlformats.org/officeDocument/2006/relationships/image" Target="../media/image435.png"/><Relationship Id="rId19" Type="http://schemas.openxmlformats.org/officeDocument/2006/relationships/image" Target="../media/image444.png"/><Relationship Id="rId4" Type="http://schemas.openxmlformats.org/officeDocument/2006/relationships/image" Target="../media/image12.png"/><Relationship Id="rId9" Type="http://schemas.openxmlformats.org/officeDocument/2006/relationships/image" Target="../media/image31.png"/><Relationship Id="rId14" Type="http://schemas.openxmlformats.org/officeDocument/2006/relationships/image" Target="../media/image4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55.png"/><Relationship Id="rId18" Type="http://schemas.openxmlformats.org/officeDocument/2006/relationships/image" Target="../media/image460.png"/><Relationship Id="rId26" Type="http://schemas.openxmlformats.org/officeDocument/2006/relationships/image" Target="../media/image468.png"/><Relationship Id="rId3" Type="http://schemas.openxmlformats.org/officeDocument/2006/relationships/image" Target="../media/image448.png"/><Relationship Id="rId21" Type="http://schemas.openxmlformats.org/officeDocument/2006/relationships/image" Target="../media/image463.png"/><Relationship Id="rId7" Type="http://schemas.openxmlformats.org/officeDocument/2006/relationships/image" Target="../media/image21.png"/><Relationship Id="rId12" Type="http://schemas.openxmlformats.org/officeDocument/2006/relationships/image" Target="../media/image454.png"/><Relationship Id="rId17" Type="http://schemas.openxmlformats.org/officeDocument/2006/relationships/image" Target="../media/image459.png"/><Relationship Id="rId25" Type="http://schemas.openxmlformats.org/officeDocument/2006/relationships/image" Target="../media/image46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58.png"/><Relationship Id="rId20" Type="http://schemas.openxmlformats.org/officeDocument/2006/relationships/image" Target="../media/image462.png"/><Relationship Id="rId29" Type="http://schemas.openxmlformats.org/officeDocument/2006/relationships/image" Target="../media/image4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53.png"/><Relationship Id="rId24" Type="http://schemas.openxmlformats.org/officeDocument/2006/relationships/image" Target="../media/image466.png"/><Relationship Id="rId5" Type="http://schemas.openxmlformats.org/officeDocument/2006/relationships/image" Target="../media/image19.png"/><Relationship Id="rId15" Type="http://schemas.openxmlformats.org/officeDocument/2006/relationships/image" Target="../media/image457.png"/><Relationship Id="rId23" Type="http://schemas.openxmlformats.org/officeDocument/2006/relationships/image" Target="../media/image465.png"/><Relationship Id="rId28" Type="http://schemas.openxmlformats.org/officeDocument/2006/relationships/image" Target="../media/image470.png"/><Relationship Id="rId10" Type="http://schemas.openxmlformats.org/officeDocument/2006/relationships/image" Target="../media/image452.png"/><Relationship Id="rId19" Type="http://schemas.openxmlformats.org/officeDocument/2006/relationships/image" Target="../media/image461.png"/><Relationship Id="rId4" Type="http://schemas.openxmlformats.org/officeDocument/2006/relationships/image" Target="../media/image18.png"/><Relationship Id="rId9" Type="http://schemas.openxmlformats.org/officeDocument/2006/relationships/image" Target="../media/image35.png"/><Relationship Id="rId14" Type="http://schemas.openxmlformats.org/officeDocument/2006/relationships/image" Target="../media/image456.png"/><Relationship Id="rId22" Type="http://schemas.openxmlformats.org/officeDocument/2006/relationships/image" Target="../media/image464.png"/><Relationship Id="rId27" Type="http://schemas.openxmlformats.org/officeDocument/2006/relationships/image" Target="../media/image4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7.png"/><Relationship Id="rId13" Type="http://schemas.openxmlformats.org/officeDocument/2006/relationships/image" Target="../media/image482.png"/><Relationship Id="rId3" Type="http://schemas.openxmlformats.org/officeDocument/2006/relationships/image" Target="../media/image36.png"/><Relationship Id="rId7" Type="http://schemas.openxmlformats.org/officeDocument/2006/relationships/image" Target="../media/image476.png"/><Relationship Id="rId12" Type="http://schemas.openxmlformats.org/officeDocument/2006/relationships/image" Target="../media/image4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5.png"/><Relationship Id="rId11" Type="http://schemas.openxmlformats.org/officeDocument/2006/relationships/image" Target="../media/image480.png"/><Relationship Id="rId5" Type="http://schemas.openxmlformats.org/officeDocument/2006/relationships/image" Target="../media/image474.png"/><Relationship Id="rId10" Type="http://schemas.openxmlformats.org/officeDocument/2006/relationships/image" Target="../media/image479.png"/><Relationship Id="rId4" Type="http://schemas.openxmlformats.org/officeDocument/2006/relationships/image" Target="../media/image473.png"/><Relationship Id="rId9" Type="http://schemas.openxmlformats.org/officeDocument/2006/relationships/image" Target="../media/image478.png"/><Relationship Id="rId14" Type="http://schemas.openxmlformats.org/officeDocument/2006/relationships/image" Target="../media/image4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png"/><Relationship Id="rId13" Type="http://schemas.openxmlformats.org/officeDocument/2006/relationships/image" Target="../media/image492.png"/><Relationship Id="rId18" Type="http://schemas.openxmlformats.org/officeDocument/2006/relationships/image" Target="../media/image496.png"/><Relationship Id="rId26" Type="http://schemas.openxmlformats.org/officeDocument/2006/relationships/image" Target="../media/image502.png"/><Relationship Id="rId3" Type="http://schemas.openxmlformats.org/officeDocument/2006/relationships/image" Target="../media/image36.png"/><Relationship Id="rId21" Type="http://schemas.openxmlformats.org/officeDocument/2006/relationships/image" Target="../media/image498.png"/><Relationship Id="rId7" Type="http://schemas.openxmlformats.org/officeDocument/2006/relationships/image" Target="../media/image487.png"/><Relationship Id="rId12" Type="http://schemas.openxmlformats.org/officeDocument/2006/relationships/image" Target="../media/image491.png"/><Relationship Id="rId17" Type="http://schemas.openxmlformats.org/officeDocument/2006/relationships/image" Target="../media/image495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94.png"/><Relationship Id="rId20" Type="http://schemas.openxmlformats.org/officeDocument/2006/relationships/image" Target="../media/image481.png"/><Relationship Id="rId29" Type="http://schemas.openxmlformats.org/officeDocument/2006/relationships/image" Target="../media/image5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6.png"/><Relationship Id="rId11" Type="http://schemas.openxmlformats.org/officeDocument/2006/relationships/image" Target="../media/image490.png"/><Relationship Id="rId24" Type="http://schemas.openxmlformats.org/officeDocument/2006/relationships/image" Target="../media/image482.png"/><Relationship Id="rId32" Type="http://schemas.openxmlformats.org/officeDocument/2006/relationships/image" Target="../media/image508.png"/><Relationship Id="rId5" Type="http://schemas.openxmlformats.org/officeDocument/2006/relationships/image" Target="../media/image485.png"/><Relationship Id="rId15" Type="http://schemas.openxmlformats.org/officeDocument/2006/relationships/image" Target="../media/image493.png"/><Relationship Id="rId23" Type="http://schemas.openxmlformats.org/officeDocument/2006/relationships/image" Target="../media/image500.png"/><Relationship Id="rId28" Type="http://schemas.openxmlformats.org/officeDocument/2006/relationships/image" Target="../media/image504.png"/><Relationship Id="rId10" Type="http://schemas.openxmlformats.org/officeDocument/2006/relationships/image" Target="../media/image489.png"/><Relationship Id="rId19" Type="http://schemas.openxmlformats.org/officeDocument/2006/relationships/image" Target="../media/image497.png"/><Relationship Id="rId31" Type="http://schemas.openxmlformats.org/officeDocument/2006/relationships/image" Target="../media/image507.png"/><Relationship Id="rId4" Type="http://schemas.openxmlformats.org/officeDocument/2006/relationships/image" Target="../media/image484.png"/><Relationship Id="rId9" Type="http://schemas.openxmlformats.org/officeDocument/2006/relationships/image" Target="../media/image488.png"/><Relationship Id="rId14" Type="http://schemas.openxmlformats.org/officeDocument/2006/relationships/image" Target="../media/image476.png"/><Relationship Id="rId22" Type="http://schemas.openxmlformats.org/officeDocument/2006/relationships/image" Target="../media/image499.png"/><Relationship Id="rId27" Type="http://schemas.openxmlformats.org/officeDocument/2006/relationships/image" Target="../media/image503.png"/><Relationship Id="rId30" Type="http://schemas.openxmlformats.org/officeDocument/2006/relationships/image" Target="../media/image50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2.png"/><Relationship Id="rId18" Type="http://schemas.openxmlformats.org/officeDocument/2006/relationships/image" Target="../media/image519.png"/><Relationship Id="rId26" Type="http://schemas.openxmlformats.org/officeDocument/2006/relationships/image" Target="../media/image506.png"/><Relationship Id="rId21" Type="http://schemas.openxmlformats.org/officeDocument/2006/relationships/image" Target="../media/image521.png"/><Relationship Id="rId34" Type="http://schemas.openxmlformats.org/officeDocument/2006/relationships/image" Target="../media/image528.png"/><Relationship Id="rId7" Type="http://schemas.openxmlformats.org/officeDocument/2006/relationships/image" Target="../media/image511.png"/><Relationship Id="rId12" Type="http://schemas.openxmlformats.org/officeDocument/2006/relationships/image" Target="../media/image514.png"/><Relationship Id="rId17" Type="http://schemas.openxmlformats.org/officeDocument/2006/relationships/image" Target="../media/image518.png"/><Relationship Id="rId25" Type="http://schemas.openxmlformats.org/officeDocument/2006/relationships/image" Target="../media/image522.png"/><Relationship Id="rId33" Type="http://schemas.openxmlformats.org/officeDocument/2006/relationships/image" Target="../media/image52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17.png"/><Relationship Id="rId20" Type="http://schemas.openxmlformats.org/officeDocument/2006/relationships/image" Target="../media/image499.png"/><Relationship Id="rId29" Type="http://schemas.openxmlformats.org/officeDocument/2006/relationships/image" Target="../media/image5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513.png"/><Relationship Id="rId24" Type="http://schemas.openxmlformats.org/officeDocument/2006/relationships/image" Target="../media/image504.png"/><Relationship Id="rId32" Type="http://schemas.openxmlformats.org/officeDocument/2006/relationships/image" Target="../media/image526.png"/><Relationship Id="rId37" Type="http://schemas.openxmlformats.org/officeDocument/2006/relationships/image" Target="../media/image531.png"/><Relationship Id="rId5" Type="http://schemas.openxmlformats.org/officeDocument/2006/relationships/image" Target="../media/image509.png"/><Relationship Id="rId15" Type="http://schemas.openxmlformats.org/officeDocument/2006/relationships/image" Target="../media/image516.png"/><Relationship Id="rId23" Type="http://schemas.openxmlformats.org/officeDocument/2006/relationships/image" Target="../media/image500.png"/><Relationship Id="rId28" Type="http://schemas.openxmlformats.org/officeDocument/2006/relationships/image" Target="../media/image508.png"/><Relationship Id="rId36" Type="http://schemas.openxmlformats.org/officeDocument/2006/relationships/image" Target="../media/image530.png"/><Relationship Id="rId10" Type="http://schemas.openxmlformats.org/officeDocument/2006/relationships/image" Target="../media/image512.png"/><Relationship Id="rId19" Type="http://schemas.openxmlformats.org/officeDocument/2006/relationships/image" Target="../media/image520.png"/><Relationship Id="rId31" Type="http://schemas.openxmlformats.org/officeDocument/2006/relationships/image" Target="../media/image525.png"/><Relationship Id="rId4" Type="http://schemas.openxmlformats.org/officeDocument/2006/relationships/image" Target="../media/image474.png"/><Relationship Id="rId9" Type="http://schemas.openxmlformats.org/officeDocument/2006/relationships/image" Target="../media/image490.png"/><Relationship Id="rId14" Type="http://schemas.openxmlformats.org/officeDocument/2006/relationships/image" Target="../media/image515.png"/><Relationship Id="rId22" Type="http://schemas.openxmlformats.org/officeDocument/2006/relationships/image" Target="../media/image498.png"/><Relationship Id="rId27" Type="http://schemas.openxmlformats.org/officeDocument/2006/relationships/image" Target="../media/image507.png"/><Relationship Id="rId30" Type="http://schemas.openxmlformats.org/officeDocument/2006/relationships/image" Target="../media/image524.png"/><Relationship Id="rId35" Type="http://schemas.openxmlformats.org/officeDocument/2006/relationships/image" Target="../media/image529.png"/><Relationship Id="rId8" Type="http://schemas.openxmlformats.org/officeDocument/2006/relationships/image" Target="../media/image488.png"/><Relationship Id="rId3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20.png"/><Relationship Id="rId18" Type="http://schemas.openxmlformats.org/officeDocument/2006/relationships/image" Target="../media/image538.png"/><Relationship Id="rId3" Type="http://schemas.openxmlformats.org/officeDocument/2006/relationships/image" Target="../media/image37.png"/><Relationship Id="rId21" Type="http://schemas.openxmlformats.org/officeDocument/2006/relationships/image" Target="../media/image541.png"/><Relationship Id="rId17" Type="http://schemas.openxmlformats.org/officeDocument/2006/relationships/image" Target="../media/image53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36.png"/><Relationship Id="rId20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535.png"/><Relationship Id="rId19" Type="http://schemas.openxmlformats.org/officeDocument/2006/relationships/image" Target="../media/image539.png"/><Relationship Id="rId4" Type="http://schemas.openxmlformats.org/officeDocument/2006/relationships/image" Target="../media/image533.png"/><Relationship Id="rId14" Type="http://schemas.openxmlformats.org/officeDocument/2006/relationships/image" Target="../media/image5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217.png"/><Relationship Id="rId3" Type="http://schemas.openxmlformats.org/officeDocument/2006/relationships/image" Target="../media/image181.png"/><Relationship Id="rId21" Type="http://schemas.openxmlformats.org/officeDocument/2006/relationships/image" Target="../media/image212.png"/><Relationship Id="rId7" Type="http://schemas.openxmlformats.org/officeDocument/2006/relationships/image" Target="../media/image197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2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6.png"/><Relationship Id="rId11" Type="http://schemas.openxmlformats.org/officeDocument/2006/relationships/image" Target="../media/image202.png"/><Relationship Id="rId24" Type="http://schemas.openxmlformats.org/officeDocument/2006/relationships/image" Target="../media/image215.png"/><Relationship Id="rId5" Type="http://schemas.openxmlformats.org/officeDocument/2006/relationships/image" Target="../media/image195.png"/><Relationship Id="rId15" Type="http://schemas.openxmlformats.org/officeDocument/2006/relationships/image" Target="../media/image12.png"/><Relationship Id="rId23" Type="http://schemas.openxmlformats.org/officeDocument/2006/relationships/image" Target="../media/image214.png"/><Relationship Id="rId28" Type="http://schemas.openxmlformats.org/officeDocument/2006/relationships/image" Target="../media/image219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11.png"/><Relationship Id="rId22" Type="http://schemas.openxmlformats.org/officeDocument/2006/relationships/image" Target="../media/image213.png"/><Relationship Id="rId27" Type="http://schemas.openxmlformats.org/officeDocument/2006/relationships/image" Target="../media/image21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2.png"/><Relationship Id="rId18" Type="http://schemas.openxmlformats.org/officeDocument/2006/relationships/image" Target="../media/image514.png"/><Relationship Id="rId26" Type="http://schemas.openxmlformats.org/officeDocument/2006/relationships/image" Target="../media/image561.png"/><Relationship Id="rId3" Type="http://schemas.openxmlformats.org/officeDocument/2006/relationships/image" Target="../media/image38.png"/><Relationship Id="rId21" Type="http://schemas.openxmlformats.org/officeDocument/2006/relationships/image" Target="../media/image556.png"/><Relationship Id="rId34" Type="http://schemas.openxmlformats.org/officeDocument/2006/relationships/image" Target="../media/image565.png"/><Relationship Id="rId7" Type="http://schemas.openxmlformats.org/officeDocument/2006/relationships/image" Target="../media/image546.png"/><Relationship Id="rId12" Type="http://schemas.openxmlformats.org/officeDocument/2006/relationships/image" Target="../media/image551.png"/><Relationship Id="rId17" Type="http://schemas.openxmlformats.org/officeDocument/2006/relationships/image" Target="../media/image554.png"/><Relationship Id="rId25" Type="http://schemas.openxmlformats.org/officeDocument/2006/relationships/image" Target="../media/image560.png"/><Relationship Id="rId33" Type="http://schemas.openxmlformats.org/officeDocument/2006/relationships/image" Target="../media/image56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13.png"/><Relationship Id="rId20" Type="http://schemas.openxmlformats.org/officeDocument/2006/relationships/image" Target="../media/image555.png"/><Relationship Id="rId29" Type="http://schemas.openxmlformats.org/officeDocument/2006/relationships/image" Target="../media/image5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5.png"/><Relationship Id="rId11" Type="http://schemas.openxmlformats.org/officeDocument/2006/relationships/image" Target="../media/image550.png"/><Relationship Id="rId24" Type="http://schemas.openxmlformats.org/officeDocument/2006/relationships/image" Target="../media/image559.png"/><Relationship Id="rId32" Type="http://schemas.openxmlformats.org/officeDocument/2006/relationships/image" Target="../media/image522.png"/><Relationship Id="rId5" Type="http://schemas.openxmlformats.org/officeDocument/2006/relationships/image" Target="../media/image544.png"/><Relationship Id="rId15" Type="http://schemas.openxmlformats.org/officeDocument/2006/relationships/image" Target="../media/image489.png"/><Relationship Id="rId23" Type="http://schemas.openxmlformats.org/officeDocument/2006/relationships/image" Target="../media/image558.png"/><Relationship Id="rId28" Type="http://schemas.openxmlformats.org/officeDocument/2006/relationships/image" Target="../media/image499.png"/><Relationship Id="rId10" Type="http://schemas.openxmlformats.org/officeDocument/2006/relationships/image" Target="../media/image549.png"/><Relationship Id="rId19" Type="http://schemas.openxmlformats.org/officeDocument/2006/relationships/image" Target="../media/image515.png"/><Relationship Id="rId31" Type="http://schemas.openxmlformats.org/officeDocument/2006/relationships/image" Target="../media/image563.png"/><Relationship Id="rId4" Type="http://schemas.openxmlformats.org/officeDocument/2006/relationships/image" Target="../media/image39.png"/><Relationship Id="rId9" Type="http://schemas.openxmlformats.org/officeDocument/2006/relationships/image" Target="../media/image548.png"/><Relationship Id="rId14" Type="http://schemas.openxmlformats.org/officeDocument/2006/relationships/image" Target="../media/image553.png"/><Relationship Id="rId22" Type="http://schemas.openxmlformats.org/officeDocument/2006/relationships/image" Target="../media/image557.png"/><Relationship Id="rId27" Type="http://schemas.openxmlformats.org/officeDocument/2006/relationships/image" Target="../media/image520.png"/><Relationship Id="rId30" Type="http://schemas.openxmlformats.org/officeDocument/2006/relationships/image" Target="../media/image562.png"/><Relationship Id="rId35" Type="http://schemas.openxmlformats.org/officeDocument/2006/relationships/image" Target="../media/image566.png"/><Relationship Id="rId8" Type="http://schemas.openxmlformats.org/officeDocument/2006/relationships/image" Target="../media/image5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png"/><Relationship Id="rId13" Type="http://schemas.openxmlformats.org/officeDocument/2006/relationships/image" Target="../media/image560.png"/><Relationship Id="rId18" Type="http://schemas.openxmlformats.org/officeDocument/2006/relationships/image" Target="../media/image563.png"/><Relationship Id="rId26" Type="http://schemas.openxmlformats.org/officeDocument/2006/relationships/image" Target="../media/image574.png"/><Relationship Id="rId3" Type="http://schemas.openxmlformats.org/officeDocument/2006/relationships/image" Target="../media/image40.png"/><Relationship Id="rId21" Type="http://schemas.openxmlformats.org/officeDocument/2006/relationships/image" Target="../media/image565.png"/><Relationship Id="rId7" Type="http://schemas.openxmlformats.org/officeDocument/2006/relationships/image" Target="../media/image491.png"/><Relationship Id="rId12" Type="http://schemas.openxmlformats.org/officeDocument/2006/relationships/image" Target="../media/image559.png"/><Relationship Id="rId17" Type="http://schemas.openxmlformats.org/officeDocument/2006/relationships/image" Target="../media/image500.png"/><Relationship Id="rId25" Type="http://schemas.openxmlformats.org/officeDocument/2006/relationships/image" Target="../media/image57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99.png"/><Relationship Id="rId20" Type="http://schemas.openxmlformats.org/officeDocument/2006/relationships/image" Target="../media/image5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1.png"/><Relationship Id="rId11" Type="http://schemas.openxmlformats.org/officeDocument/2006/relationships/image" Target="../media/image570.png"/><Relationship Id="rId24" Type="http://schemas.openxmlformats.org/officeDocument/2006/relationships/image" Target="../media/image572.png"/><Relationship Id="rId5" Type="http://schemas.openxmlformats.org/officeDocument/2006/relationships/image" Target="../media/image569.png"/><Relationship Id="rId15" Type="http://schemas.openxmlformats.org/officeDocument/2006/relationships/image" Target="../media/image520.png"/><Relationship Id="rId23" Type="http://schemas.openxmlformats.org/officeDocument/2006/relationships/image" Target="../media/image571.png"/><Relationship Id="rId10" Type="http://schemas.openxmlformats.org/officeDocument/2006/relationships/image" Target="../media/image557.png"/><Relationship Id="rId19" Type="http://schemas.openxmlformats.org/officeDocument/2006/relationships/image" Target="../media/image522.png"/><Relationship Id="rId4" Type="http://schemas.openxmlformats.org/officeDocument/2006/relationships/image" Target="../media/image41.png"/><Relationship Id="rId9" Type="http://schemas.openxmlformats.org/officeDocument/2006/relationships/image" Target="../media/image556.png"/><Relationship Id="rId14" Type="http://schemas.openxmlformats.org/officeDocument/2006/relationships/image" Target="../media/image561.png"/><Relationship Id="rId22" Type="http://schemas.openxmlformats.org/officeDocument/2006/relationships/image" Target="../media/image566.png"/><Relationship Id="rId27" Type="http://schemas.openxmlformats.org/officeDocument/2006/relationships/image" Target="../media/image57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1.png"/><Relationship Id="rId18" Type="http://schemas.openxmlformats.org/officeDocument/2006/relationships/image" Target="../media/image496.png"/><Relationship Id="rId26" Type="http://schemas.openxmlformats.org/officeDocument/2006/relationships/image" Target="../media/image500.png"/><Relationship Id="rId39" Type="http://schemas.openxmlformats.org/officeDocument/2006/relationships/image" Target="../media/image585.png"/><Relationship Id="rId21" Type="http://schemas.openxmlformats.org/officeDocument/2006/relationships/image" Target="../media/image499.png"/><Relationship Id="rId34" Type="http://schemas.openxmlformats.org/officeDocument/2006/relationships/image" Target="../media/image534.png"/><Relationship Id="rId42" Type="http://schemas.openxmlformats.org/officeDocument/2006/relationships/image" Target="../media/image588.png"/><Relationship Id="rId7" Type="http://schemas.openxmlformats.org/officeDocument/2006/relationships/image" Target="../media/image48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79.png"/><Relationship Id="rId20" Type="http://schemas.openxmlformats.org/officeDocument/2006/relationships/image" Target="../media/image520.png"/><Relationship Id="rId29" Type="http://schemas.openxmlformats.org/officeDocument/2006/relationships/image" Target="../media/image506.png"/><Relationship Id="rId41" Type="http://schemas.openxmlformats.org/officeDocument/2006/relationships/image" Target="../media/image5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6.png"/><Relationship Id="rId11" Type="http://schemas.openxmlformats.org/officeDocument/2006/relationships/image" Target="../media/image490.png"/><Relationship Id="rId24" Type="http://schemas.openxmlformats.org/officeDocument/2006/relationships/image" Target="../media/image580.png"/><Relationship Id="rId32" Type="http://schemas.openxmlformats.org/officeDocument/2006/relationships/image" Target="../media/image582.png"/><Relationship Id="rId37" Type="http://schemas.openxmlformats.org/officeDocument/2006/relationships/image" Target="../media/image537.png"/><Relationship Id="rId40" Type="http://schemas.openxmlformats.org/officeDocument/2006/relationships/image" Target="../media/image586.png"/><Relationship Id="rId5" Type="http://schemas.openxmlformats.org/officeDocument/2006/relationships/image" Target="../media/image485.png"/><Relationship Id="rId15" Type="http://schemas.openxmlformats.org/officeDocument/2006/relationships/image" Target="../media/image493.png"/><Relationship Id="rId23" Type="http://schemas.openxmlformats.org/officeDocument/2006/relationships/image" Target="../media/image521.png"/><Relationship Id="rId28" Type="http://schemas.openxmlformats.org/officeDocument/2006/relationships/image" Target="../media/image522.png"/><Relationship Id="rId36" Type="http://schemas.openxmlformats.org/officeDocument/2006/relationships/image" Target="../media/image536.png"/><Relationship Id="rId10" Type="http://schemas.openxmlformats.org/officeDocument/2006/relationships/image" Target="../media/image553.png"/><Relationship Id="rId19" Type="http://schemas.openxmlformats.org/officeDocument/2006/relationships/image" Target="../media/image497.png"/><Relationship Id="rId31" Type="http://schemas.openxmlformats.org/officeDocument/2006/relationships/image" Target="../media/image508.png"/><Relationship Id="rId4" Type="http://schemas.openxmlformats.org/officeDocument/2006/relationships/image" Target="../media/image42.png"/><Relationship Id="rId9" Type="http://schemas.openxmlformats.org/officeDocument/2006/relationships/image" Target="../media/image578.png"/><Relationship Id="rId14" Type="http://schemas.openxmlformats.org/officeDocument/2006/relationships/image" Target="../media/image492.png"/><Relationship Id="rId22" Type="http://schemas.openxmlformats.org/officeDocument/2006/relationships/image" Target="../media/image560.png"/><Relationship Id="rId27" Type="http://schemas.openxmlformats.org/officeDocument/2006/relationships/image" Target="../media/image563.png"/><Relationship Id="rId30" Type="http://schemas.openxmlformats.org/officeDocument/2006/relationships/image" Target="../media/image507.png"/><Relationship Id="rId35" Type="http://schemas.openxmlformats.org/officeDocument/2006/relationships/image" Target="../media/image535.png"/><Relationship Id="rId8" Type="http://schemas.openxmlformats.org/officeDocument/2006/relationships/image" Target="../media/image577.png"/><Relationship Id="rId3" Type="http://schemas.openxmlformats.org/officeDocument/2006/relationships/image" Target="../media/image40.png"/><Relationship Id="rId12" Type="http://schemas.openxmlformats.org/officeDocument/2006/relationships/image" Target="../media/image476.png"/><Relationship Id="rId17" Type="http://schemas.openxmlformats.org/officeDocument/2006/relationships/image" Target="../media/image517.png"/><Relationship Id="rId25" Type="http://schemas.openxmlformats.org/officeDocument/2006/relationships/image" Target="../media/image581.png"/><Relationship Id="rId33" Type="http://schemas.openxmlformats.org/officeDocument/2006/relationships/image" Target="../media/image583.png"/><Relationship Id="rId38" Type="http://schemas.openxmlformats.org/officeDocument/2006/relationships/image" Target="../media/image58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1.png"/><Relationship Id="rId18" Type="http://schemas.openxmlformats.org/officeDocument/2006/relationships/image" Target="../media/image496.png"/><Relationship Id="rId26" Type="http://schemas.openxmlformats.org/officeDocument/2006/relationships/image" Target="../media/image500.png"/><Relationship Id="rId3" Type="http://schemas.openxmlformats.org/officeDocument/2006/relationships/image" Target="../media/image40.png"/><Relationship Id="rId21" Type="http://schemas.openxmlformats.org/officeDocument/2006/relationships/image" Target="../media/image499.png"/><Relationship Id="rId34" Type="http://schemas.openxmlformats.org/officeDocument/2006/relationships/image" Target="../media/image589.png"/><Relationship Id="rId7" Type="http://schemas.openxmlformats.org/officeDocument/2006/relationships/image" Target="../media/image487.png"/><Relationship Id="rId12" Type="http://schemas.openxmlformats.org/officeDocument/2006/relationships/image" Target="../media/image476.png"/><Relationship Id="rId17" Type="http://schemas.openxmlformats.org/officeDocument/2006/relationships/image" Target="../media/image517.png"/><Relationship Id="rId25" Type="http://schemas.openxmlformats.org/officeDocument/2006/relationships/image" Target="../media/image581.png"/><Relationship Id="rId33" Type="http://schemas.openxmlformats.org/officeDocument/2006/relationships/image" Target="../media/image58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79.png"/><Relationship Id="rId20" Type="http://schemas.openxmlformats.org/officeDocument/2006/relationships/image" Target="../media/image520.png"/><Relationship Id="rId29" Type="http://schemas.openxmlformats.org/officeDocument/2006/relationships/image" Target="../media/image5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6.png"/><Relationship Id="rId11" Type="http://schemas.openxmlformats.org/officeDocument/2006/relationships/image" Target="../media/image490.png"/><Relationship Id="rId24" Type="http://schemas.openxmlformats.org/officeDocument/2006/relationships/image" Target="../media/image580.png"/><Relationship Id="rId32" Type="http://schemas.openxmlformats.org/officeDocument/2006/relationships/image" Target="../media/image582.png"/><Relationship Id="rId5" Type="http://schemas.openxmlformats.org/officeDocument/2006/relationships/image" Target="../media/image485.png"/><Relationship Id="rId15" Type="http://schemas.openxmlformats.org/officeDocument/2006/relationships/image" Target="../media/image493.png"/><Relationship Id="rId23" Type="http://schemas.openxmlformats.org/officeDocument/2006/relationships/image" Target="../media/image521.png"/><Relationship Id="rId28" Type="http://schemas.openxmlformats.org/officeDocument/2006/relationships/image" Target="../media/image522.png"/><Relationship Id="rId10" Type="http://schemas.openxmlformats.org/officeDocument/2006/relationships/image" Target="../media/image553.png"/><Relationship Id="rId19" Type="http://schemas.openxmlformats.org/officeDocument/2006/relationships/image" Target="../media/image497.png"/><Relationship Id="rId31" Type="http://schemas.openxmlformats.org/officeDocument/2006/relationships/image" Target="../media/image508.png"/><Relationship Id="rId4" Type="http://schemas.openxmlformats.org/officeDocument/2006/relationships/image" Target="../media/image42.png"/><Relationship Id="rId9" Type="http://schemas.openxmlformats.org/officeDocument/2006/relationships/image" Target="../media/image578.png"/><Relationship Id="rId14" Type="http://schemas.openxmlformats.org/officeDocument/2006/relationships/image" Target="../media/image492.png"/><Relationship Id="rId22" Type="http://schemas.openxmlformats.org/officeDocument/2006/relationships/image" Target="../media/image560.png"/><Relationship Id="rId27" Type="http://schemas.openxmlformats.org/officeDocument/2006/relationships/image" Target="../media/image563.png"/><Relationship Id="rId30" Type="http://schemas.openxmlformats.org/officeDocument/2006/relationships/image" Target="../media/image507.png"/><Relationship Id="rId8" Type="http://schemas.openxmlformats.org/officeDocument/2006/relationships/image" Target="../media/image5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9.png"/><Relationship Id="rId13" Type="http://schemas.openxmlformats.org/officeDocument/2006/relationships/image" Target="../media/image499.png"/><Relationship Id="rId18" Type="http://schemas.openxmlformats.org/officeDocument/2006/relationships/image" Target="../media/image500.png"/><Relationship Id="rId3" Type="http://schemas.openxmlformats.org/officeDocument/2006/relationships/image" Target="../media/image43.png"/><Relationship Id="rId21" Type="http://schemas.openxmlformats.org/officeDocument/2006/relationships/image" Target="../media/image506.png"/><Relationship Id="rId7" Type="http://schemas.openxmlformats.org/officeDocument/2006/relationships/image" Target="../media/image476.png"/><Relationship Id="rId12" Type="http://schemas.openxmlformats.org/officeDocument/2006/relationships/image" Target="../media/image520.png"/><Relationship Id="rId17" Type="http://schemas.openxmlformats.org/officeDocument/2006/relationships/image" Target="../media/image58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80.png"/><Relationship Id="rId20" Type="http://schemas.openxmlformats.org/officeDocument/2006/relationships/image" Target="../media/image5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7.png"/><Relationship Id="rId11" Type="http://schemas.openxmlformats.org/officeDocument/2006/relationships/image" Target="../media/image497.png"/><Relationship Id="rId5" Type="http://schemas.openxmlformats.org/officeDocument/2006/relationships/image" Target="../media/image485.png"/><Relationship Id="rId15" Type="http://schemas.openxmlformats.org/officeDocument/2006/relationships/image" Target="../media/image521.png"/><Relationship Id="rId23" Type="http://schemas.openxmlformats.org/officeDocument/2006/relationships/image" Target="../media/image508.png"/><Relationship Id="rId10" Type="http://schemas.openxmlformats.org/officeDocument/2006/relationships/image" Target="../media/image496.png"/><Relationship Id="rId19" Type="http://schemas.openxmlformats.org/officeDocument/2006/relationships/image" Target="../media/image563.png"/><Relationship Id="rId4" Type="http://schemas.openxmlformats.org/officeDocument/2006/relationships/image" Target="../media/image44.png"/><Relationship Id="rId9" Type="http://schemas.openxmlformats.org/officeDocument/2006/relationships/image" Target="../media/image517.png"/><Relationship Id="rId14" Type="http://schemas.openxmlformats.org/officeDocument/2006/relationships/image" Target="../media/image560.png"/><Relationship Id="rId22" Type="http://schemas.openxmlformats.org/officeDocument/2006/relationships/image" Target="../media/image5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9.png"/><Relationship Id="rId18" Type="http://schemas.openxmlformats.org/officeDocument/2006/relationships/image" Target="../media/image254.png"/><Relationship Id="rId3" Type="http://schemas.openxmlformats.org/officeDocument/2006/relationships/image" Target="../media/image14.png"/><Relationship Id="rId21" Type="http://schemas.openxmlformats.org/officeDocument/2006/relationships/image" Target="../media/image257.png"/><Relationship Id="rId7" Type="http://schemas.openxmlformats.org/officeDocument/2006/relationships/image" Target="../media/image243.png"/><Relationship Id="rId12" Type="http://schemas.openxmlformats.org/officeDocument/2006/relationships/image" Target="../media/image248.png"/><Relationship Id="rId17" Type="http://schemas.openxmlformats.org/officeDocument/2006/relationships/image" Target="../media/image2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2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5" Type="http://schemas.openxmlformats.org/officeDocument/2006/relationships/image" Target="../media/image251.png"/><Relationship Id="rId10" Type="http://schemas.openxmlformats.org/officeDocument/2006/relationships/image" Target="../media/image246.png"/><Relationship Id="rId19" Type="http://schemas.openxmlformats.org/officeDocument/2006/relationships/image" Target="../media/image255.png"/><Relationship Id="rId4" Type="http://schemas.openxmlformats.org/officeDocument/2006/relationships/image" Target="../media/image15.png"/><Relationship Id="rId9" Type="http://schemas.openxmlformats.org/officeDocument/2006/relationships/image" Target="../media/image245.png"/><Relationship Id="rId1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26" Type="http://schemas.openxmlformats.org/officeDocument/2006/relationships/image" Target="../media/image262.png"/><Relationship Id="rId3" Type="http://schemas.openxmlformats.org/officeDocument/2006/relationships/image" Target="../media/image223.png"/><Relationship Id="rId21" Type="http://schemas.openxmlformats.org/officeDocument/2006/relationships/image" Target="../media/image252.png"/><Relationship Id="rId34" Type="http://schemas.openxmlformats.org/officeDocument/2006/relationships/image" Target="../media/image270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61.png"/><Relationship Id="rId33" Type="http://schemas.openxmlformats.org/officeDocument/2006/relationships/image" Target="../media/image2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29" Type="http://schemas.openxmlformats.org/officeDocument/2006/relationships/image" Target="../media/image2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image" Target="../media/image260.png"/><Relationship Id="rId32" Type="http://schemas.openxmlformats.org/officeDocument/2006/relationships/image" Target="../media/image268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59.png"/><Relationship Id="rId28" Type="http://schemas.openxmlformats.org/officeDocument/2006/relationships/image" Target="../media/image264.png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31" Type="http://schemas.openxmlformats.org/officeDocument/2006/relationships/image" Target="../media/image267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258.png"/><Relationship Id="rId27" Type="http://schemas.openxmlformats.org/officeDocument/2006/relationships/image" Target="../media/image263.png"/><Relationship Id="rId30" Type="http://schemas.openxmlformats.org/officeDocument/2006/relationships/image" Target="../media/image266.png"/><Relationship Id="rId35" Type="http://schemas.openxmlformats.org/officeDocument/2006/relationships/image" Target="../media/image271.png"/><Relationship Id="rId8" Type="http://schemas.openxmlformats.org/officeDocument/2006/relationships/image" Target="../media/image22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26" Type="http://schemas.openxmlformats.org/officeDocument/2006/relationships/image" Target="../media/image262.png"/><Relationship Id="rId3" Type="http://schemas.openxmlformats.org/officeDocument/2006/relationships/image" Target="../media/image223.png"/><Relationship Id="rId21" Type="http://schemas.openxmlformats.org/officeDocument/2006/relationships/image" Target="../media/image252.png"/><Relationship Id="rId34" Type="http://schemas.openxmlformats.org/officeDocument/2006/relationships/image" Target="../media/image270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61.png"/><Relationship Id="rId33" Type="http://schemas.openxmlformats.org/officeDocument/2006/relationships/image" Target="../media/image26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29" Type="http://schemas.openxmlformats.org/officeDocument/2006/relationships/image" Target="../media/image2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image" Target="../media/image260.png"/><Relationship Id="rId32" Type="http://schemas.openxmlformats.org/officeDocument/2006/relationships/image" Target="../media/image268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59.png"/><Relationship Id="rId28" Type="http://schemas.openxmlformats.org/officeDocument/2006/relationships/image" Target="../media/image264.png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31" Type="http://schemas.openxmlformats.org/officeDocument/2006/relationships/image" Target="../media/image267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258.png"/><Relationship Id="rId27" Type="http://schemas.openxmlformats.org/officeDocument/2006/relationships/image" Target="../media/image263.png"/><Relationship Id="rId30" Type="http://schemas.openxmlformats.org/officeDocument/2006/relationships/image" Target="../media/image266.png"/><Relationship Id="rId35" Type="http://schemas.openxmlformats.org/officeDocument/2006/relationships/image" Target="../media/image272.png"/><Relationship Id="rId8" Type="http://schemas.openxmlformats.org/officeDocument/2006/relationships/image" Target="../media/image2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13" Type="http://schemas.openxmlformats.org/officeDocument/2006/relationships/image" Target="../media/image283.png"/><Relationship Id="rId18" Type="http://schemas.openxmlformats.org/officeDocument/2006/relationships/image" Target="../media/image288.png"/><Relationship Id="rId3" Type="http://schemas.openxmlformats.org/officeDocument/2006/relationships/image" Target="../media/image273.png"/><Relationship Id="rId21" Type="http://schemas.openxmlformats.org/officeDocument/2006/relationships/image" Target="../media/image291.png"/><Relationship Id="rId7" Type="http://schemas.openxmlformats.org/officeDocument/2006/relationships/image" Target="../media/image277.png"/><Relationship Id="rId12" Type="http://schemas.openxmlformats.org/officeDocument/2006/relationships/image" Target="../media/image282.png"/><Relationship Id="rId17" Type="http://schemas.openxmlformats.org/officeDocument/2006/relationships/image" Target="../media/image28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6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6.png"/><Relationship Id="rId11" Type="http://schemas.openxmlformats.org/officeDocument/2006/relationships/image" Target="../media/image281.png"/><Relationship Id="rId5" Type="http://schemas.openxmlformats.org/officeDocument/2006/relationships/image" Target="../media/image275.png"/><Relationship Id="rId15" Type="http://schemas.openxmlformats.org/officeDocument/2006/relationships/image" Target="../media/image285.png"/><Relationship Id="rId10" Type="http://schemas.openxmlformats.org/officeDocument/2006/relationships/image" Target="../media/image280.png"/><Relationship Id="rId19" Type="http://schemas.openxmlformats.org/officeDocument/2006/relationships/image" Target="../media/image289.png"/><Relationship Id="rId4" Type="http://schemas.openxmlformats.org/officeDocument/2006/relationships/image" Target="../media/image274.png"/><Relationship Id="rId9" Type="http://schemas.openxmlformats.org/officeDocument/2006/relationships/image" Target="../media/image279.png"/><Relationship Id="rId14" Type="http://schemas.openxmlformats.org/officeDocument/2006/relationships/image" Target="../media/image28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7" Type="http://schemas.openxmlformats.org/officeDocument/2006/relationships/image" Target="../media/image2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4.png"/><Relationship Id="rId5" Type="http://schemas.openxmlformats.org/officeDocument/2006/relationships/image" Target="../media/image293.png"/><Relationship Id="rId4" Type="http://schemas.openxmlformats.org/officeDocument/2006/relationships/image" Target="../media/image29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6.png"/><Relationship Id="rId18" Type="http://schemas.openxmlformats.org/officeDocument/2006/relationships/image" Target="../media/image311.png"/><Relationship Id="rId26" Type="http://schemas.openxmlformats.org/officeDocument/2006/relationships/image" Target="../media/image319.png"/><Relationship Id="rId3" Type="http://schemas.openxmlformats.org/officeDocument/2006/relationships/image" Target="../media/image2580.png"/><Relationship Id="rId21" Type="http://schemas.openxmlformats.org/officeDocument/2006/relationships/image" Target="../media/image314.png"/><Relationship Id="rId34" Type="http://schemas.openxmlformats.org/officeDocument/2006/relationships/image" Target="../media/image327.png"/><Relationship Id="rId7" Type="http://schemas.openxmlformats.org/officeDocument/2006/relationships/image" Target="../media/image300.png"/><Relationship Id="rId12" Type="http://schemas.openxmlformats.org/officeDocument/2006/relationships/image" Target="../media/image305.png"/><Relationship Id="rId17" Type="http://schemas.openxmlformats.org/officeDocument/2006/relationships/image" Target="../media/image310.png"/><Relationship Id="rId25" Type="http://schemas.openxmlformats.org/officeDocument/2006/relationships/image" Target="../media/image318.png"/><Relationship Id="rId33" Type="http://schemas.openxmlformats.org/officeDocument/2006/relationships/image" Target="../media/image3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9.png"/><Relationship Id="rId20" Type="http://schemas.openxmlformats.org/officeDocument/2006/relationships/image" Target="../media/image313.png"/><Relationship Id="rId29" Type="http://schemas.openxmlformats.org/officeDocument/2006/relationships/image" Target="../media/image3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9.png"/><Relationship Id="rId11" Type="http://schemas.openxmlformats.org/officeDocument/2006/relationships/image" Target="../media/image301.png"/><Relationship Id="rId24" Type="http://schemas.openxmlformats.org/officeDocument/2006/relationships/image" Target="../media/image317.png"/><Relationship Id="rId32" Type="http://schemas.openxmlformats.org/officeDocument/2006/relationships/image" Target="../media/image325.png"/><Relationship Id="rId5" Type="http://schemas.openxmlformats.org/officeDocument/2006/relationships/image" Target="../media/image298.png"/><Relationship Id="rId15" Type="http://schemas.openxmlformats.org/officeDocument/2006/relationships/image" Target="../media/image308.png"/><Relationship Id="rId23" Type="http://schemas.openxmlformats.org/officeDocument/2006/relationships/image" Target="../media/image316.png"/><Relationship Id="rId28" Type="http://schemas.openxmlformats.org/officeDocument/2006/relationships/image" Target="../media/image321.png"/><Relationship Id="rId10" Type="http://schemas.openxmlformats.org/officeDocument/2006/relationships/image" Target="../media/image304.png"/><Relationship Id="rId19" Type="http://schemas.openxmlformats.org/officeDocument/2006/relationships/image" Target="../media/image312.png"/><Relationship Id="rId31" Type="http://schemas.openxmlformats.org/officeDocument/2006/relationships/image" Target="../media/image324.png"/><Relationship Id="rId4" Type="http://schemas.openxmlformats.org/officeDocument/2006/relationships/image" Target="../media/image297.png"/><Relationship Id="rId9" Type="http://schemas.openxmlformats.org/officeDocument/2006/relationships/image" Target="../media/image303.png"/><Relationship Id="rId14" Type="http://schemas.openxmlformats.org/officeDocument/2006/relationships/image" Target="../media/image307.png"/><Relationship Id="rId22" Type="http://schemas.openxmlformats.org/officeDocument/2006/relationships/image" Target="../media/image315.png"/><Relationship Id="rId27" Type="http://schemas.openxmlformats.org/officeDocument/2006/relationships/image" Target="../media/image320.png"/><Relationship Id="rId30" Type="http://schemas.openxmlformats.org/officeDocument/2006/relationships/image" Target="../media/image323.png"/><Relationship Id="rId8" Type="http://schemas.openxmlformats.org/officeDocument/2006/relationships/image" Target="../media/image30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5.png"/><Relationship Id="rId26" Type="http://schemas.openxmlformats.org/officeDocument/2006/relationships/image" Target="../media/image353.png"/><Relationship Id="rId3" Type="http://schemas.openxmlformats.org/officeDocument/2006/relationships/image" Target="../media/image328.png"/><Relationship Id="rId21" Type="http://schemas.openxmlformats.org/officeDocument/2006/relationships/image" Target="../media/image347.png"/><Relationship Id="rId34" Type="http://schemas.openxmlformats.org/officeDocument/2006/relationships/image" Target="../media/image362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343.png"/><Relationship Id="rId25" Type="http://schemas.openxmlformats.org/officeDocument/2006/relationships/image" Target="../media/image352.png"/><Relationship Id="rId33" Type="http://schemas.openxmlformats.org/officeDocument/2006/relationships/image" Target="../media/image36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2.png"/><Relationship Id="rId20" Type="http://schemas.openxmlformats.org/officeDocument/2006/relationships/image" Target="../media/image346.png"/><Relationship Id="rId29" Type="http://schemas.openxmlformats.org/officeDocument/2006/relationships/image" Target="../media/image3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24" Type="http://schemas.openxmlformats.org/officeDocument/2006/relationships/image" Target="../media/image351.png"/><Relationship Id="rId32" Type="http://schemas.openxmlformats.org/officeDocument/2006/relationships/image" Target="../media/image359.png"/><Relationship Id="rId5" Type="http://schemas.openxmlformats.org/officeDocument/2006/relationships/image" Target="../media/image17.png"/><Relationship Id="rId15" Type="http://schemas.openxmlformats.org/officeDocument/2006/relationships/image" Target="../media/image341.png"/><Relationship Id="rId23" Type="http://schemas.openxmlformats.org/officeDocument/2006/relationships/image" Target="../media/image349.png"/><Relationship Id="rId28" Type="http://schemas.openxmlformats.org/officeDocument/2006/relationships/image" Target="../media/image355.png"/><Relationship Id="rId36" Type="http://schemas.openxmlformats.org/officeDocument/2006/relationships/image" Target="../media/image364.png"/><Relationship Id="rId10" Type="http://schemas.openxmlformats.org/officeDocument/2006/relationships/image" Target="../media/image335.png"/><Relationship Id="rId19" Type="http://schemas.openxmlformats.org/officeDocument/2006/relationships/image" Target="../media/image26.png"/><Relationship Id="rId31" Type="http://schemas.openxmlformats.org/officeDocument/2006/relationships/image" Target="../media/image35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39.png"/><Relationship Id="rId22" Type="http://schemas.openxmlformats.org/officeDocument/2006/relationships/image" Target="../media/image348.png"/><Relationship Id="rId27" Type="http://schemas.openxmlformats.org/officeDocument/2006/relationships/image" Target="../media/image354.png"/><Relationship Id="rId30" Type="http://schemas.openxmlformats.org/officeDocument/2006/relationships/image" Target="../media/image357.png"/><Relationship Id="rId35" Type="http://schemas.openxmlformats.org/officeDocument/2006/relationships/image" Target="../media/image363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47A6B7-0B67-400E-B775-B258B36B9CA8}"/>
              </a:ext>
            </a:extLst>
          </p:cNvPr>
          <p:cNvSpPr txBox="1"/>
          <p:nvPr/>
        </p:nvSpPr>
        <p:spPr>
          <a:xfrm>
            <a:off x="1323974" y="1485779"/>
            <a:ext cx="94392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Publicly </a:t>
            </a:r>
            <a:r>
              <a:rPr lang="en-US" altLang="zh-C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verifiable database 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scheme with efficient </a:t>
            </a:r>
            <a:r>
              <a:rPr lang="en-US" altLang="zh-C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 search 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9D96A3-11AC-479C-99B1-B1D69F3D9C55}"/>
              </a:ext>
            </a:extLst>
          </p:cNvPr>
          <p:cNvSpPr txBox="1"/>
          <p:nvPr/>
        </p:nvSpPr>
        <p:spPr>
          <a:xfrm>
            <a:off x="4238625" y="3013501"/>
            <a:ext cx="3829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Meixia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Miao,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Jianfeng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913842-0D73-4754-9839-935D0344E426}"/>
              </a:ext>
            </a:extLst>
          </p:cNvPr>
          <p:cNvSpPr txBox="1"/>
          <p:nvPr/>
        </p:nvSpPr>
        <p:spPr>
          <a:xfrm>
            <a:off x="4019550" y="3965258"/>
            <a:ext cx="404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SCIENCES</a:t>
            </a:r>
            <a:r>
              <a:rPr lang="zh-CN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一区</a:t>
            </a:r>
          </a:p>
        </p:txBody>
      </p:sp>
    </p:spTree>
    <p:extLst>
      <p:ext uri="{BB962C8B-B14F-4D97-AF65-F5344CB8AC3E}">
        <p14:creationId xmlns:p14="http://schemas.microsoft.com/office/powerpoint/2010/main" val="27863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326F3D00-D99A-4BDA-8559-25158961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208" y="2277050"/>
            <a:ext cx="3635577" cy="3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41EC9-1076-4B14-95E9-39A07F16F6D4}"/>
                  </a:ext>
                </a:extLst>
              </p:cNvPr>
              <p:cNvSpPr txBox="1"/>
              <p:nvPr/>
            </p:nvSpPr>
            <p:spPr>
              <a:xfrm>
                <a:off x="148332" y="744135"/>
                <a:ext cx="2349297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0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𝐐</m:t>
                      </m:r>
                      <m:r>
                        <a:rPr lang="en-US" altLang="zh-CN" sz="2400" b="1" i="0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𝐮𝐞𝐫𝐲</m:t>
                      </m:r>
                      <m:d>
                        <m:dPr>
                          <m:ctrlPr>
                            <a:rPr lang="en-US" altLang="zh-CN" sz="240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𝑃𝐾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</m:d>
                      <m:r>
                        <a:rPr lang="en-US" altLang="zh-CN" sz="2400" b="1" i="0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</m:oMath>
                  </m:oMathPara>
                </a14:m>
                <a:endParaRPr lang="en-US" altLang="zh-CN" sz="2400" b="1" i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41EC9-1076-4B14-95E9-39A07F16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2" y="744135"/>
                <a:ext cx="2349297" cy="480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FE700FD-3749-4EDD-8B75-C56C9F95F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51" y="1390418"/>
            <a:ext cx="1276350" cy="1276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53463C-C64C-48C3-B270-08B17C317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7192" y="1362264"/>
            <a:ext cx="1205835" cy="120583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ADD3FE-7F3D-476E-BE18-AB120B1207E7}"/>
              </a:ext>
            </a:extLst>
          </p:cNvPr>
          <p:cNvCxnSpPr>
            <a:cxnSpLocks/>
          </p:cNvCxnSpPr>
          <p:nvPr/>
        </p:nvCxnSpPr>
        <p:spPr>
          <a:xfrm flipV="1">
            <a:off x="2053907" y="1532167"/>
            <a:ext cx="7000875" cy="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16EA8E7-6FAC-479F-8D0F-888D1D9BC624}"/>
                  </a:ext>
                </a:extLst>
              </p:cNvPr>
              <p:cNvSpPr txBox="1"/>
              <p:nvPr/>
            </p:nvSpPr>
            <p:spPr>
              <a:xfrm>
                <a:off x="2752037" y="1257944"/>
                <a:ext cx="6162674" cy="366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0" dirty="0">
                    <a:solidFill>
                      <a:schemeClr val="tx1"/>
                    </a:solidFill>
                    <a:cs typeface="+mn-ea"/>
                    <a:sym typeface="+mn-lt"/>
                  </a:rPr>
                  <a:t>1. </a:t>
                </a:r>
                <a:r>
                  <a:rPr lang="en-US" altLang="zh-CN" sz="1600" b="1" kern="0" dirty="0">
                    <a:solidFill>
                      <a:schemeClr val="tx1"/>
                    </a:solidFill>
                    <a:cs typeface="+mn-ea"/>
                    <a:sym typeface="+mn-lt"/>
                  </a:rPr>
                  <a:t>Query</a:t>
                </a:r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  <a:sym typeface="+mn-lt"/>
                  </a:rPr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600" b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所有文档，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𝒔𝒕𝒂𝒈</m:t>
                        </m:r>
                      </m:e>
                      <m:sub>
                        <m:sSub>
                          <m:sSubPr>
                            <m:ctrlPr>
                              <a:rPr lang="zh-CN" altLang="en-US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zh-CN" altLang="en-US" sz="1600" b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1600" b="1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1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𝑭</m:t>
                    </m:r>
                    <m:r>
                      <a:rPr lang="en-US" altLang="zh-CN" sz="1600" b="1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𝑻</m:t>
                        </m:r>
                      </m:sub>
                    </m:sSub>
                    <m:r>
                      <a:rPr lang="en-US" altLang="zh-CN" sz="1600" b="1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600" b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600" b="1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16EA8E7-6FAC-479F-8D0F-888D1D9B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37" y="1257944"/>
                <a:ext cx="6162674" cy="366639"/>
              </a:xfrm>
              <a:prstGeom prst="rect">
                <a:avLst/>
              </a:prstGeom>
              <a:blipFill>
                <a:blip r:embed="rId7"/>
                <a:stretch>
                  <a:fillRect l="-495" t="-5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3BBB5A-CA76-4CF2-97C2-970D9F7F3748}"/>
                  </a:ext>
                </a:extLst>
              </p:cNvPr>
              <p:cNvSpPr txBox="1"/>
              <p:nvPr/>
            </p:nvSpPr>
            <p:spPr>
              <a:xfrm>
                <a:off x="211076" y="2763729"/>
                <a:ext cx="61626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0" dirty="0">
                    <a:cs typeface="+mn-ea"/>
                    <a:sym typeface="+mn-lt"/>
                  </a:rPr>
                  <a:t>4. </a:t>
                </a:r>
                <a:r>
                  <a:rPr lang="en-US" altLang="zh-CN" sz="1600" b="1" kern="0" dirty="0">
                    <a:cs typeface="+mn-ea"/>
                    <a:sym typeface="+mn-lt"/>
                  </a:rPr>
                  <a:t>Compute</a:t>
                </a:r>
                <a:r>
                  <a:rPr lang="en-US" altLang="zh-CN" sz="16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e</m:t>
                        </m:r>
                      </m:sub>
                    </m:sSub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𝐹</m:t>
                        </m:r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</m:t>
                        </m:r>
                      </m:sub>
                    </m:sSub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3BBB5A-CA76-4CF2-97C2-970D9F7F3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6" y="2763729"/>
                <a:ext cx="6162674" cy="338554"/>
              </a:xfrm>
              <a:prstGeom prst="rect">
                <a:avLst/>
              </a:prstGeom>
              <a:blipFill>
                <a:blip r:embed="rId8"/>
                <a:stretch>
                  <a:fillRect l="-593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B104EF-CD05-4181-8622-360BD686356A}"/>
              </a:ext>
            </a:extLst>
          </p:cNvPr>
          <p:cNvGrpSpPr/>
          <p:nvPr/>
        </p:nvGrpSpPr>
        <p:grpSpPr>
          <a:xfrm>
            <a:off x="10170398" y="1600958"/>
            <a:ext cx="1458396" cy="1757483"/>
            <a:chOff x="10969578" y="3186771"/>
            <a:chExt cx="2349158" cy="2768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3999B5B-4A72-45EC-8C31-AF96AA1FF7D7}"/>
                    </a:ext>
                  </a:extLst>
                </p:cNvPr>
                <p:cNvSpPr/>
                <p:nvPr/>
              </p:nvSpPr>
              <p:spPr>
                <a:xfrm>
                  <a:off x="10997136" y="3186771"/>
                  <a:ext cx="740223" cy="46259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3999B5B-4A72-45EC-8C31-AF96AA1FF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7136" y="3186771"/>
                  <a:ext cx="740223" cy="462599"/>
                </a:xfrm>
                <a:prstGeom prst="rect">
                  <a:avLst/>
                </a:prstGeom>
                <a:blipFill>
                  <a:blip r:embed="rId9"/>
                  <a:stretch>
                    <a:fillRect b="-20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3DF927E-FF88-42F3-B5A0-CAE29B0B520E}"/>
                    </a:ext>
                  </a:extLst>
                </p:cNvPr>
                <p:cNvSpPr/>
                <p:nvPr/>
              </p:nvSpPr>
              <p:spPr>
                <a:xfrm>
                  <a:off x="10997137" y="3964167"/>
                  <a:ext cx="740223" cy="46259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3DF927E-FF88-42F3-B5A0-CAE29B0B5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7137" y="3964167"/>
                  <a:ext cx="740223" cy="462599"/>
                </a:xfrm>
                <a:prstGeom prst="rect">
                  <a:avLst/>
                </a:prstGeom>
                <a:blipFill>
                  <a:blip r:embed="rId9"/>
                  <a:stretch>
                    <a:fillRect b="-20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90744AD-2407-4B33-BDF6-1A6AF3328C45}"/>
                    </a:ext>
                  </a:extLst>
                </p:cNvPr>
                <p:cNvSpPr/>
                <p:nvPr/>
              </p:nvSpPr>
              <p:spPr>
                <a:xfrm>
                  <a:off x="10997137" y="4743308"/>
                  <a:ext cx="740223" cy="46259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90744AD-2407-4B33-BDF6-1A6AF3328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7137" y="4743308"/>
                  <a:ext cx="740223" cy="4625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D0C6597-0CFE-4685-BE14-08495B7A7BC5}"/>
                </a:ext>
              </a:extLst>
            </p:cNvPr>
            <p:cNvSpPr/>
            <p:nvPr/>
          </p:nvSpPr>
          <p:spPr>
            <a:xfrm>
              <a:off x="12416541" y="318677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6C195B1-8483-4ECC-9D22-38A9DB578050}"/>
                    </a:ext>
                  </a:extLst>
                </p:cNvPr>
                <p:cNvSpPr txBox="1"/>
                <p:nvPr/>
              </p:nvSpPr>
              <p:spPr>
                <a:xfrm>
                  <a:off x="12632278" y="3213023"/>
                  <a:ext cx="540103" cy="405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4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6C195B1-8483-4ECC-9D22-38A9DB578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2278" y="3213023"/>
                  <a:ext cx="540103" cy="405089"/>
                </a:xfrm>
                <a:prstGeom prst="rect">
                  <a:avLst/>
                </a:prstGeom>
                <a:blipFill>
                  <a:blip r:embed="rId11"/>
                  <a:stretch>
                    <a:fillRect r="-16364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6079B8A8-38FE-4FB9-9C67-5076676D75C2}"/>
                </a:ext>
              </a:extLst>
            </p:cNvPr>
            <p:cNvSpPr/>
            <p:nvPr/>
          </p:nvSpPr>
          <p:spPr>
            <a:xfrm>
              <a:off x="11870711" y="3301071"/>
              <a:ext cx="391058" cy="19400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80B650F4-E86A-4F13-B1D9-21BA88BAC723}"/>
                </a:ext>
              </a:extLst>
            </p:cNvPr>
            <p:cNvSpPr/>
            <p:nvPr/>
          </p:nvSpPr>
          <p:spPr>
            <a:xfrm>
              <a:off x="11879241" y="4095759"/>
              <a:ext cx="391058" cy="19400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EE6288E-64F6-4FD3-B120-F335651A7CBC}"/>
                    </a:ext>
                  </a:extLst>
                </p:cNvPr>
                <p:cNvSpPr/>
                <p:nvPr/>
              </p:nvSpPr>
              <p:spPr>
                <a:xfrm>
                  <a:off x="10969578" y="5492364"/>
                  <a:ext cx="740223" cy="46259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EE6288E-64F6-4FD3-B120-F335651A7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9578" y="5492364"/>
                  <a:ext cx="740223" cy="4625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3CA788-D450-4B09-8C8C-EFB44E7E3554}"/>
                </a:ext>
              </a:extLst>
            </p:cNvPr>
            <p:cNvSpPr/>
            <p:nvPr/>
          </p:nvSpPr>
          <p:spPr>
            <a:xfrm>
              <a:off x="12412180" y="3954049"/>
              <a:ext cx="902195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96496DB-6422-4204-A32C-EDA2AF1F0A26}"/>
                    </a:ext>
                  </a:extLst>
                </p:cNvPr>
                <p:cNvSpPr txBox="1"/>
                <p:nvPr/>
              </p:nvSpPr>
              <p:spPr>
                <a:xfrm>
                  <a:off x="12621075" y="3980300"/>
                  <a:ext cx="540238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400" b="1" i="1" kern="0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96496DB-6422-4204-A32C-EDA2AF1F0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1075" y="3980300"/>
                  <a:ext cx="540238" cy="404213"/>
                </a:xfrm>
                <a:prstGeom prst="rect">
                  <a:avLst/>
                </a:prstGeom>
                <a:blipFill>
                  <a:blip r:embed="rId13"/>
                  <a:stretch>
                    <a:fillRect r="-16364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5051F4-ABA9-4B8B-8482-6538682C9A66}"/>
                </a:ext>
              </a:extLst>
            </p:cNvPr>
            <p:cNvSpPr/>
            <p:nvPr/>
          </p:nvSpPr>
          <p:spPr>
            <a:xfrm>
              <a:off x="12411518" y="4712954"/>
              <a:ext cx="902195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B391C3C-9B49-4871-B1F2-CEECCF1B52AE}"/>
                    </a:ext>
                  </a:extLst>
                </p:cNvPr>
                <p:cNvSpPr txBox="1"/>
                <p:nvPr/>
              </p:nvSpPr>
              <p:spPr>
                <a:xfrm>
                  <a:off x="12620413" y="4739205"/>
                  <a:ext cx="540238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400" b="1" i="1" kern="0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B391C3C-9B49-4871-B1F2-CEECCF1B5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0413" y="4739205"/>
                  <a:ext cx="540238" cy="404213"/>
                </a:xfrm>
                <a:prstGeom prst="rect">
                  <a:avLst/>
                </a:prstGeom>
                <a:blipFill>
                  <a:blip r:embed="rId14"/>
                  <a:stretch>
                    <a:fillRect r="-16364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7BBAE63-343E-408B-A3D6-0C31BBF4957B}"/>
                </a:ext>
              </a:extLst>
            </p:cNvPr>
            <p:cNvSpPr/>
            <p:nvPr/>
          </p:nvSpPr>
          <p:spPr>
            <a:xfrm>
              <a:off x="12416541" y="5483991"/>
              <a:ext cx="902195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AA9CFED-E7B0-4A5F-8FA7-AA382E86F812}"/>
                    </a:ext>
                  </a:extLst>
                </p:cNvPr>
                <p:cNvSpPr txBox="1"/>
                <p:nvPr/>
              </p:nvSpPr>
              <p:spPr>
                <a:xfrm>
                  <a:off x="12625436" y="5510242"/>
                  <a:ext cx="540238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400" b="1" i="1" kern="0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AA9CFED-E7B0-4A5F-8FA7-AA382E86F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5436" y="5510242"/>
                  <a:ext cx="540238" cy="404213"/>
                </a:xfrm>
                <a:prstGeom prst="rect">
                  <a:avLst/>
                </a:prstGeom>
                <a:blipFill>
                  <a:blip r:embed="rId15"/>
                  <a:stretch>
                    <a:fillRect r="-16364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66CC75B2-53C4-4636-A58D-F09F75526404}"/>
                </a:ext>
              </a:extLst>
            </p:cNvPr>
            <p:cNvSpPr/>
            <p:nvPr/>
          </p:nvSpPr>
          <p:spPr>
            <a:xfrm>
              <a:off x="11870711" y="4900243"/>
              <a:ext cx="391058" cy="19400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8E0C9DDA-26FB-4AD0-A68A-C00E4E1A3CB4}"/>
                </a:ext>
              </a:extLst>
            </p:cNvPr>
            <p:cNvSpPr/>
            <p:nvPr/>
          </p:nvSpPr>
          <p:spPr>
            <a:xfrm>
              <a:off x="11879241" y="5703595"/>
              <a:ext cx="391058" cy="19400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A6D96C06-A0A1-4F56-A7CE-F833EB7ED122}"/>
              </a:ext>
            </a:extLst>
          </p:cNvPr>
          <p:cNvSpPr txBox="1"/>
          <p:nvPr/>
        </p:nvSpPr>
        <p:spPr>
          <a:xfrm>
            <a:off x="10604255" y="3375975"/>
            <a:ext cx="736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cs typeface="+mn-ea"/>
                <a:sym typeface="+mn-lt"/>
              </a:rPr>
              <a:t>Tset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604ED3D-5C84-4CBA-8475-4D8ED3D5C410}"/>
              </a:ext>
            </a:extLst>
          </p:cNvPr>
          <p:cNvCxnSpPr/>
          <p:nvPr/>
        </p:nvCxnSpPr>
        <p:spPr>
          <a:xfrm flipH="1">
            <a:off x="2053906" y="1873342"/>
            <a:ext cx="7000875" cy="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5B8A90D-CFE9-498A-873F-E005E18786EA}"/>
                  </a:ext>
                </a:extLst>
              </p:cNvPr>
              <p:cNvSpPr txBox="1"/>
              <p:nvPr/>
            </p:nvSpPr>
            <p:spPr>
              <a:xfrm>
                <a:off x="2758935" y="1560167"/>
                <a:ext cx="6164826" cy="37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0" dirty="0">
                    <a:solidFill>
                      <a:schemeClr val="tx1"/>
                    </a:solidFill>
                    <a:cs typeface="+mn-ea"/>
                    <a:sym typeface="+mn-lt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16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.</m:t>
                    </m:r>
                    <m:r>
                      <a:rPr lang="en-US" altLang="zh-CN" sz="16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t</m:t>
                    </m:r>
                    <m:r>
                      <a:rPr lang="en-US" altLang="zh-CN" sz="16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Tset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𝒔𝒕𝒂𝒈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16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zh-CN" altLang="en-US" sz="16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16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5B8A90D-CFE9-498A-873F-E005E187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35" y="1560167"/>
                <a:ext cx="6164826" cy="377347"/>
              </a:xfrm>
              <a:prstGeom prst="rect">
                <a:avLst/>
              </a:prstGeom>
              <a:blipFill>
                <a:blip r:embed="rId16"/>
                <a:stretch>
                  <a:fillRect l="-593" t="-161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12B406A-AF10-4ABE-8C40-F8A9151FD19D}"/>
                  </a:ext>
                </a:extLst>
              </p:cNvPr>
              <p:cNvSpPr txBox="1"/>
              <p:nvPr/>
            </p:nvSpPr>
            <p:spPr>
              <a:xfrm>
                <a:off x="423651" y="3102283"/>
                <a:ext cx="8616800" cy="37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kern="0" dirty="0">
                    <a:solidFill>
                      <a:schemeClr val="tx1"/>
                    </a:solidFill>
                    <a:cs typeface="+mn-ea"/>
                    <a:sym typeface="+mn-lt"/>
                  </a:rPr>
                  <a:t>解密：</a:t>
                </a:r>
                <a:r>
                  <a:rPr lang="en-US" altLang="zh-CN" sz="1600" b="1" kern="0" dirty="0">
                    <a:solidFill>
                      <a:schemeClr val="tx1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</m:t>
                    </m:r>
                    <m:r>
                      <a:rPr lang="en-US" altLang="zh-CN" sz="16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||</m:t>
                    </m:r>
                    <m:sSub>
                      <m:sSubPr>
                        <m:ctrlPr>
                          <a:rPr lang="en-US" altLang="zh-CN" sz="16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𝑫𝑩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kern="0" dirty="0">
                    <a:solidFill>
                      <a:schemeClr val="tx1"/>
                    </a:solidFill>
                    <a:cs typeface="+mn-ea"/>
                    <a:sym typeface="+mn-lt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Dec</m:t>
                    </m:r>
                    <m:d>
                      <m:dPr>
                        <m:ctrlPr>
                          <a:rPr lang="en-US" altLang="zh-CN" sz="16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e</m:t>
                            </m:r>
                          </m:sub>
                        </m:sSub>
                        <m:r>
                          <a:rPr lang="en-US" altLang="zh-CN" sz="16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16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1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-US" altLang="zh-CN" sz="1600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sSub>
                      <m:sSubPr>
                        <m:ctrlPr>
                          <a:rPr lang="en-US" altLang="zh-CN" sz="16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r>
                          <a:rPr lang="en-US" altLang="zh-CN" sz="16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𝑫𝑩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600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 注</a:t>
                </a:r>
                <a:r>
                  <a:rPr lang="en-US" altLang="zh-CN" sz="1600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:</a:t>
                </a:r>
                <a:r>
                  <a:rPr lang="zh-CN" altLang="en-US" sz="1600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（加密：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16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𝐸𝑛𝑐</m:t>
                    </m:r>
                    <m:r>
                      <a:rPr lang="en-US" altLang="zh-CN" sz="16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𝑒</m:t>
                        </m:r>
                      </m:sub>
                    </m:sSub>
                    <m:r>
                      <a:rPr lang="en-US" altLang="zh-CN" sz="16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6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en-US" altLang="zh-CN" sz="1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zh-CN" altLang="en-US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𝒊𝒏𝒅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6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||</m:t>
                    </m:r>
                    <m:sSub>
                      <m:sSubPr>
                        <m:ctrlP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𝐷𝐵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6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16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）</a:t>
                </a:r>
                <a:endParaRPr lang="en-US" altLang="zh-CN" kern="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12B406A-AF10-4ABE-8C40-F8A9151F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51" y="3102283"/>
                <a:ext cx="8616800" cy="377347"/>
              </a:xfrm>
              <a:prstGeom prst="rect">
                <a:avLst/>
              </a:prstGeom>
              <a:blipFill>
                <a:blip r:embed="rId17"/>
                <a:stretch>
                  <a:fillRect l="-354" t="-11290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2222C683-8717-407C-B2A8-54900CF2915F}"/>
              </a:ext>
            </a:extLst>
          </p:cNvPr>
          <p:cNvSpPr/>
          <p:nvPr/>
        </p:nvSpPr>
        <p:spPr>
          <a:xfrm>
            <a:off x="9942198" y="1319532"/>
            <a:ext cx="1979393" cy="6766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B8EA9E7-9BB3-4E69-8BCE-6B7CFFDFCDA2}"/>
              </a:ext>
            </a:extLst>
          </p:cNvPr>
          <p:cNvCxnSpPr>
            <a:cxnSpLocks/>
          </p:cNvCxnSpPr>
          <p:nvPr/>
        </p:nvCxnSpPr>
        <p:spPr>
          <a:xfrm flipV="1">
            <a:off x="2057479" y="2248316"/>
            <a:ext cx="7000875" cy="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26844B8-C26D-40E6-90F9-5C256A9876BC}"/>
                  </a:ext>
                </a:extLst>
              </p:cNvPr>
              <p:cNvSpPr txBox="1"/>
              <p:nvPr/>
            </p:nvSpPr>
            <p:spPr>
              <a:xfrm>
                <a:off x="2736975" y="1918144"/>
                <a:ext cx="61626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0" dirty="0">
                    <a:cs typeface="+mn-ea"/>
                    <a:sym typeface="+mn-lt"/>
                  </a:rPr>
                  <a:t>5. </a:t>
                </a:r>
                <a:r>
                  <a:rPr lang="en-US" altLang="zh-CN" sz="16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Query</a:t>
                </a:r>
                <a:r>
                  <a:rPr lang="en-US" altLang="zh-CN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 x=</a:t>
                </a:r>
                <a:r>
                  <a:rPr lang="zh-CN" altLang="en-US" sz="1600" b="1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26844B8-C26D-40E6-90F9-5C256A987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975" y="1918144"/>
                <a:ext cx="6162674" cy="338554"/>
              </a:xfrm>
              <a:prstGeom prst="rect">
                <a:avLst/>
              </a:prstGeom>
              <a:blipFill>
                <a:blip r:embed="rId18"/>
                <a:stretch>
                  <a:fillRect l="-593" t="-7273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图片 57">
            <a:extLst>
              <a:ext uri="{FF2B5EF4-FFF2-40B4-BE49-F238E27FC236}">
                <a16:creationId xmlns:a16="http://schemas.microsoft.com/office/drawing/2014/main" id="{7050A191-D29C-4590-B4A5-9F5CA464C04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2242" y="3796093"/>
            <a:ext cx="1816278" cy="43209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41FDA7D7-666F-427A-BCC0-6D0880F585F6}"/>
              </a:ext>
            </a:extLst>
          </p:cNvPr>
          <p:cNvSpPr txBox="1"/>
          <p:nvPr/>
        </p:nvSpPr>
        <p:spPr>
          <a:xfrm>
            <a:off x="8469436" y="3888894"/>
            <a:ext cx="236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cs typeface="+mn-ea"/>
                <a:sym typeface="+mn-lt"/>
              </a:rPr>
              <a:t>6. </a:t>
            </a:r>
            <a:r>
              <a:rPr lang="en-US" altLang="zh-CN" sz="1600" b="1" kern="0" dirty="0">
                <a:cs typeface="+mn-ea"/>
                <a:sym typeface="+mn-lt"/>
              </a:rPr>
              <a:t>Compute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D796F8C-7439-4A27-81CD-8A2145379F06}"/>
                  </a:ext>
                </a:extLst>
              </p:cNvPr>
              <p:cNvSpPr txBox="1"/>
              <p:nvPr/>
            </p:nvSpPr>
            <p:spPr>
              <a:xfrm>
                <a:off x="8592220" y="4397825"/>
                <a:ext cx="3341613" cy="614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(0)</m:t>
                        </m:r>
                      </m:sup>
                    </m:sSubSup>
                    <m:r>
                      <a:rPr lang="en-US" altLang="zh-CN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zh-CN" altLang="en-US" b="1" i="0" dirty="0" smtClean="0">
                        <a:latin typeface="Cambria Math" panose="02040503050406030204" pitchFamily="18" charset="0"/>
                      </a:rPr>
                      <m:t>𝚷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bSup>
                          <m:sSub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D796F8C-7439-4A27-81CD-8A2145379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220" y="4397825"/>
                <a:ext cx="3341613" cy="6149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70E992-1C1A-4147-8783-EE013669C02E}"/>
              </a:ext>
            </a:extLst>
          </p:cNvPr>
          <p:cNvCxnSpPr/>
          <p:nvPr/>
        </p:nvCxnSpPr>
        <p:spPr>
          <a:xfrm flipH="1">
            <a:off x="2053906" y="2594872"/>
            <a:ext cx="7000875" cy="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645DEA8-3408-483A-98E6-60F5179214FD}"/>
              </a:ext>
            </a:extLst>
          </p:cNvPr>
          <p:cNvSpPr txBox="1"/>
          <p:nvPr/>
        </p:nvSpPr>
        <p:spPr>
          <a:xfrm>
            <a:off x="2763309" y="2271850"/>
            <a:ext cx="6343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cs typeface="+mn-ea"/>
                <a:sym typeface="+mn-lt"/>
              </a:rPr>
              <a:t>7. 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0F2FF3D-11F5-4B7B-8A01-4CCBFFC9A85E}"/>
                  </a:ext>
                </a:extLst>
              </p:cNvPr>
              <p:cNvSpPr txBox="1"/>
              <p:nvPr/>
            </p:nvSpPr>
            <p:spPr>
              <a:xfrm>
                <a:off x="10301428" y="984200"/>
                <a:ext cx="2905797" cy="33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0" dirty="0">
                    <a:cs typeface="+mn-ea"/>
                    <a:sym typeface="+mn-lt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16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.</m:t>
                    </m:r>
                    <m:r>
                      <a:rPr lang="en-US" altLang="zh-CN" sz="16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</m:t>
                    </m:r>
                    <m:r>
                      <a:rPr lang="zh-CN" altLang="en-US" sz="16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在</m:t>
                    </m:r>
                  </m:oMath>
                </a14:m>
                <a:r>
                  <a:rPr lang="en-US" altLang="zh-CN" sz="1600" dirty="0" err="1">
                    <a:solidFill>
                      <a:schemeClr val="tx1"/>
                    </a:solidFill>
                  </a:rPr>
                  <a:t>Tset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中查找</a:t>
                </a: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0F2FF3D-11F5-4B7B-8A01-4CCBFFC9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428" y="984200"/>
                <a:ext cx="2905797" cy="338811"/>
              </a:xfrm>
              <a:prstGeom prst="rect">
                <a:avLst/>
              </a:prstGeom>
              <a:blipFill>
                <a:blip r:embed="rId21"/>
                <a:stretch>
                  <a:fillRect l="-1258" t="-714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4A2C7B3C-5E36-4C68-8AB3-5AC0DA4DD6BF}"/>
              </a:ext>
            </a:extLst>
          </p:cNvPr>
          <p:cNvSpPr txBox="1"/>
          <p:nvPr/>
        </p:nvSpPr>
        <p:spPr>
          <a:xfrm>
            <a:off x="209550" y="105824"/>
            <a:ext cx="1826141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996A767-4CCF-419C-9F05-3DCA37712683}"/>
              </a:ext>
            </a:extLst>
          </p:cNvPr>
          <p:cNvGrpSpPr/>
          <p:nvPr/>
        </p:nvGrpSpPr>
        <p:grpSpPr>
          <a:xfrm>
            <a:off x="535114" y="3546536"/>
            <a:ext cx="3914703" cy="2510179"/>
            <a:chOff x="963394" y="1982316"/>
            <a:chExt cx="5381485" cy="4428773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1624AE88-C4C4-4B14-85C5-9934FBA48796}"/>
                </a:ext>
              </a:extLst>
            </p:cNvPr>
            <p:cNvGrpSpPr/>
            <p:nvPr/>
          </p:nvGrpSpPr>
          <p:grpSpPr>
            <a:xfrm>
              <a:off x="963394" y="2080743"/>
              <a:ext cx="5381485" cy="4187664"/>
              <a:chOff x="2320038" y="1072328"/>
              <a:chExt cx="6810473" cy="4460899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7D33232-9671-424B-B00D-C5517D8C0A5B}"/>
                  </a:ext>
                </a:extLst>
              </p:cNvPr>
              <p:cNvSpPr/>
              <p:nvPr/>
            </p:nvSpPr>
            <p:spPr>
              <a:xfrm>
                <a:off x="3883866" y="2178836"/>
                <a:ext cx="5009294" cy="1228725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DCA29EDF-CC14-4DD2-9EB9-7042911606DE}"/>
                  </a:ext>
                </a:extLst>
              </p:cNvPr>
              <p:cNvCxnSpPr>
                <a:stCxn id="179" idx="1"/>
                <a:endCxn id="179" idx="3"/>
              </p:cNvCxnSpPr>
              <p:nvPr/>
            </p:nvCxnSpPr>
            <p:spPr>
              <a:xfrm>
                <a:off x="3883866" y="2793199"/>
                <a:ext cx="5009294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06193776-B44F-4131-B32E-7F337F9AFB7A}"/>
                  </a:ext>
                </a:extLst>
              </p:cNvPr>
              <p:cNvCxnSpPr/>
              <p:nvPr/>
            </p:nvCxnSpPr>
            <p:spPr>
              <a:xfrm>
                <a:off x="5083160" y="2178836"/>
                <a:ext cx="0" cy="1228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552D3A49-1290-4C45-9C5E-DF40B9CC54D8}"/>
                  </a:ext>
                </a:extLst>
              </p:cNvPr>
              <p:cNvCxnSpPr/>
              <p:nvPr/>
            </p:nvCxnSpPr>
            <p:spPr>
              <a:xfrm>
                <a:off x="6365619" y="2178836"/>
                <a:ext cx="0" cy="1228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D5C38D4F-7B12-4E62-B317-4E40A55C719C}"/>
                  </a:ext>
                </a:extLst>
              </p:cNvPr>
              <p:cNvCxnSpPr/>
              <p:nvPr/>
            </p:nvCxnSpPr>
            <p:spPr>
              <a:xfrm>
                <a:off x="7584819" y="2178836"/>
                <a:ext cx="0" cy="1228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>
                    <a:extLst>
                      <a:ext uri="{FF2B5EF4-FFF2-40B4-BE49-F238E27FC236}">
                        <a16:creationId xmlns:a16="http://schemas.microsoft.com/office/drawing/2014/main" id="{6145F048-E775-4F59-9EA4-E289247DDCF9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962" y="2302383"/>
                    <a:ext cx="228679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200" b="1" kern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84" name="文本框 183">
                    <a:extLst>
                      <a:ext uri="{FF2B5EF4-FFF2-40B4-BE49-F238E27FC236}">
                        <a16:creationId xmlns:a16="http://schemas.microsoft.com/office/drawing/2014/main" id="{6145F048-E775-4F59-9EA4-E289247DD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962" y="2302383"/>
                    <a:ext cx="228679" cy="36786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2727" r="-22727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>
                    <a:extLst>
                      <a:ext uri="{FF2B5EF4-FFF2-40B4-BE49-F238E27FC236}">
                        <a16:creationId xmlns:a16="http://schemas.microsoft.com/office/drawing/2014/main" id="{7B4FB542-191F-4E7E-B91D-81906AA3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076" y="2302383"/>
                    <a:ext cx="228679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1200" b="1" kern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85" name="文本框 184">
                    <a:extLst>
                      <a:ext uri="{FF2B5EF4-FFF2-40B4-BE49-F238E27FC236}">
                        <a16:creationId xmlns:a16="http://schemas.microsoft.com/office/drawing/2014/main" id="{7B4FB542-191F-4E7E-B91D-81906AA3F6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6076" y="2302383"/>
                    <a:ext cx="228679" cy="36786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810" r="-28571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>
                    <a:extLst>
                      <a:ext uri="{FF2B5EF4-FFF2-40B4-BE49-F238E27FC236}">
                        <a16:creationId xmlns:a16="http://schemas.microsoft.com/office/drawing/2014/main" id="{CE78DD4B-8605-493F-BAF5-4984017A9D20}"/>
                      </a:ext>
                    </a:extLst>
                  </p:cNvPr>
                  <p:cNvSpPr txBox="1"/>
                  <p:nvPr/>
                </p:nvSpPr>
                <p:spPr>
                  <a:xfrm>
                    <a:off x="6876635" y="2302381"/>
                    <a:ext cx="228679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oMath>
                      </m:oMathPara>
                    </a14:m>
                    <a:endParaRPr lang="zh-CN" altLang="en-US" sz="1200" b="1" kern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86" name="文本框 185">
                    <a:extLst>
                      <a:ext uri="{FF2B5EF4-FFF2-40B4-BE49-F238E27FC236}">
                        <a16:creationId xmlns:a16="http://schemas.microsoft.com/office/drawing/2014/main" id="{CE78DD4B-8605-493F-BAF5-4984017A9D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635" y="2302381"/>
                    <a:ext cx="228679" cy="36786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2727" r="-22727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BA9C7E66-42CF-4EA0-9163-6AE980BC82CC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287" y="2302383"/>
                    <a:ext cx="228679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4</m:t>
                          </m:r>
                        </m:oMath>
                      </m:oMathPara>
                    </a14:m>
                    <a:endParaRPr lang="zh-CN" altLang="en-US" sz="1200" b="1" kern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BA9C7E66-42CF-4EA0-9163-6AE980BC8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287" y="2302383"/>
                    <a:ext cx="228679" cy="36786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2727" r="-22727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8AC00FF8-D116-491F-9F62-436566FE4870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606" y="2860940"/>
                    <a:ext cx="370906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1200" b="1" i="0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8AC00FF8-D116-491F-9F62-436566FE48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606" y="2860940"/>
                    <a:ext cx="370906" cy="36786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5714" r="-5714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E7CD6851-1489-48D5-9D84-B94C692703C2}"/>
                      </a:ext>
                    </a:extLst>
                  </p:cNvPr>
                  <p:cNvSpPr txBox="1"/>
                  <p:nvPr/>
                </p:nvSpPr>
                <p:spPr>
                  <a:xfrm>
                    <a:off x="5495114" y="2860940"/>
                    <a:ext cx="368117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2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E7CD6851-1489-48D5-9D84-B94C69270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5114" y="2860940"/>
                    <a:ext cx="368117" cy="36786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57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FB9607E0-4EC1-45A1-9D40-A6F6F7061652}"/>
                      </a:ext>
                    </a:extLst>
                  </p:cNvPr>
                  <p:cNvSpPr txBox="1"/>
                  <p:nvPr/>
                </p:nvSpPr>
                <p:spPr>
                  <a:xfrm>
                    <a:off x="6848556" y="2860940"/>
                    <a:ext cx="368117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2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FB9607E0-4EC1-45A1-9D40-A6F6F70616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556" y="2860940"/>
                    <a:ext cx="368117" cy="36786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8824" r="-294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文本框 190">
                    <a:extLst>
                      <a:ext uri="{FF2B5EF4-FFF2-40B4-BE49-F238E27FC236}">
                        <a16:creationId xmlns:a16="http://schemas.microsoft.com/office/drawing/2014/main" id="{A333DB3F-C42E-4F63-92D8-5A1C39EA9CA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122" y="2860940"/>
                    <a:ext cx="368117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2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91" name="文本框 190">
                    <a:extLst>
                      <a:ext uri="{FF2B5EF4-FFF2-40B4-BE49-F238E27FC236}">
                        <a16:creationId xmlns:a16="http://schemas.microsoft.com/office/drawing/2014/main" id="{A333DB3F-C42E-4F63-92D8-5A1C39EA9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3122" y="2860940"/>
                    <a:ext cx="368117" cy="367868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824" r="-294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2C0D4C08-E6E9-4F6B-8741-A0CEA9481AA5}"/>
                  </a:ext>
                </a:extLst>
              </p:cNvPr>
              <p:cNvSpPr/>
              <p:nvPr/>
            </p:nvSpPr>
            <p:spPr>
              <a:xfrm>
                <a:off x="3883866" y="1072328"/>
                <a:ext cx="5009294" cy="54662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77A44ED9-26EB-47F8-819D-AAB973ED2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3160" y="1072328"/>
                <a:ext cx="0" cy="546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B061438C-99B9-4BCD-85A8-219364D34987}"/>
                  </a:ext>
                </a:extLst>
              </p:cNvPr>
              <p:cNvCxnSpPr>
                <a:cxnSpLocks/>
                <a:stCxn id="192" idx="0"/>
                <a:endCxn id="192" idx="2"/>
              </p:cNvCxnSpPr>
              <p:nvPr/>
            </p:nvCxnSpPr>
            <p:spPr>
              <a:xfrm>
                <a:off x="6388513" y="1072328"/>
                <a:ext cx="0" cy="546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B16FF21A-027F-4500-95BA-96AC8F030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4819" y="1072328"/>
                <a:ext cx="0" cy="546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BDE94260-9F0E-4418-A254-0CA82A2A998E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606" y="1072328"/>
                    <a:ext cx="421105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BDE94260-9F0E-4418-A254-0CA82A2A99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606" y="1072328"/>
                    <a:ext cx="421105" cy="367868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000" r="-5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E12F13C7-B007-421F-B990-FB1CC67680AB}"/>
                      </a:ext>
                    </a:extLst>
                  </p:cNvPr>
                  <p:cNvSpPr txBox="1"/>
                  <p:nvPr/>
                </p:nvSpPr>
                <p:spPr>
                  <a:xfrm>
                    <a:off x="5495114" y="1072328"/>
                    <a:ext cx="418315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200" b="1" i="1" kern="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E12F13C7-B007-421F-B990-FB1CC67680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5114" y="1072328"/>
                    <a:ext cx="418315" cy="367868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5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A75AAAA5-ADFD-4EC0-8FEC-CBBD71ED98EE}"/>
                      </a:ext>
                    </a:extLst>
                  </p:cNvPr>
                  <p:cNvSpPr txBox="1"/>
                  <p:nvPr/>
                </p:nvSpPr>
                <p:spPr>
                  <a:xfrm>
                    <a:off x="6848556" y="1072328"/>
                    <a:ext cx="418315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200" b="1" i="1" kern="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A75AAAA5-ADFD-4EC0-8FEC-CBBD71ED9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556" y="1072328"/>
                    <a:ext cx="418315" cy="36786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7692" r="-256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5E2CDD80-2E34-4B24-BD60-ACED9FD4A8B3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122" y="1072328"/>
                    <a:ext cx="418315" cy="367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200" b="1" i="1" kern="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5E2CDD80-2E34-4B24-BD60-ACED9FD4A8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3122" y="1072328"/>
                    <a:ext cx="418315" cy="36786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7692" r="-256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474C31EB-FE5E-4829-B538-0963F4A53C2D}"/>
                      </a:ext>
                    </a:extLst>
                  </p:cNvPr>
                  <p:cNvSpPr txBox="1"/>
                  <p:nvPr/>
                </p:nvSpPr>
                <p:spPr>
                  <a:xfrm>
                    <a:off x="3187836" y="2300515"/>
                    <a:ext cx="367524" cy="42446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𝒊𝒏𝒅</m:t>
                          </m:r>
                        </m:oMath>
                      </m:oMathPara>
                    </a14:m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474C31EB-FE5E-4829-B538-0963F4A53C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836" y="2300515"/>
                    <a:ext cx="367524" cy="424463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94118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文本框 200">
                    <a:extLst>
                      <a:ext uri="{FF2B5EF4-FFF2-40B4-BE49-F238E27FC236}">
                        <a16:creationId xmlns:a16="http://schemas.microsoft.com/office/drawing/2014/main" id="{833889FC-0B61-45FB-B98C-43B327A5B1D4}"/>
                      </a:ext>
                    </a:extLst>
                  </p:cNvPr>
                  <p:cNvSpPr txBox="1"/>
                  <p:nvPr/>
                </p:nvSpPr>
                <p:spPr>
                  <a:xfrm>
                    <a:off x="3180079" y="2870040"/>
                    <a:ext cx="367524" cy="42446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𝒅𝒐𝒄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文本框 200">
                    <a:extLst>
                      <a:ext uri="{FF2B5EF4-FFF2-40B4-BE49-F238E27FC236}">
                        <a16:creationId xmlns:a16="http://schemas.microsoft.com/office/drawing/2014/main" id="{833889FC-0B61-45FB-B98C-43B327A5B1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0079" y="2870040"/>
                    <a:ext cx="367524" cy="424463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94286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144598AE-F133-4550-AACD-18B4BAA00B5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038" y="1159948"/>
                    <a:ext cx="367524" cy="42446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𝒌𝒆𝒚𝒘𝒐𝒓𝒅𝒔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144598AE-F133-4550-AACD-18B4BAA00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038" y="1159948"/>
                    <a:ext cx="367524" cy="424463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332353" b="-324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55193591-308C-4F20-A2BB-1990666E49D6}"/>
                  </a:ext>
                </a:extLst>
              </p:cNvPr>
              <p:cNvSpPr/>
              <p:nvPr/>
            </p:nvSpPr>
            <p:spPr>
              <a:xfrm>
                <a:off x="3883866" y="4247095"/>
                <a:ext cx="5009294" cy="54662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BB9DCD42-C5C9-4705-8585-8E35D877B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3160" y="4247095"/>
                <a:ext cx="0" cy="546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68375C81-9DBD-450B-87FE-BA4C5137DED3}"/>
                  </a:ext>
                </a:extLst>
              </p:cNvPr>
              <p:cNvCxnSpPr>
                <a:cxnSpLocks/>
                <a:stCxn id="203" idx="0"/>
                <a:endCxn id="203" idx="2"/>
              </p:cNvCxnSpPr>
              <p:nvPr/>
            </p:nvCxnSpPr>
            <p:spPr>
              <a:xfrm>
                <a:off x="6388513" y="4247095"/>
                <a:ext cx="0" cy="546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E041B7CC-D049-4378-8FCA-2463985BC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4819" y="4247095"/>
                <a:ext cx="0" cy="546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2E9A8C1-9C45-47A0-ACA0-B5EAC6341C18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606" y="4247095"/>
                    <a:ext cx="741591" cy="3995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𝑫𝑩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1200" b="1" i="1" kern="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kern="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200" b="1" i="1" kern="0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2E9A8C1-9C45-47A0-ACA0-B5EAC6341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606" y="4247095"/>
                    <a:ext cx="741591" cy="39950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7143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40845F88-2F52-4EEA-A087-A8A4D17D3DBB}"/>
                      </a:ext>
                    </a:extLst>
                  </p:cNvPr>
                  <p:cNvSpPr txBox="1"/>
                  <p:nvPr/>
                </p:nvSpPr>
                <p:spPr>
                  <a:xfrm>
                    <a:off x="5495114" y="4247095"/>
                    <a:ext cx="741591" cy="3995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𝑫</m:t>
                              </m:r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𝑩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1200" b="1" i="1" kern="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kern="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200" b="1" i="1" kern="0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40845F88-2F52-4EEA-A087-A8A4D17D3D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5114" y="4247095"/>
                    <a:ext cx="741591" cy="39950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7143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7DB9E91F-C883-4BDA-826E-F2FDD68CFB76}"/>
                      </a:ext>
                    </a:extLst>
                  </p:cNvPr>
                  <p:cNvSpPr txBox="1"/>
                  <p:nvPr/>
                </p:nvSpPr>
                <p:spPr>
                  <a:xfrm>
                    <a:off x="6848556" y="4247095"/>
                    <a:ext cx="741591" cy="400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𝑫</m:t>
                              </m:r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𝑩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1200" b="1" i="1" kern="0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kern="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200" b="1" i="1" kern="0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𝟑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7DB9E91F-C883-4BDA-826E-F2FDD68CFB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556" y="4247095"/>
                    <a:ext cx="741591" cy="40098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7143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78344E69-B843-4642-AF22-EDA4D546F92F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122" y="4247095"/>
                    <a:ext cx="741591" cy="3995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𝑫</m:t>
                              </m:r>
                              <m:r>
                                <a:rPr lang="en-US" altLang="zh-CN" sz="1200" b="1" i="1" kern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𝑩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1200" b="1" i="1" kern="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kern="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200" b="1" i="1" kern="0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𝟒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78344E69-B843-4642-AF22-EDA4D546F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3122" y="4247095"/>
                    <a:ext cx="741591" cy="399505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7143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0C4883A5-BA7C-4CC6-8758-7AD6E89DF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9547" y="1618950"/>
                <a:ext cx="0" cy="536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1C57B468-828B-4DCD-9B65-306B90370D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6881" y="1618950"/>
                <a:ext cx="32374" cy="548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BF2881D8-4E4B-4E92-834E-BC16BEC0D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5220" y="1618950"/>
                <a:ext cx="0" cy="5369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213">
                <a:extLst>
                  <a:ext uri="{FF2B5EF4-FFF2-40B4-BE49-F238E27FC236}">
                    <a16:creationId xmlns:a16="http://schemas.microsoft.com/office/drawing/2014/main" id="{BD10175C-29DC-4AAA-9451-2B1C4B0A9E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8871" y="1618950"/>
                <a:ext cx="1" cy="548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>
                <a:extLst>
                  <a:ext uri="{FF2B5EF4-FFF2-40B4-BE49-F238E27FC236}">
                    <a16:creationId xmlns:a16="http://schemas.microsoft.com/office/drawing/2014/main" id="{F0769718-AA13-49E2-81DE-A3FCBC04D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9547" y="3407561"/>
                <a:ext cx="0" cy="826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36C3DFF9-47BB-4058-9B17-F6587FBFF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195" y="3407561"/>
                <a:ext cx="11756" cy="826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箭头连接符 216">
                <a:extLst>
                  <a:ext uri="{FF2B5EF4-FFF2-40B4-BE49-F238E27FC236}">
                    <a16:creationId xmlns:a16="http://schemas.microsoft.com/office/drawing/2014/main" id="{5F90C8AC-7540-4ED4-9C1A-3FD9EF524F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232" y="3407561"/>
                <a:ext cx="34805" cy="799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E260312A-F163-456E-8F34-40285A53B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8605" y="3407561"/>
                <a:ext cx="55029" cy="807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AF01F52D-D698-476C-A298-D60A7F243161}"/>
                  </a:ext>
                </a:extLst>
              </p:cNvPr>
              <p:cNvSpPr/>
              <p:nvPr/>
            </p:nvSpPr>
            <p:spPr>
              <a:xfrm>
                <a:off x="4062861" y="5058146"/>
                <a:ext cx="901970" cy="462599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6D5AFD71-210A-4FBB-80C2-D5D09A3A83E1}"/>
                      </a:ext>
                    </a:extLst>
                  </p:cNvPr>
                  <p:cNvSpPr txBox="1"/>
                  <p:nvPr/>
                </p:nvSpPr>
                <p:spPr>
                  <a:xfrm>
                    <a:off x="4278599" y="5084397"/>
                    <a:ext cx="540104" cy="4488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sz="1200" b="1" dirty="0"/>
                  </a:p>
                </p:txBody>
              </p:sp>
            </mc:Choice>
            <mc:Fallback xmlns=""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6D5AFD71-210A-4FBB-80C2-D5D09A3A83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599" y="5084397"/>
                    <a:ext cx="540104" cy="44883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r="-13725" b="-179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42C7CE6E-D58B-4451-96C0-8E6E64E36121}"/>
                  </a:ext>
                </a:extLst>
              </p:cNvPr>
              <p:cNvSpPr/>
              <p:nvPr/>
            </p:nvSpPr>
            <p:spPr>
              <a:xfrm>
                <a:off x="5322259" y="5055261"/>
                <a:ext cx="901970" cy="462599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7FC8760A-224F-4982-ADDA-5E862DA613AB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997" y="5081513"/>
                    <a:ext cx="540104" cy="4488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200" b="1" i="1" kern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sz="1200" b="1" dirty="0"/>
                  </a:p>
                </p:txBody>
              </p:sp>
            </mc:Choice>
            <mc:Fallback xmlns=""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7FC8760A-224F-4982-ADDA-5E862DA613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7997" y="5081513"/>
                    <a:ext cx="540104" cy="44883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r="-13725" b="-179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21E89404-51EC-4E81-86AC-CC54979F1E65}"/>
                  </a:ext>
                </a:extLst>
              </p:cNvPr>
              <p:cNvSpPr/>
              <p:nvPr/>
            </p:nvSpPr>
            <p:spPr>
              <a:xfrm>
                <a:off x="6518404" y="5055261"/>
                <a:ext cx="901970" cy="462599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A4CB4936-85EB-4EBF-873F-21E0D3CEF26B}"/>
                      </a:ext>
                    </a:extLst>
                  </p:cNvPr>
                  <p:cNvSpPr txBox="1"/>
                  <p:nvPr/>
                </p:nvSpPr>
                <p:spPr>
                  <a:xfrm>
                    <a:off x="6734140" y="5081513"/>
                    <a:ext cx="540104" cy="4499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200" b="1" i="1" kern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𝟑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sz="1200" b="1" dirty="0"/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A4CB4936-85EB-4EBF-873F-21E0D3CEF2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40" y="5081513"/>
                    <a:ext cx="540104" cy="44991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r="-11765" b="-179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D2442FAC-06BC-4E2B-897B-16029EF77BE6}"/>
                  </a:ext>
                </a:extLst>
              </p:cNvPr>
              <p:cNvSpPr/>
              <p:nvPr/>
            </p:nvSpPr>
            <p:spPr>
              <a:xfrm>
                <a:off x="7765247" y="5055261"/>
                <a:ext cx="901970" cy="462599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文本框 225">
                    <a:extLst>
                      <a:ext uri="{FF2B5EF4-FFF2-40B4-BE49-F238E27FC236}">
                        <a16:creationId xmlns:a16="http://schemas.microsoft.com/office/drawing/2014/main" id="{99AF4B63-3EA2-46D1-A17A-727F6B720726}"/>
                      </a:ext>
                    </a:extLst>
                  </p:cNvPr>
                  <p:cNvSpPr txBox="1"/>
                  <p:nvPr/>
                </p:nvSpPr>
                <p:spPr>
                  <a:xfrm>
                    <a:off x="7980985" y="5081513"/>
                    <a:ext cx="540104" cy="4488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200" b="1" i="1" kern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𝟒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sz="1200" b="1" dirty="0"/>
                  </a:p>
                </p:txBody>
              </p:sp>
            </mc:Choice>
            <mc:Fallback xmlns="">
              <p:sp>
                <p:nvSpPr>
                  <p:cNvPr id="226" name="文本框 225">
                    <a:extLst>
                      <a:ext uri="{FF2B5EF4-FFF2-40B4-BE49-F238E27FC236}">
                        <a16:creationId xmlns:a16="http://schemas.microsoft.com/office/drawing/2014/main" id="{99AF4B63-3EA2-46D1-A17A-727F6B7207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0985" y="5081513"/>
                    <a:ext cx="540104" cy="44883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r="-14000" b="-179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箭头: 下 226">
                <a:extLst>
                  <a:ext uri="{FF2B5EF4-FFF2-40B4-BE49-F238E27FC236}">
                    <a16:creationId xmlns:a16="http://schemas.microsoft.com/office/drawing/2014/main" id="{195FFCF7-0C34-49CE-9BA6-5D7AB23F8307}"/>
                  </a:ext>
                </a:extLst>
              </p:cNvPr>
              <p:cNvSpPr/>
              <p:nvPr/>
            </p:nvSpPr>
            <p:spPr>
              <a:xfrm>
                <a:off x="4384666" y="4823819"/>
                <a:ext cx="231655" cy="221202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箭头: 下 227">
                <a:extLst>
                  <a:ext uri="{FF2B5EF4-FFF2-40B4-BE49-F238E27FC236}">
                    <a16:creationId xmlns:a16="http://schemas.microsoft.com/office/drawing/2014/main" id="{AB67B632-85A0-459E-84AF-C1D091AF10C4}"/>
                  </a:ext>
                </a:extLst>
              </p:cNvPr>
              <p:cNvSpPr/>
              <p:nvPr/>
            </p:nvSpPr>
            <p:spPr>
              <a:xfrm>
                <a:off x="5642563" y="4834059"/>
                <a:ext cx="231655" cy="221202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箭头: 下 228">
                <a:extLst>
                  <a:ext uri="{FF2B5EF4-FFF2-40B4-BE49-F238E27FC236}">
                    <a16:creationId xmlns:a16="http://schemas.microsoft.com/office/drawing/2014/main" id="{5481C4D4-E5D1-4634-A6BD-FC1B3C214108}"/>
                  </a:ext>
                </a:extLst>
              </p:cNvPr>
              <p:cNvSpPr/>
              <p:nvPr/>
            </p:nvSpPr>
            <p:spPr>
              <a:xfrm>
                <a:off x="6842860" y="4834059"/>
                <a:ext cx="231655" cy="221202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箭头: 下 229">
                <a:extLst>
                  <a:ext uri="{FF2B5EF4-FFF2-40B4-BE49-F238E27FC236}">
                    <a16:creationId xmlns:a16="http://schemas.microsoft.com/office/drawing/2014/main" id="{BF504E10-536C-49F6-A3B0-072331937408}"/>
                  </a:ext>
                </a:extLst>
              </p:cNvPr>
              <p:cNvSpPr/>
              <p:nvPr/>
            </p:nvSpPr>
            <p:spPr>
              <a:xfrm>
                <a:off x="8115349" y="4843068"/>
                <a:ext cx="231655" cy="221202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2CCD01A9-4EEC-4702-A681-279BBCDA2316}"/>
                  </a:ext>
                </a:extLst>
              </p:cNvPr>
              <p:cNvSpPr/>
              <p:nvPr/>
            </p:nvSpPr>
            <p:spPr>
              <a:xfrm>
                <a:off x="3138626" y="1915655"/>
                <a:ext cx="5991885" cy="1696686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2F79F15-B2EF-4B04-B8F3-573942479C16}"/>
                </a:ext>
              </a:extLst>
            </p:cNvPr>
            <p:cNvSpPr/>
            <p:nvPr/>
          </p:nvSpPr>
          <p:spPr>
            <a:xfrm>
              <a:off x="2097000" y="1982316"/>
              <a:ext cx="4162425" cy="73609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23C472FF-985D-453A-80BB-31A25A0FA365}"/>
                </a:ext>
              </a:extLst>
            </p:cNvPr>
            <p:cNvSpPr/>
            <p:nvPr/>
          </p:nvSpPr>
          <p:spPr>
            <a:xfrm>
              <a:off x="2015064" y="5668556"/>
              <a:ext cx="4136311" cy="7425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8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E700FD-3749-4EDD-8B75-C56C9F95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07" y="1137354"/>
            <a:ext cx="1188924" cy="11889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53463C-C64C-48C3-B270-08B17C317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61" y="1146295"/>
            <a:ext cx="1123239" cy="1123239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70E992-1C1A-4147-8783-EE013669C02E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309031" y="1731816"/>
            <a:ext cx="7419616" cy="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326F3D00-D99A-4BDA-8559-251589613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745" y="1322657"/>
            <a:ext cx="3645431" cy="339900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A645DEA8-3408-483A-98E6-60F5179214FD}"/>
              </a:ext>
            </a:extLst>
          </p:cNvPr>
          <p:cNvSpPr txBox="1"/>
          <p:nvPr/>
        </p:nvSpPr>
        <p:spPr>
          <a:xfrm>
            <a:off x="3477808" y="1338695"/>
            <a:ext cx="5909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cs typeface="+mn-ea"/>
                <a:sym typeface="+mn-lt"/>
              </a:rPr>
              <a:t>7. 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7B232B2-57C6-4613-9C84-D1834689D0B7}"/>
                  </a:ext>
                </a:extLst>
              </p:cNvPr>
              <p:cNvSpPr txBox="1"/>
              <p:nvPr/>
            </p:nvSpPr>
            <p:spPr>
              <a:xfrm>
                <a:off x="472733" y="2326278"/>
                <a:ext cx="9173928" cy="3525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800089" lvl="1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60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验证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𝑫𝑩</m:t>
                        </m:r>
                      </m:e>
                      <m:sub>
                        <m:sSub>
                          <m:sSubPr>
                            <m:ctrlPr>
                              <a:rPr lang="zh-CN" altLang="en-US" sz="16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zh-CN" altLang="en-US" sz="1600" b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完整性</a:t>
                </a:r>
                <a:endParaRPr lang="en-US" altLang="zh-CN" sz="16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1257277" lvl="2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搜索结果为空时，检查</a:t>
                </a:r>
                <a:r>
                  <a:rPr lang="en-US" altLang="zh-CN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BF(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𝑠𝑡𝑎𝑔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)=1</a:t>
                </a:r>
                <a:r>
                  <a:rPr lang="zh-CN" altLang="en-US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是否成立。不则终止，客户端接受搜索结果。</a:t>
                </a:r>
                <a:endParaRPr lang="en-US" altLang="zh-CN" sz="16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1257277" lvl="2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sz="16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1257277" lvl="2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sz="16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1257277" lvl="2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sz="16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1257277" lvl="2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不空时，检查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h</m:t>
                    </m:r>
                    <m:r>
                      <a:rPr lang="en-US" altLang="zh-CN" sz="16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16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-US" altLang="zh-CN" sz="1600" b="0" i="1" kern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|1</m:t>
                    </m:r>
                    <m:r>
                      <a:rPr lang="en-US" altLang="zh-CN" sz="16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CN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,</a:t>
                </a:r>
                <a:r>
                  <a:rPr lang="zh-CN" altLang="en-US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b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6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通过解密密文获得</a:t>
                </a:r>
                <a:endParaRPr lang="en-US" altLang="zh-CN" sz="16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1257277" lvl="2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sz="16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1257277" lvl="2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sz="16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800089" lvl="1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7B232B2-57C6-4613-9C84-D1834689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3" y="2326278"/>
                <a:ext cx="9173928" cy="3525773"/>
              </a:xfrm>
              <a:prstGeom prst="rect">
                <a:avLst/>
              </a:prstGeom>
              <a:blipFill>
                <a:blip r:embed="rId6"/>
                <a:stretch>
                  <a:fillRect t="-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D5F61-72B0-4148-9F14-ADF1C368F1F2}"/>
                  </a:ext>
                </a:extLst>
              </p:cNvPr>
              <p:cNvSpPr txBox="1"/>
              <p:nvPr/>
            </p:nvSpPr>
            <p:spPr>
              <a:xfrm>
                <a:off x="357120" y="741301"/>
                <a:ext cx="6096000" cy="523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400" b="1" kern="0" dirty="0">
                    <a:cs typeface="+mn-ea"/>
                    <a:sym typeface="+mn-lt"/>
                  </a:rPr>
                  <a:t>Verify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𝑃𝐾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       </m:t>
                        </m:r>
                      </m:e>
                    </m:d>
                    <m:r>
                      <a:rPr lang="en-US" altLang="zh-CN" sz="24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</m:t>
                    </m:r>
                  </m:oMath>
                </a14:m>
                <a:endParaRPr lang="en-US" altLang="zh-CN" sz="2400" i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D5F61-72B0-4148-9F14-ADF1C368F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0" y="741301"/>
                <a:ext cx="6096000" cy="523798"/>
              </a:xfrm>
              <a:prstGeom prst="rect">
                <a:avLst/>
              </a:prstGeom>
              <a:blipFill>
                <a:blip r:embed="rId7"/>
                <a:stretch>
                  <a:fillRect l="-1600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图片 49">
            <a:extLst>
              <a:ext uri="{FF2B5EF4-FFF2-40B4-BE49-F238E27FC236}">
                <a16:creationId xmlns:a16="http://schemas.microsoft.com/office/drawing/2014/main" id="{F2E9B19E-5CA6-42F0-B503-C99C05744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3547" y="905716"/>
            <a:ext cx="273054" cy="261181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3AE49E9F-31D1-4E8C-BDEF-1D4924919B58}"/>
              </a:ext>
            </a:extLst>
          </p:cNvPr>
          <p:cNvSpPr txBox="1"/>
          <p:nvPr/>
        </p:nvSpPr>
        <p:spPr>
          <a:xfrm>
            <a:off x="209550" y="105824"/>
            <a:ext cx="1826141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501D57-2498-4341-B695-E4FBD564749F}"/>
              </a:ext>
            </a:extLst>
          </p:cNvPr>
          <p:cNvGrpSpPr/>
          <p:nvPr/>
        </p:nvGrpSpPr>
        <p:grpSpPr>
          <a:xfrm>
            <a:off x="1912672" y="2988852"/>
            <a:ext cx="6857314" cy="1262047"/>
            <a:chOff x="1649489" y="2819986"/>
            <a:chExt cx="8539359" cy="2470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A709653-D8A5-4F88-8779-B46EB4F89601}"/>
                    </a:ext>
                  </a:extLst>
                </p:cNvPr>
                <p:cNvSpPr txBox="1"/>
                <p:nvPr/>
              </p:nvSpPr>
              <p:spPr>
                <a:xfrm>
                  <a:off x="4942752" y="2819986"/>
                  <a:ext cx="3097508" cy="7912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𝑠𝑡𝑎𝑔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𝐹</m:t>
                        </m:r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A709653-D8A5-4F88-8779-B46EB4F89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52" y="2819986"/>
                  <a:ext cx="3097508" cy="791234"/>
                </a:xfrm>
                <a:prstGeom prst="rect">
                  <a:avLst/>
                </a:prstGeom>
                <a:blipFill>
                  <a:blip r:embed="rId9"/>
                  <a:stretch>
                    <a:fillRect l="-490"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AD2AD81-B127-4A7F-91AF-666D96B439B1}"/>
                </a:ext>
              </a:extLst>
            </p:cNvPr>
            <p:cNvGrpSpPr/>
            <p:nvPr/>
          </p:nvGrpSpPr>
          <p:grpSpPr>
            <a:xfrm>
              <a:off x="2178323" y="4189220"/>
              <a:ext cx="8010525" cy="495009"/>
              <a:chOff x="1535413" y="5153024"/>
              <a:chExt cx="8010525" cy="495009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A9A5527-D367-49AC-A1DF-0A90511A92D5}"/>
                  </a:ext>
                </a:extLst>
              </p:cNvPr>
              <p:cNvSpPr/>
              <p:nvPr/>
            </p:nvSpPr>
            <p:spPr>
              <a:xfrm>
                <a:off x="1535413" y="5153025"/>
                <a:ext cx="8010525" cy="495007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6A48CC5-8464-4208-9C8C-9D38D14C3A67}"/>
                  </a:ext>
                </a:extLst>
              </p:cNvPr>
              <p:cNvCxnSpPr/>
              <p:nvPr/>
            </p:nvCxnSpPr>
            <p:spPr>
              <a:xfrm>
                <a:off x="235136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CC39CF33-CBC2-4CB1-94D3-F4397C9AFE40}"/>
                  </a:ext>
                </a:extLst>
              </p:cNvPr>
              <p:cNvCxnSpPr/>
              <p:nvPr/>
            </p:nvCxnSpPr>
            <p:spPr>
              <a:xfrm>
                <a:off x="312289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1F80EFC-9879-4B0C-9DED-45FC5774332E}"/>
                  </a:ext>
                </a:extLst>
              </p:cNvPr>
              <p:cNvCxnSpPr/>
              <p:nvPr/>
            </p:nvCxnSpPr>
            <p:spPr>
              <a:xfrm>
                <a:off x="3925729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65DEBC9-53AE-4B41-A409-6D2D03725A52}"/>
                  </a:ext>
                </a:extLst>
              </p:cNvPr>
              <p:cNvCxnSpPr/>
              <p:nvPr/>
            </p:nvCxnSpPr>
            <p:spPr>
              <a:xfrm>
                <a:off x="471527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D27E004-A643-4914-B390-0613078A56B6}"/>
                  </a:ext>
                </a:extLst>
              </p:cNvPr>
              <p:cNvCxnSpPr/>
              <p:nvPr/>
            </p:nvCxnSpPr>
            <p:spPr>
              <a:xfrm>
                <a:off x="552984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B077D63A-9B39-4BC2-B729-16C530375858}"/>
                  </a:ext>
                </a:extLst>
              </p:cNvPr>
              <p:cNvCxnSpPr/>
              <p:nvPr/>
            </p:nvCxnSpPr>
            <p:spPr>
              <a:xfrm>
                <a:off x="62661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7E0D733-19F2-4DE3-A927-BD626ECAAAD5}"/>
                  </a:ext>
                </a:extLst>
              </p:cNvPr>
              <p:cNvCxnSpPr/>
              <p:nvPr/>
            </p:nvCxnSpPr>
            <p:spPr>
              <a:xfrm>
                <a:off x="70662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4A5FD1AE-1808-481D-B149-3BCC6AAD933E}"/>
                  </a:ext>
                </a:extLst>
              </p:cNvPr>
              <p:cNvCxnSpPr/>
              <p:nvPr/>
            </p:nvCxnSpPr>
            <p:spPr>
              <a:xfrm>
                <a:off x="789491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F55B9D1-122D-43CF-8CB3-31B5EA3F3B3D}"/>
                  </a:ext>
                </a:extLst>
              </p:cNvPr>
              <p:cNvCxnSpPr/>
              <p:nvPr/>
            </p:nvCxnSpPr>
            <p:spPr>
              <a:xfrm>
                <a:off x="8714067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818D83B-670F-4DA1-8D03-6457E6EABB1A}"/>
                </a:ext>
              </a:extLst>
            </p:cNvPr>
            <p:cNvSpPr txBox="1"/>
            <p:nvPr/>
          </p:nvSpPr>
          <p:spPr>
            <a:xfrm>
              <a:off x="6379513" y="472588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1540FB9-A350-4DAA-93E7-6E4C4B5EBBE4}"/>
                </a:ext>
              </a:extLst>
            </p:cNvPr>
            <p:cNvSpPr txBox="1"/>
            <p:nvPr/>
          </p:nvSpPr>
          <p:spPr>
            <a:xfrm>
              <a:off x="3230361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FD6249F-4D06-4166-91D7-D8F7DEA2669C}"/>
                </a:ext>
              </a:extLst>
            </p:cNvPr>
            <p:cNvSpPr txBox="1"/>
            <p:nvPr/>
          </p:nvSpPr>
          <p:spPr>
            <a:xfrm>
              <a:off x="4011289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D993EB8-A1FB-47B2-9054-5F841CB0C907}"/>
                </a:ext>
              </a:extLst>
            </p:cNvPr>
            <p:cNvSpPr txBox="1"/>
            <p:nvPr/>
          </p:nvSpPr>
          <p:spPr>
            <a:xfrm>
              <a:off x="4819232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4F17FEE-9A39-4FD8-8BD5-C2102A787F52}"/>
                </a:ext>
              </a:extLst>
            </p:cNvPr>
            <p:cNvSpPr txBox="1"/>
            <p:nvPr/>
          </p:nvSpPr>
          <p:spPr>
            <a:xfrm>
              <a:off x="5600160" y="472151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6F3A230-4666-4E51-BCB4-F9887860686E}"/>
                </a:ext>
              </a:extLst>
            </p:cNvPr>
            <p:cNvSpPr txBox="1"/>
            <p:nvPr/>
          </p:nvSpPr>
          <p:spPr>
            <a:xfrm>
              <a:off x="3244697" y="429017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369C165-8DE1-47C3-BE5C-3B5DE64AF1D1}"/>
                </a:ext>
              </a:extLst>
            </p:cNvPr>
            <p:cNvSpPr txBox="1"/>
            <p:nvPr/>
          </p:nvSpPr>
          <p:spPr>
            <a:xfrm>
              <a:off x="7189031" y="4720102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15D4462-5E67-4D27-841F-C9D278EB8965}"/>
                </a:ext>
              </a:extLst>
            </p:cNvPr>
            <p:cNvSpPr txBox="1"/>
            <p:nvPr/>
          </p:nvSpPr>
          <p:spPr>
            <a:xfrm>
              <a:off x="8048806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389E5F2-6A4A-4606-A0C3-25D9BF16053E}"/>
                </a:ext>
              </a:extLst>
            </p:cNvPr>
            <p:cNvSpPr txBox="1"/>
            <p:nvPr/>
          </p:nvSpPr>
          <p:spPr>
            <a:xfrm>
              <a:off x="8777902" y="473852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2A1C350-0160-48D7-B187-06C147089924}"/>
                </a:ext>
              </a:extLst>
            </p:cNvPr>
            <p:cNvSpPr txBox="1"/>
            <p:nvPr/>
          </p:nvSpPr>
          <p:spPr>
            <a:xfrm>
              <a:off x="9624971" y="4711223"/>
              <a:ext cx="425591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64831EF-4337-4424-A412-965C0B11B4AF}"/>
                </a:ext>
              </a:extLst>
            </p:cNvPr>
            <p:cNvSpPr txBox="1"/>
            <p:nvPr/>
          </p:nvSpPr>
          <p:spPr>
            <a:xfrm>
              <a:off x="2453450" y="424609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31D3B4B-1F74-4D6A-8793-96F64A74CDC7}"/>
                </a:ext>
              </a:extLst>
            </p:cNvPr>
            <p:cNvSpPr txBox="1"/>
            <p:nvPr/>
          </p:nvSpPr>
          <p:spPr>
            <a:xfrm>
              <a:off x="2453450" y="4690484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902AA6A-5FB3-4342-8B4F-C98418877D58}"/>
                </a:ext>
              </a:extLst>
            </p:cNvPr>
            <p:cNvSpPr txBox="1"/>
            <p:nvPr/>
          </p:nvSpPr>
          <p:spPr>
            <a:xfrm>
              <a:off x="4816243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23E3F7F-3D03-4437-8D58-14FC8C811BB8}"/>
                </a:ext>
              </a:extLst>
            </p:cNvPr>
            <p:cNvSpPr txBox="1"/>
            <p:nvPr/>
          </p:nvSpPr>
          <p:spPr>
            <a:xfrm>
              <a:off x="5596254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D70BAD9-77CF-4D37-B3F0-E7E891D1F7E9}"/>
                </a:ext>
              </a:extLst>
            </p:cNvPr>
            <p:cNvSpPr txBox="1"/>
            <p:nvPr/>
          </p:nvSpPr>
          <p:spPr>
            <a:xfrm>
              <a:off x="7168881" y="4240611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2301667-D72A-4D74-893E-095A8A26658B}"/>
                </a:ext>
              </a:extLst>
            </p:cNvPr>
            <p:cNvSpPr txBox="1"/>
            <p:nvPr/>
          </p:nvSpPr>
          <p:spPr>
            <a:xfrm>
              <a:off x="6388274" y="4259144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807596B-1A02-455E-B4BC-EB965E21ADAE}"/>
                </a:ext>
              </a:extLst>
            </p:cNvPr>
            <p:cNvSpPr txBox="1"/>
            <p:nvPr/>
          </p:nvSpPr>
          <p:spPr>
            <a:xfrm>
              <a:off x="8728686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0D96791-36B8-4D0F-8B96-169BF04B818B}"/>
                </a:ext>
              </a:extLst>
            </p:cNvPr>
            <p:cNvSpPr txBox="1"/>
            <p:nvPr/>
          </p:nvSpPr>
          <p:spPr>
            <a:xfrm>
              <a:off x="1649489" y="4245127"/>
              <a:ext cx="541952" cy="497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BF</a:t>
              </a:r>
              <a:endParaRPr lang="zh-CN" altLang="en-US" sz="1050" b="1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B6A3729-8726-4316-B7B8-8A8CD7EFE5BC}"/>
                </a:ext>
              </a:extLst>
            </p:cNvPr>
            <p:cNvSpPr txBox="1"/>
            <p:nvPr/>
          </p:nvSpPr>
          <p:spPr>
            <a:xfrm>
              <a:off x="7899877" y="4231475"/>
              <a:ext cx="629100" cy="55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E1FA744-9124-4C35-A6DF-86CA7BFE2D22}"/>
                </a:ext>
              </a:extLst>
            </p:cNvPr>
            <p:cNvSpPr txBox="1"/>
            <p:nvPr/>
          </p:nvSpPr>
          <p:spPr>
            <a:xfrm>
              <a:off x="9532638" y="4261777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39AE56-AF9E-4A3D-801A-18E7453DDA62}"/>
              </a:ext>
            </a:extLst>
          </p:cNvPr>
          <p:cNvCxnSpPr>
            <a:cxnSpLocks/>
          </p:cNvCxnSpPr>
          <p:nvPr/>
        </p:nvCxnSpPr>
        <p:spPr>
          <a:xfrm flipH="1">
            <a:off x="3940862" y="3320384"/>
            <a:ext cx="1633456" cy="34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518B144-BF98-4D7D-A486-5D10C9EE833C}"/>
              </a:ext>
            </a:extLst>
          </p:cNvPr>
          <p:cNvCxnSpPr>
            <a:cxnSpLocks/>
          </p:cNvCxnSpPr>
          <p:nvPr/>
        </p:nvCxnSpPr>
        <p:spPr>
          <a:xfrm flipH="1">
            <a:off x="5213629" y="3358180"/>
            <a:ext cx="304669" cy="29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FD4673-6972-415D-89A8-291D3E262DEA}"/>
              </a:ext>
            </a:extLst>
          </p:cNvPr>
          <p:cNvCxnSpPr>
            <a:cxnSpLocks/>
          </p:cNvCxnSpPr>
          <p:nvPr/>
        </p:nvCxnSpPr>
        <p:spPr>
          <a:xfrm>
            <a:off x="5518298" y="3336593"/>
            <a:ext cx="958188" cy="35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8870596-60C4-48D1-9062-7A02D7B4600C}"/>
              </a:ext>
            </a:extLst>
          </p:cNvPr>
          <p:cNvSpPr/>
          <p:nvPr/>
        </p:nvSpPr>
        <p:spPr>
          <a:xfrm>
            <a:off x="4557243" y="3077912"/>
            <a:ext cx="2067031" cy="2770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BB9CE9F-B4C5-4112-ACD7-6D17A6F1396B}"/>
              </a:ext>
            </a:extLst>
          </p:cNvPr>
          <p:cNvGrpSpPr/>
          <p:nvPr/>
        </p:nvGrpSpPr>
        <p:grpSpPr>
          <a:xfrm>
            <a:off x="4959606" y="4548641"/>
            <a:ext cx="4969139" cy="1451050"/>
            <a:chOff x="2544368" y="2606714"/>
            <a:chExt cx="6237315" cy="1950542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83CA0186-22EB-4FDB-815C-0C6731717CBF}"/>
                </a:ext>
              </a:extLst>
            </p:cNvPr>
            <p:cNvSpPr/>
            <p:nvPr/>
          </p:nvSpPr>
          <p:spPr>
            <a:xfrm>
              <a:off x="5195338" y="2606714"/>
              <a:ext cx="511016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ABEB5628-7700-4559-BDED-669BF926FBB2}"/>
                </a:ext>
              </a:extLst>
            </p:cNvPr>
            <p:cNvSpPr/>
            <p:nvPr/>
          </p:nvSpPr>
          <p:spPr>
            <a:xfrm>
              <a:off x="3900774" y="3253273"/>
              <a:ext cx="511016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5CCB6B7-A579-41C0-829F-280BEE43853B}"/>
                </a:ext>
              </a:extLst>
            </p:cNvPr>
            <p:cNvSpPr/>
            <p:nvPr/>
          </p:nvSpPr>
          <p:spPr>
            <a:xfrm>
              <a:off x="6559733" y="3253273"/>
              <a:ext cx="511016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56EBF1E-4FE6-41C7-AE0B-378FD3A578A8}"/>
                </a:ext>
              </a:extLst>
            </p:cNvPr>
            <p:cNvSpPr/>
            <p:nvPr/>
          </p:nvSpPr>
          <p:spPr>
            <a:xfrm>
              <a:off x="2544368" y="4051811"/>
              <a:ext cx="1251272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541642B-BE0A-4BAA-8EF8-7E69C7613627}"/>
                </a:ext>
              </a:extLst>
            </p:cNvPr>
            <p:cNvSpPr/>
            <p:nvPr/>
          </p:nvSpPr>
          <p:spPr>
            <a:xfrm>
              <a:off x="4051148" y="4057764"/>
              <a:ext cx="1073785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41FE01C5-ACCD-44DB-92A5-0FD3CFD24867}"/>
                </a:ext>
              </a:extLst>
            </p:cNvPr>
            <p:cNvSpPr/>
            <p:nvPr/>
          </p:nvSpPr>
          <p:spPr>
            <a:xfrm>
              <a:off x="5450846" y="4057764"/>
              <a:ext cx="1144586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202F27F3-2348-4E10-8AAC-770ACBBDF224}"/>
                </a:ext>
              </a:extLst>
            </p:cNvPr>
            <p:cNvSpPr/>
            <p:nvPr/>
          </p:nvSpPr>
          <p:spPr>
            <a:xfrm>
              <a:off x="7167724" y="4057764"/>
              <a:ext cx="1243243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155691B-C74E-4068-8417-25CA48333603}"/>
                </a:ext>
              </a:extLst>
            </p:cNvPr>
            <p:cNvCxnSpPr>
              <a:stCxn id="114" idx="4"/>
              <a:endCxn id="115" idx="0"/>
            </p:cNvCxnSpPr>
            <p:nvPr/>
          </p:nvCxnSpPr>
          <p:spPr>
            <a:xfrm flipH="1">
              <a:off x="4156282" y="3106206"/>
              <a:ext cx="1294564" cy="147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A7FF16E9-063F-41D9-9913-60EEE95C8761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>
              <a:off x="5450846" y="3106206"/>
              <a:ext cx="1364395" cy="147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CC1967EA-3058-442F-9BD2-7E773930FB4E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 flipH="1">
              <a:off x="3170004" y="3752765"/>
              <a:ext cx="986278" cy="299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42E80738-3ED2-4147-A30C-CD7828767F70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>
              <a:off x="4156282" y="3752765"/>
              <a:ext cx="431759" cy="304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8D929368-551A-492D-9413-DD133604305F}"/>
                </a:ext>
              </a:extLst>
            </p:cNvPr>
            <p:cNvCxnSpPr>
              <a:cxnSpLocks/>
              <a:stCxn id="116" idx="4"/>
              <a:endCxn id="120" idx="0"/>
            </p:cNvCxnSpPr>
            <p:nvPr/>
          </p:nvCxnSpPr>
          <p:spPr>
            <a:xfrm>
              <a:off x="6815241" y="3752765"/>
              <a:ext cx="974105" cy="304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6672F51-912F-483A-8205-0A9D02197EB0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>
            <a:xfrm flipH="1">
              <a:off x="6023139" y="3752765"/>
              <a:ext cx="792102" cy="304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16F8C091-CA93-41A6-9991-64DD8C89FB59}"/>
                    </a:ext>
                  </a:extLst>
                </p:cNvPr>
                <p:cNvSpPr txBox="1"/>
                <p:nvPr/>
              </p:nvSpPr>
              <p:spPr>
                <a:xfrm>
                  <a:off x="2544368" y="4088872"/>
                  <a:ext cx="1419225" cy="341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r>
                          <a:rPr lang="en-US" altLang="zh-CN" sz="105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05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  <m:r>
                          <a:rPr lang="en-US" altLang="zh-CN" sz="105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05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05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05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05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|1</m:t>
                        </m:r>
                        <m:r>
                          <a:rPr lang="en-US" altLang="zh-CN" sz="105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05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16F8C091-CA93-41A6-9991-64DD8C89F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368" y="4088872"/>
                  <a:ext cx="1419225" cy="341321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1E611568-23E9-4BE0-A735-CE7485DBB9E9}"/>
                    </a:ext>
                  </a:extLst>
                </p:cNvPr>
                <p:cNvSpPr txBox="1"/>
                <p:nvPr/>
              </p:nvSpPr>
              <p:spPr>
                <a:xfrm>
                  <a:off x="3952565" y="4110937"/>
                  <a:ext cx="1596867" cy="341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r>
                          <a:rPr lang="en-US" altLang="zh-CN" sz="105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05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  <m:r>
                          <a:rPr lang="en-US" altLang="zh-CN" sz="105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05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05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05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05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|1</m:t>
                        </m:r>
                        <m:r>
                          <a:rPr lang="en-US" altLang="zh-CN" sz="105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05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1E611568-23E9-4BE0-A735-CE7485DBB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565" y="4110937"/>
                  <a:ext cx="1596867" cy="341321"/>
                </a:xfrm>
                <a:prstGeom prst="rect">
                  <a:avLst/>
                </a:prstGeom>
                <a:blipFill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3D4DBD03-D72C-48E0-9B6E-4F4030CC9ACB}"/>
                    </a:ext>
                  </a:extLst>
                </p:cNvPr>
                <p:cNvSpPr txBox="1"/>
                <p:nvPr/>
              </p:nvSpPr>
              <p:spPr>
                <a:xfrm>
                  <a:off x="5379002" y="4116891"/>
                  <a:ext cx="1596867" cy="341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r>
                          <a:rPr lang="en-US" altLang="zh-CN" sz="105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05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  <m:r>
                          <a:rPr lang="en-US" altLang="zh-CN" sz="105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05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050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05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05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|1</m:t>
                        </m:r>
                        <m:r>
                          <a:rPr lang="en-US" altLang="zh-CN" sz="105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3D4DBD03-D72C-48E0-9B6E-4F4030CC9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002" y="4116891"/>
                  <a:ext cx="1596867" cy="341321"/>
                </a:xfrm>
                <a:prstGeom prst="rect">
                  <a:avLst/>
                </a:prstGeom>
                <a:blipFill>
                  <a:blip r:embed="rId1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C2CCFAEC-3F2D-4A39-A1B4-0C01AF760A8F}"/>
                    </a:ext>
                  </a:extLst>
                </p:cNvPr>
                <p:cNvSpPr txBox="1"/>
                <p:nvPr/>
              </p:nvSpPr>
              <p:spPr>
                <a:xfrm>
                  <a:off x="3920008" y="3326838"/>
                  <a:ext cx="549034" cy="3508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kern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050" b="0" i="1" kern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50" b="0" i="1" kern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C2CCFAEC-3F2D-4A39-A1B4-0C01AF760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008" y="3326838"/>
                  <a:ext cx="549034" cy="3508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07EFC5D2-CC2C-4C3E-A173-0821DAE84E87}"/>
                    </a:ext>
                  </a:extLst>
                </p:cNvPr>
                <p:cNvSpPr txBox="1"/>
                <p:nvPr/>
              </p:nvSpPr>
              <p:spPr>
                <a:xfrm>
                  <a:off x="6559732" y="3326838"/>
                  <a:ext cx="549034" cy="3508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05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5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07EFC5D2-CC2C-4C3E-A173-0821DAE84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732" y="3326838"/>
                  <a:ext cx="549034" cy="35080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E307BF24-3B30-493C-A00D-DD0B77864653}"/>
                    </a:ext>
                  </a:extLst>
                </p:cNvPr>
                <p:cNvSpPr txBox="1"/>
                <p:nvPr/>
              </p:nvSpPr>
              <p:spPr>
                <a:xfrm>
                  <a:off x="5129648" y="2626275"/>
                  <a:ext cx="549034" cy="3508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kern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050" b="0" i="1" kern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50" b="0" i="1" kern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1,2,3,4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E307BF24-3B30-493C-A00D-DD0B77864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648" y="2626275"/>
                  <a:ext cx="549034" cy="350802"/>
                </a:xfrm>
                <a:prstGeom prst="rect">
                  <a:avLst/>
                </a:prstGeom>
                <a:blipFill>
                  <a:blip r:embed="rId15"/>
                  <a:stretch>
                    <a:fillRect r="-97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03C2446A-BCD5-4AF1-A47F-2103C67175EB}"/>
                    </a:ext>
                  </a:extLst>
                </p:cNvPr>
                <p:cNvSpPr txBox="1"/>
                <p:nvPr/>
              </p:nvSpPr>
              <p:spPr>
                <a:xfrm>
                  <a:off x="7184816" y="4099884"/>
                  <a:ext cx="1596867" cy="341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r>
                          <a:rPr lang="en-US" altLang="zh-CN" sz="105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05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𝟒</m:t>
                        </m:r>
                        <m:r>
                          <a:rPr lang="en-US" altLang="zh-CN" sz="105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05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050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05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05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|1</m:t>
                        </m:r>
                        <m:r>
                          <a:rPr lang="en-US" altLang="zh-CN" sz="105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03C2446A-BCD5-4AF1-A47F-2103C6717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816" y="4099884"/>
                  <a:ext cx="1596867" cy="341321"/>
                </a:xfrm>
                <a:prstGeom prst="rect">
                  <a:avLst/>
                </a:prstGeom>
                <a:blipFill>
                  <a:blip r:embed="rId1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C7DDDC2F-1C06-483C-AA6E-C95116EE63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5047" y="4669620"/>
            <a:ext cx="2848001" cy="2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326F3D00-D99A-4BDA-8559-25158961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56" y="741738"/>
            <a:ext cx="4375538" cy="407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7B232B2-57C6-4613-9C84-D1834689D0B7}"/>
                  </a:ext>
                </a:extLst>
              </p:cNvPr>
              <p:cNvSpPr txBox="1"/>
              <p:nvPr/>
            </p:nvSpPr>
            <p:spPr>
              <a:xfrm>
                <a:off x="344308" y="727097"/>
                <a:ext cx="7376078" cy="1792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400" b="1" kern="0" dirty="0">
                    <a:cs typeface="+mn-ea"/>
                    <a:sym typeface="+mn-lt"/>
                  </a:rPr>
                  <a:t>Verify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𝑷𝑲</m:t>
                        </m:r>
                        <m:r>
                          <a:rPr lang="en-US" altLang="zh-CN" sz="2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𝒙</m:t>
                        </m:r>
                        <m:r>
                          <a:rPr lang="en-US" altLang="zh-CN" sz="2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sz="2400" b="1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</m:t>
                    </m:r>
                  </m:oMath>
                </a14:m>
                <a:endParaRPr lang="en-US" altLang="zh-CN" sz="2400" b="1" i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  <a:p>
                <a:pPr marL="800089" lvl="1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正确性</a:t>
                </a:r>
                <a:endParaRPr lang="en-US" altLang="zh-CN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1257277" lvl="2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验证</a:t>
                </a:r>
                <a:endParaRPr lang="en-US" altLang="zh-CN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800089" lvl="1" indent="-34290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7B232B2-57C6-4613-9C84-D1834689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8" y="727097"/>
                <a:ext cx="7376078" cy="1792286"/>
              </a:xfrm>
              <a:prstGeom prst="rect">
                <a:avLst/>
              </a:prstGeom>
              <a:blipFill>
                <a:blip r:embed="rId4"/>
                <a:stretch>
                  <a:fillRect l="-2479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>
            <a:extLst>
              <a:ext uri="{FF2B5EF4-FFF2-40B4-BE49-F238E27FC236}">
                <a16:creationId xmlns:a16="http://schemas.microsoft.com/office/drawing/2014/main" id="{60F0674B-5DA6-42FE-986B-09A115672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643" y="1306956"/>
            <a:ext cx="7557342" cy="489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40E88B0-D46A-4AB1-9784-47163BAA14C5}"/>
                  </a:ext>
                </a:extLst>
              </p:cNvPr>
              <p:cNvSpPr txBox="1"/>
              <p:nvPr/>
            </p:nvSpPr>
            <p:spPr>
              <a:xfrm>
                <a:off x="2119364" y="4245740"/>
                <a:ext cx="3976636" cy="88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=0</m:t>
                        </m:r>
                      </m:sub>
                    </m:sSub>
                    <m:r>
                      <a:rPr lang="en-US" altLang="zh-CN" sz="16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,0</m:t>
                        </m:r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1600" kern="0" dirty="0">
                    <a:latin typeface="Cambria Math" panose="02040503050406030204" pitchFamily="18" charset="0"/>
                    <a:cs typeface="+mn-ea"/>
                    <a:sym typeface="+mn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𝐻</m:t>
                    </m:r>
                    <m:d>
                      <m:dPr>
                        <m:ctrlP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kern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𝑇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e>
                    </m:d>
                    <m:r>
                      <a:rPr lang="en-US" altLang="zh-CN" sz="1600" b="0" i="0" kern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𝐻</m:t>
                    </m:r>
                    <m:d>
                      <m:d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kern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1600" i="1" kern="0" dirty="0">
                  <a:solidFill>
                    <a:srgbClr val="836967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  <m: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𝑔</m:t>
                        </m:r>
                      </m:e>
                      <m:sup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40E88B0-D46A-4AB1-9784-47163BAA1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364" y="4245740"/>
                <a:ext cx="3976636" cy="884088"/>
              </a:xfrm>
              <a:prstGeom prst="rect">
                <a:avLst/>
              </a:prstGeom>
              <a:blipFill>
                <a:blip r:embed="rId6"/>
                <a:stretch>
                  <a:fillRect l="-613" b="-6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17F3EC8-B3F1-4383-9A30-B22848535BFE}"/>
                  </a:ext>
                </a:extLst>
              </p:cNvPr>
              <p:cNvSpPr txBox="1"/>
              <p:nvPr/>
            </p:nvSpPr>
            <p:spPr>
              <a:xfrm>
                <a:off x="2241995" y="1779696"/>
                <a:ext cx="3511106" cy="2202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𝑒</m:t>
                    </m:r>
                    <m:d>
                      <m:d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𝑔</m:t>
                        </m:r>
                        <m:r>
                          <a:rPr lang="en-US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b="1" kern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（</a:t>
                </a:r>
                <a:r>
                  <a:rPr lang="zh-CN" altLang="en-US" b="1" kern="0" dirty="0">
                    <a:latin typeface="Cambria Math" panose="02040503050406030204" pitchFamily="18" charset="0"/>
                    <a:cs typeface="+mn-ea"/>
                    <a:sym typeface="+mn-lt"/>
                  </a:rPr>
                  <a:t>等式</a:t>
                </a:r>
                <a:r>
                  <a:rPr lang="zh-CN" altLang="en-US" b="1" kern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左边）</a:t>
                </a:r>
                <a:endParaRPr lang="en-US" altLang="zh-CN" b="1" kern="0" dirty="0">
                  <a:solidFill>
                    <a:schemeClr val="tx1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𝑒</m:t>
                      </m:r>
                      <m:r>
                        <a:rPr lang="en-US" altLang="zh-CN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kern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𝑔</m:t>
                      </m:r>
                      <m:r>
                        <a:rPr lang="en-US" altLang="zh-CN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𝑒</m:t>
                      </m:r>
                      <m:r>
                        <a:rPr lang="en-US" altLang="zh-CN" b="0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𝐻</m:t>
                      </m:r>
                      <m:d>
                        <m:dPr>
                          <m:ctrlPr>
                            <a:rPr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,0</m:t>
                          </m:r>
                        </m:e>
                      </m:d>
                      <m:r>
                        <a:rPr lang="en-US" altLang="zh-CN" b="0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p>
                        <m:sSupPr>
                          <m:ctrlPr>
                            <a:rPr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等式右边</a:t>
                </a:r>
                <a:endParaRPr lang="en-US" altLang="zh-CN" b="1" dirty="0"/>
              </a:p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验证最新承诺值的正确性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17F3EC8-B3F1-4383-9A30-B22848535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95" y="1779696"/>
                <a:ext cx="3511106" cy="2202078"/>
              </a:xfrm>
              <a:prstGeom prst="rect">
                <a:avLst/>
              </a:prstGeom>
              <a:blipFill>
                <a:blip r:embed="rId7"/>
                <a:stretch>
                  <a:fillRect l="-1563" b="-3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153ADCE0-68D7-42DC-ADF6-F933049A8896}"/>
              </a:ext>
            </a:extLst>
          </p:cNvPr>
          <p:cNvSpPr/>
          <p:nvPr/>
        </p:nvSpPr>
        <p:spPr>
          <a:xfrm>
            <a:off x="2183737" y="1306957"/>
            <a:ext cx="3595356" cy="2847158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58BCB2C-8B96-4877-A070-34D105CAE33C}"/>
                  </a:ext>
                </a:extLst>
              </p:cNvPr>
              <p:cNvSpPr txBox="1"/>
              <p:nvPr/>
            </p:nvSpPr>
            <p:spPr>
              <a:xfrm>
                <a:off x="6287977" y="5083726"/>
                <a:ext cx="5199173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sz="16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16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600" kern="0" dirty="0">
                  <a:solidFill>
                    <a:srgbClr val="836967"/>
                  </a:solidFill>
                  <a:cs typeface="+mn-ea"/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sub>
                    </m:sSub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Sup>
                      <m:sSubSupPr>
                        <m:ctrlPr>
                          <a:rPr lang="en-US" altLang="zh-CN" sz="16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𝛱</m:t>
                        </m:r>
                      </m:e>
                      <m:sub>
                        <m:r>
                          <a:rPr lang="en-US" altLang="zh-CN" sz="1600" i="0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ⅈ=1</m:t>
                        </m:r>
                      </m:sub>
                      <m:sup>
                        <m: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altLang="zh-CN" sz="16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</m:e>
                      <m:sub>
                        <m: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1600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16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p>
                      <m:sSupPr>
                        <m:ctrlPr>
                          <a:rPr lang="en-US" altLang="zh-CN" sz="16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sz="1600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sz="16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sub>
                    </m:sSub>
                    <m:r>
                      <a:rPr lang="en-US" altLang="zh-CN" sz="16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</m:oMath>
                </a14:m>
                <a:r>
                  <a:rPr lang="en-US" altLang="zh-CN" sz="16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CN" sz="1600" kern="0" dirty="0">
                  <a:solidFill>
                    <a:srgbClr val="836967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58BCB2C-8B96-4877-A070-34D105CAE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977" y="5083726"/>
                <a:ext cx="5199173" cy="652102"/>
              </a:xfrm>
              <a:prstGeom prst="rect">
                <a:avLst/>
              </a:prstGeom>
              <a:blipFill>
                <a:blip r:embed="rId8"/>
                <a:stretch>
                  <a:fillRect l="-469" b="-5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3070C3C-566D-4BE9-86CD-925DD2340D9B}"/>
                  </a:ext>
                </a:extLst>
              </p:cNvPr>
              <p:cNvSpPr txBox="1"/>
              <p:nvPr/>
            </p:nvSpPr>
            <p:spPr>
              <a:xfrm>
                <a:off x="6464827" y="1707553"/>
                <a:ext cx="3537096" cy="3394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𝑒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/</a:t>
                </a:r>
                <a:r>
                  <a:rPr lang="en-US" altLang="zh-CN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  <m:sSubSup>
                      <m:sSub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Sup>
                          <m:sSubSup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</m:e>
                      <m: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𝑒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 kern="0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𝐶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 kern="0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i="1" kern="0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altLang="zh-CN" dirty="0"/>
                        <m:t>/</m:t>
                      </m:r>
                      <m:r>
                        <m:rPr>
                          <m:nor/>
                        </m:rPr>
                        <a:rPr lang="en-US" altLang="zh-CN" kern="0" dirty="0"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Sup>
                            <m:sSubSupPr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altLang="zh-CN" b="0" i="1" kern="0" dirty="0"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𝑒</m:t>
                          </m:r>
                          <m:r>
                            <a:rPr lang="en-US" altLang="zh-CN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/</m:t>
                      </m:r>
                      <m:r>
                        <m:rPr>
                          <m:nor/>
                        </m:rPr>
                        <a:rPr lang="en-US" altLang="zh-CN" kern="0" dirty="0">
                          <a:cs typeface="+mn-ea"/>
                          <a:sym typeface="+mn-lt"/>
                        </a:rPr>
                        <m:t> </m:t>
                      </m:r>
                      <m:sSubSup>
                        <m:sSubSup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sSubSup>
                            <m:sSubSupPr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sub>
                      </m:sSub>
                      <m:r>
                        <a:rPr lang="en-US" altLang="zh-CN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altLang="zh-CN" i="1" kern="0" dirty="0"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0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𝑒</m:t>
                      </m:r>
                      <m:d>
                        <m:dPr>
                          <m:ctrlPr>
                            <a:rPr lang="en-US" altLang="zh-CN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 kern="0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0" dirty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𝛱</m:t>
                                  </m:r>
                                </m:e>
                                <m:sub>
                                  <m:r>
                                    <a:rPr lang="en-US" altLang="zh-CN" kern="0" dirty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ⅈ=1</m:t>
                                  </m:r>
                                </m:sub>
                                <m:sup>
                                  <m:r>
                                    <a:rPr lang="en-US" altLang="zh-CN" i="1" kern="0" dirty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𝑞</m:t>
                                  </m:r>
                                  <m:r>
                                    <a:rPr lang="en-US" altLang="zh-CN" i="1" kern="0" dirty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=4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kern="0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kern="0" dirty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0" dirty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 kern="0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 dirty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 kern="0" dirty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bSup>
                                </m:sup>
                              </m:sSubSup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 kern="0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i="1" kern="0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 kern="0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 dirty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i="1" kern="0" dirty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i="1" kern="0" dirty="0"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zh-CN" altLang="en-US" b="1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右边</m:t>
                      </m:r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/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𝒗</m:t>
                        </m:r>
                      </m:e>
                      <m:sub>
                        <m:r>
                          <a:rPr lang="zh-CN" altLang="en-US" sz="1800" b="1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/>
                  <a:t>确实存储在第一个位置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3070C3C-566D-4BE9-86CD-925DD234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27" y="1707553"/>
                <a:ext cx="3537096" cy="3394647"/>
              </a:xfrm>
              <a:prstGeom prst="rect">
                <a:avLst/>
              </a:prstGeom>
              <a:blipFill>
                <a:blip r:embed="rId9"/>
                <a:stretch>
                  <a:fillRect l="-1552" b="-2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1E2D1E9-FC66-44B1-9D99-F2E24CFAB0A9}"/>
              </a:ext>
            </a:extLst>
          </p:cNvPr>
          <p:cNvSpPr/>
          <p:nvPr/>
        </p:nvSpPr>
        <p:spPr>
          <a:xfrm>
            <a:off x="6412909" y="1284938"/>
            <a:ext cx="3537096" cy="3837795"/>
          </a:xfrm>
          <a:prstGeom prst="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9062BA-DA6C-4D27-BA44-25286C01C19B}"/>
              </a:ext>
            </a:extLst>
          </p:cNvPr>
          <p:cNvSpPr txBox="1"/>
          <p:nvPr/>
        </p:nvSpPr>
        <p:spPr>
          <a:xfrm>
            <a:off x="209550" y="105824"/>
            <a:ext cx="1826141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7876EA-1EAD-4669-81F3-6E180A7A90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7060" y="862323"/>
            <a:ext cx="3343290" cy="28738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F5D8F20-5571-44C9-A2DC-E4A0FFD5D10C}"/>
              </a:ext>
            </a:extLst>
          </p:cNvPr>
          <p:cNvGrpSpPr/>
          <p:nvPr/>
        </p:nvGrpSpPr>
        <p:grpSpPr>
          <a:xfrm>
            <a:off x="2167611" y="5207006"/>
            <a:ext cx="3133563" cy="688074"/>
            <a:chOff x="857412" y="5017401"/>
            <a:chExt cx="4171950" cy="96202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D098D82-4AFD-4352-98D6-F6E89EEE7838}"/>
                </a:ext>
              </a:extLst>
            </p:cNvPr>
            <p:cNvGrpSpPr/>
            <p:nvPr/>
          </p:nvGrpSpPr>
          <p:grpSpPr>
            <a:xfrm>
              <a:off x="857412" y="5017401"/>
              <a:ext cx="4171950" cy="962025"/>
              <a:chOff x="981075" y="4391025"/>
              <a:chExt cx="5114925" cy="118015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BD22DD-3EA1-4BC6-9DF6-270BAA19A12C}"/>
                  </a:ext>
                </a:extLst>
              </p:cNvPr>
              <p:cNvSpPr/>
              <p:nvPr/>
            </p:nvSpPr>
            <p:spPr>
              <a:xfrm>
                <a:off x="981075" y="4391025"/>
                <a:ext cx="5114925" cy="118015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F587A89-EF95-4B28-888D-744439541D26}"/>
                  </a:ext>
                </a:extLst>
              </p:cNvPr>
              <p:cNvCxnSpPr>
                <a:cxnSpLocks/>
                <a:stCxn id="15" idx="1"/>
                <a:endCxn id="15" idx="3"/>
              </p:cNvCxnSpPr>
              <p:nvPr/>
            </p:nvCxnSpPr>
            <p:spPr>
              <a:xfrm>
                <a:off x="981075" y="4981104"/>
                <a:ext cx="511492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778B10A-F042-437F-882B-5A9609FFAFC3}"/>
                  </a:ext>
                </a:extLst>
              </p:cNvPr>
              <p:cNvCxnSpPr>
                <a:cxnSpLocks/>
                <a:stCxn id="15" idx="2"/>
                <a:endCxn id="15" idx="0"/>
              </p:cNvCxnSpPr>
              <p:nvPr/>
            </p:nvCxnSpPr>
            <p:spPr>
              <a:xfrm flipV="1">
                <a:off x="3538538" y="4391025"/>
                <a:ext cx="0" cy="118015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5654B4F-609C-4B5C-869B-9DD06DCC5E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52663" y="4391025"/>
                <a:ext cx="0" cy="118015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BC95853-34C6-4A64-8D02-7FC393B753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8213" y="4391025"/>
                <a:ext cx="0" cy="118015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01C380F-5F9C-4A7A-A08C-285CCCF31618}"/>
                    </a:ext>
                  </a:extLst>
                </p:cNvPr>
                <p:cNvSpPr txBox="1"/>
                <p:nvPr/>
              </p:nvSpPr>
              <p:spPr>
                <a:xfrm>
                  <a:off x="1169347" y="5074331"/>
                  <a:ext cx="527971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01C380F-5F9C-4A7A-A08C-285CCCF31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347" y="5074331"/>
                  <a:ext cx="527971" cy="368399"/>
                </a:xfrm>
                <a:prstGeom prst="rect">
                  <a:avLst/>
                </a:prstGeom>
                <a:blipFill>
                  <a:blip r:embed="rId11"/>
                  <a:stretch>
                    <a:fillRect b="-209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A2FCBDB-A389-4FEA-B2BD-7BB870F77124}"/>
                    </a:ext>
                  </a:extLst>
                </p:cNvPr>
                <p:cNvSpPr txBox="1"/>
                <p:nvPr/>
              </p:nvSpPr>
              <p:spPr>
                <a:xfrm>
                  <a:off x="2255176" y="5074331"/>
                  <a:ext cx="733425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A2FCBDB-A389-4FEA-B2BD-7BB870F77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176" y="5074331"/>
                  <a:ext cx="733425" cy="368399"/>
                </a:xfrm>
                <a:prstGeom prst="rect">
                  <a:avLst/>
                </a:prstGeom>
                <a:blipFill>
                  <a:blip r:embed="rId12"/>
                  <a:stretch>
                    <a:fillRect b="-209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B1D9D6A-C57D-464A-8B6B-321372BD6034}"/>
                    </a:ext>
                  </a:extLst>
                </p:cNvPr>
                <p:cNvSpPr txBox="1"/>
                <p:nvPr/>
              </p:nvSpPr>
              <p:spPr>
                <a:xfrm>
                  <a:off x="3232598" y="5064281"/>
                  <a:ext cx="733425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B1D9D6A-C57D-464A-8B6B-321372BD6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98" y="5064281"/>
                  <a:ext cx="733425" cy="368399"/>
                </a:xfrm>
                <a:prstGeom prst="rect">
                  <a:avLst/>
                </a:prstGeom>
                <a:blipFill>
                  <a:blip r:embed="rId13"/>
                  <a:stretch>
                    <a:fillRect b="-209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5A4CA98-C93C-4CAE-9C27-22CFA31E64B9}"/>
                    </a:ext>
                  </a:extLst>
                </p:cNvPr>
                <p:cNvSpPr txBox="1"/>
                <p:nvPr/>
              </p:nvSpPr>
              <p:spPr>
                <a:xfrm>
                  <a:off x="4256803" y="5095057"/>
                  <a:ext cx="733425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𝟒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5A4CA98-C93C-4CAE-9C27-22CFA31E6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803" y="5095057"/>
                  <a:ext cx="733425" cy="368399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0E3BAB2-2E41-46A2-B19B-5B7890D7B07C}"/>
                    </a:ext>
                  </a:extLst>
                </p:cNvPr>
                <p:cNvSpPr txBox="1"/>
                <p:nvPr/>
              </p:nvSpPr>
              <p:spPr>
                <a:xfrm>
                  <a:off x="1168136" y="5539459"/>
                  <a:ext cx="666750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 sz="1600" b="1" i="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0E3BAB2-2E41-46A2-B19B-5B7890D7B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136" y="5539459"/>
                  <a:ext cx="666750" cy="368399"/>
                </a:xfrm>
                <a:prstGeom prst="rect">
                  <a:avLst/>
                </a:prstGeom>
                <a:blipFill>
                  <a:blip r:embed="rId15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B0F526F-0939-47C9-B33E-8689ECE309DC}"/>
                    </a:ext>
                  </a:extLst>
                </p:cNvPr>
                <p:cNvSpPr txBox="1"/>
                <p:nvPr/>
              </p:nvSpPr>
              <p:spPr>
                <a:xfrm>
                  <a:off x="2163989" y="5555853"/>
                  <a:ext cx="666750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B0F526F-0939-47C9-B33E-8689ECE30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989" y="5555853"/>
                  <a:ext cx="666750" cy="368399"/>
                </a:xfrm>
                <a:prstGeom prst="rect">
                  <a:avLst/>
                </a:prstGeom>
                <a:blipFill>
                  <a:blip r:embed="rId16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797885F-842E-4936-A94B-5E9B747C4BD7}"/>
                    </a:ext>
                  </a:extLst>
                </p:cNvPr>
                <p:cNvSpPr txBox="1"/>
                <p:nvPr/>
              </p:nvSpPr>
              <p:spPr>
                <a:xfrm>
                  <a:off x="3217506" y="5539459"/>
                  <a:ext cx="666750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797885F-842E-4936-A94B-5E9B747C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506" y="5539459"/>
                  <a:ext cx="666750" cy="368399"/>
                </a:xfrm>
                <a:prstGeom prst="rect">
                  <a:avLst/>
                </a:prstGeom>
                <a:blipFill>
                  <a:blip r:embed="rId17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EBD1B96-CC73-4C90-96CD-EDAEBAB9E180}"/>
                    </a:ext>
                  </a:extLst>
                </p:cNvPr>
                <p:cNvSpPr txBox="1"/>
                <p:nvPr/>
              </p:nvSpPr>
              <p:spPr>
                <a:xfrm>
                  <a:off x="4209016" y="5554254"/>
                  <a:ext cx="666750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EBD1B96-CC73-4C90-96CD-EDAEBAB9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016" y="5554254"/>
                  <a:ext cx="666750" cy="368399"/>
                </a:xfrm>
                <a:prstGeom prst="rect">
                  <a:avLst/>
                </a:prstGeom>
                <a:blipFill>
                  <a:blip r:embed="rId18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76DD20D-D49E-47F9-A59C-CB0180ECE79D}"/>
                  </a:ext>
                </a:extLst>
              </p:cNvPr>
              <p:cNvSpPr txBox="1"/>
              <p:nvPr/>
            </p:nvSpPr>
            <p:spPr>
              <a:xfrm>
                <a:off x="7131055" y="271557"/>
                <a:ext cx="609600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−1</m:t>
                        </m:r>
                      </m:sub>
                    </m:sSub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p>
                      <m:sSup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,0)</m:t>
                    </m:r>
                    <m:r>
                      <a:rPr lang="zh-CN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插入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到</a:t>
                </a:r>
                <a:r>
                  <a:rPr lang="en-US" altLang="zh-CN" b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aux</a:t>
                </a:r>
                <a:r>
                  <a:rPr lang="zh-CN" altLang="en-US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中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76DD20D-D49E-47F9-A59C-CB0180ECE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055" y="271557"/>
                <a:ext cx="6096000" cy="387927"/>
              </a:xfrm>
              <a:prstGeom prst="rect">
                <a:avLst/>
              </a:prstGeom>
              <a:blipFill>
                <a:blip r:embed="rId19"/>
                <a:stretch>
                  <a:fillRect l="-300"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B1FBB2AB-EDF0-47E3-9028-015C255B4E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17800" y="388604"/>
            <a:ext cx="2914648" cy="3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2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E700FD-3749-4EDD-8B75-C56C9F95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7" y="1395008"/>
            <a:ext cx="1276350" cy="1276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53463C-C64C-48C3-B270-08B17C317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59" y="1430266"/>
            <a:ext cx="1205835" cy="1205835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70E992-1C1A-4147-8783-EE013669C02E}"/>
              </a:ext>
            </a:extLst>
          </p:cNvPr>
          <p:cNvCxnSpPr/>
          <p:nvPr/>
        </p:nvCxnSpPr>
        <p:spPr>
          <a:xfrm flipH="1">
            <a:off x="2297117" y="1681076"/>
            <a:ext cx="7000875" cy="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C0D875F-063B-4C72-9310-566DADD5082D}"/>
                  </a:ext>
                </a:extLst>
              </p:cNvPr>
              <p:cNvSpPr txBox="1"/>
              <p:nvPr/>
            </p:nvSpPr>
            <p:spPr>
              <a:xfrm>
                <a:off x="256932" y="763564"/>
                <a:ext cx="2872966" cy="431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400" b="1" kern="0" dirty="0">
                    <a:cs typeface="+mn-ea"/>
                    <a:sym typeface="+mn-lt"/>
                  </a:rPr>
                  <a:t>Update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𝑆𝐾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</m:t>
                    </m:r>
                  </m:oMath>
                </a14:m>
                <a:endParaRPr lang="en-US" altLang="zh-CN" sz="2400" i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C0D875F-063B-4C72-9310-566DADD5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2" y="763564"/>
                <a:ext cx="2872966" cy="431272"/>
              </a:xfrm>
              <a:prstGeom prst="rect">
                <a:avLst/>
              </a:prstGeom>
              <a:blipFill>
                <a:blip r:embed="rId5"/>
                <a:stretch>
                  <a:fillRect l="-6369" t="-7042" r="-1699" b="-4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36BEE75-E36B-4745-B265-6D39E31528DB}"/>
                  </a:ext>
                </a:extLst>
              </p:cNvPr>
              <p:cNvSpPr txBox="1"/>
              <p:nvPr/>
            </p:nvSpPr>
            <p:spPr>
              <a:xfrm>
                <a:off x="2989737" y="1342376"/>
                <a:ext cx="20977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kern="0" dirty="0">
                    <a:cs typeface="+mn-ea"/>
                    <a:sym typeface="+mn-lt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.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</m:t>
                    </m:r>
                    <m:sSub>
                      <m:sSubPr>
                        <m:ctrlPr>
                          <a:rPr lang="en-US" altLang="zh-CN" sz="18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zh-CN" altLang="en-US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36BEE75-E36B-4745-B265-6D39E3152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737" y="1342376"/>
                <a:ext cx="2097703" cy="369332"/>
              </a:xfrm>
              <a:prstGeom prst="rect">
                <a:avLst/>
              </a:prstGeom>
              <a:blipFill>
                <a:blip r:embed="rId6"/>
                <a:stretch>
                  <a:fillRect l="-231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2ED5B1D-77DB-4D9A-93EA-EEF3E3B50BC0}"/>
              </a:ext>
            </a:extLst>
          </p:cNvPr>
          <p:cNvCxnSpPr/>
          <p:nvPr/>
        </p:nvCxnSpPr>
        <p:spPr>
          <a:xfrm flipV="1">
            <a:off x="2323402" y="2209594"/>
            <a:ext cx="6982560" cy="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D1C5EDE-1688-4DF2-80BB-A1F42CF45377}"/>
                  </a:ext>
                </a:extLst>
              </p:cNvPr>
              <p:cNvSpPr txBox="1"/>
              <p:nvPr/>
            </p:nvSpPr>
            <p:spPr>
              <a:xfrm>
                <a:off x="2989737" y="1821559"/>
                <a:ext cx="6196012" cy="378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kern="0" dirty="0">
                    <a:solidFill>
                      <a:srgbClr val="836967"/>
                    </a:solidFill>
                    <a:cs typeface="+mn-ea"/>
                    <a:sym typeface="+mn-lt"/>
                  </a:rPr>
                  <a:t>6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8369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.</m:t>
                    </m:r>
                    <m:r>
                      <a:rPr lang="en-US" altLang="zh-CN" b="0" i="1" kern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</m:t>
                    </m:r>
                    <m:sSubSup>
                      <m:sSubSupPr>
                        <m:ctrlPr>
                          <a:rPr lang="en-US" altLang="zh-CN" sz="18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8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8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b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Sup>
                      <m:sSubSupPr>
                        <m:ctrlPr>
                          <a:rPr lang="en-US" altLang="zh-CN" sz="18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8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r>
                          <a:rPr lang="en-US" altLang="zh-CN" sz="18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b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D1C5EDE-1688-4DF2-80BB-A1F42CF4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737" y="1821559"/>
                <a:ext cx="6196012" cy="378180"/>
              </a:xfrm>
              <a:prstGeom prst="rect">
                <a:avLst/>
              </a:prstGeom>
              <a:blipFill>
                <a:blip r:embed="rId7"/>
                <a:stretch>
                  <a:fillRect l="-787"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CE382E3-3C96-47A0-8E83-FC9211C72B42}"/>
                  </a:ext>
                </a:extLst>
              </p:cNvPr>
              <p:cNvSpPr txBox="1"/>
              <p:nvPr/>
            </p:nvSpPr>
            <p:spPr>
              <a:xfrm>
                <a:off x="7818166" y="2731030"/>
                <a:ext cx="2520359" cy="601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7. </a:t>
                </a:r>
                <a:r>
                  <a:rPr lang="zh-CN" altLang="en-US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6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600" b="0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600" b="0" kern="0" dirty="0">
                  <a:solidFill>
                    <a:srgbClr val="836967"/>
                  </a:solidFill>
                  <a:latin typeface="微软雅黑" panose="020B0503020204020204" pitchFamily="34" charset="-122"/>
                  <a:cs typeface="+mn-ea"/>
                  <a:sym typeface="+mn-lt"/>
                </a:endParaRPr>
              </a:p>
              <a:p>
                <a:r>
                  <a:rPr lang="zh-CN" altLang="en-US" sz="1600" dirty="0"/>
                  <a:t>    </a:t>
                </a:r>
                <a:r>
                  <a:rPr lang="en-US" altLang="zh-CN" sz="1600" b="1" dirty="0"/>
                  <a:t>update:</a:t>
                </a:r>
                <a:r>
                  <a:rPr lang="en-US" altLang="zh-CN" sz="1600" dirty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CE382E3-3C96-47A0-8E83-FC9211C7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66" y="2731030"/>
                <a:ext cx="2520359" cy="601447"/>
              </a:xfrm>
              <a:prstGeom prst="rect">
                <a:avLst/>
              </a:prstGeom>
              <a:blipFill>
                <a:blip r:embed="rId8"/>
                <a:stretch>
                  <a:fillRect l="-145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图片 57">
            <a:extLst>
              <a:ext uri="{FF2B5EF4-FFF2-40B4-BE49-F238E27FC236}">
                <a16:creationId xmlns:a16="http://schemas.microsoft.com/office/drawing/2014/main" id="{674879EC-38FE-4EB4-B745-FA79AE2C9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0825" y="3356351"/>
            <a:ext cx="2898176" cy="218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3CC33C-918D-4978-B9BF-FB26AFCABBC1}"/>
                  </a:ext>
                </a:extLst>
              </p:cNvPr>
              <p:cNvSpPr txBox="1"/>
              <p:nvPr/>
            </p:nvSpPr>
            <p:spPr>
              <a:xfrm>
                <a:off x="8112233" y="3658605"/>
                <a:ext cx="268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替换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sub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在位置</a:t>
                </a:r>
                <a:r>
                  <a:rPr lang="en-US" altLang="zh-CN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。插入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3CC33C-918D-4978-B9BF-FB26AFCAB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33" y="3658605"/>
                <a:ext cx="2684845" cy="369332"/>
              </a:xfrm>
              <a:prstGeom prst="rect">
                <a:avLst/>
              </a:prstGeom>
              <a:blipFill>
                <a:blip r:embed="rId10"/>
                <a:stretch>
                  <a:fillRect l="-20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44ECB400-FB47-422C-B0D4-7C10DF18B4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0824" y="4124981"/>
            <a:ext cx="3018197" cy="293305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86E8E06B-BF30-4AA7-87D2-37E1AA796FDD}"/>
              </a:ext>
            </a:extLst>
          </p:cNvPr>
          <p:cNvSpPr txBox="1"/>
          <p:nvPr/>
        </p:nvSpPr>
        <p:spPr>
          <a:xfrm>
            <a:off x="209550" y="105824"/>
            <a:ext cx="1826141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4BDC94-042D-4768-9F57-28D1F3217041}"/>
                  </a:ext>
                </a:extLst>
              </p:cNvPr>
              <p:cNvSpPr txBox="1"/>
              <p:nvPr/>
            </p:nvSpPr>
            <p:spPr>
              <a:xfrm>
                <a:off x="986372" y="2628707"/>
                <a:ext cx="2487476" cy="215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spcBef>
                    <a:spcPts val="600"/>
                  </a:spcBef>
                  <a:buAutoNum type="arabicPeriod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kern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verify</m:t>
                    </m:r>
                    <m:d>
                      <m:dPr>
                        <m:ctrlP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𝑃𝐾</m:t>
                        </m:r>
                        <m: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,1,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1600" b="0" kern="0" dirty="0">
                  <a:solidFill>
                    <a:srgbClr val="836967"/>
                  </a:solidFill>
                  <a:latin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ts val="600"/>
                  </a:spcBef>
                  <a:buAutoNum type="arabicPeriod" startAt="2"/>
                </a:pPr>
                <a:r>
                  <a: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T=T+1=1</a:t>
                </a:r>
              </a:p>
              <a:p>
                <a:pPr marL="342900" indent="-342900">
                  <a:lnSpc>
                    <a:spcPct val="130000"/>
                  </a:lnSpc>
                  <a:spcBef>
                    <a:spcPts val="600"/>
                  </a:spcBef>
                  <a:buAutoNum type="arabicPeriod" startAt="2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600" b="0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600" b="0" i="0" kern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6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𝟎</m:t>
                        </m:r>
                      </m:sub>
                    </m:sSub>
                    <m:r>
                      <a:rPr lang="en-US" altLang="zh-CN" sz="16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sSub>
                      <m:sSubPr>
                        <m:ctrlPr>
                          <a:rPr lang="en-US" altLang="zh-CN" sz="16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sz="16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1600" kern="0" dirty="0">
                    <a:solidFill>
                      <a:schemeClr val="tx1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sSubSup>
                          <m:sSubSupPr>
                            <m:ctrlPr>
                              <a:rPr lang="en-US" altLang="zh-CN" sz="16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1600" kern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0" kern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              =</m:t>
                    </m:r>
                    <m:sSup>
                      <m:sSupPr>
                        <m:ctrlPr>
                          <a:rPr lang="en-US" altLang="zh-CN" sz="16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6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</m:e>
                      <m: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sSubSup>
                          <m:sSubSup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′</m:t>
                            </m:r>
                          </m:sup>
                        </m:sSubSup>
                      </m:sup>
                    </m:sSubSup>
                    <m:r>
                      <a:rPr lang="en-US" altLang="zh-CN" sz="1600" b="1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</m:oMath>
                </a14:m>
                <a:r>
                  <a:rPr lang="en-US" altLang="zh-CN" sz="16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</m:e>
                      <m: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5.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bSup>
                    <m:r>
                      <a:rPr lang="en-US" altLang="zh-CN" sz="1600" b="1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600" b="1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kern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16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sup>
                    </m:sSup>
                  </m:oMath>
                </a14:m>
                <a:endPara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4BDC94-042D-4768-9F57-28D1F3217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72" y="2628707"/>
                <a:ext cx="2487476" cy="2156039"/>
              </a:xfrm>
              <a:prstGeom prst="rect">
                <a:avLst/>
              </a:prstGeom>
              <a:blipFill>
                <a:blip r:embed="rId12"/>
                <a:stretch>
                  <a:fillRect l="-5637" t="-565" b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6AFFCB-DFBA-4B2C-8262-5BA038F9FC09}"/>
              </a:ext>
            </a:extLst>
          </p:cNvPr>
          <p:cNvCxnSpPr/>
          <p:nvPr/>
        </p:nvCxnSpPr>
        <p:spPr>
          <a:xfrm flipV="1">
            <a:off x="2505075" y="1681076"/>
            <a:ext cx="6800887" cy="7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D103DD-A7CF-4A9A-AE40-66F468C306ED}"/>
                  </a:ext>
                </a:extLst>
              </p:cNvPr>
              <p:cNvSpPr txBox="1"/>
              <p:nvPr/>
            </p:nvSpPr>
            <p:spPr>
              <a:xfrm>
                <a:off x="3079399" y="3455476"/>
                <a:ext cx="1831971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：</m:t>
                    </m:r>
                  </m:oMath>
                </a14:m>
                <a:r>
                  <a:rPr lang="en-US" altLang="zh-CN" sz="1800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sz="1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1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8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D103DD-A7CF-4A9A-AE40-66F468C30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99" y="3455476"/>
                <a:ext cx="1831971" cy="387927"/>
              </a:xfrm>
              <a:prstGeom prst="rect">
                <a:avLst/>
              </a:prstGeom>
              <a:blipFill>
                <a:blip r:embed="rId1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51AAE3-F9A4-47A3-82BA-B0A264C9D14A}"/>
              </a:ext>
            </a:extLst>
          </p:cNvPr>
          <p:cNvGrpSpPr/>
          <p:nvPr/>
        </p:nvGrpSpPr>
        <p:grpSpPr>
          <a:xfrm>
            <a:off x="8150824" y="4630768"/>
            <a:ext cx="3133563" cy="711948"/>
            <a:chOff x="857412" y="5017401"/>
            <a:chExt cx="4171950" cy="99540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4385074-9F86-436C-B38F-F606B7FBDFEF}"/>
                </a:ext>
              </a:extLst>
            </p:cNvPr>
            <p:cNvGrpSpPr/>
            <p:nvPr/>
          </p:nvGrpSpPr>
          <p:grpSpPr>
            <a:xfrm>
              <a:off x="857412" y="5017401"/>
              <a:ext cx="4171950" cy="962025"/>
              <a:chOff x="981075" y="4391025"/>
              <a:chExt cx="5114925" cy="118015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59AF857-5048-492F-A7D2-B9724796A3C4}"/>
                  </a:ext>
                </a:extLst>
              </p:cNvPr>
              <p:cNvSpPr/>
              <p:nvPr/>
            </p:nvSpPr>
            <p:spPr>
              <a:xfrm>
                <a:off x="981075" y="4391025"/>
                <a:ext cx="5114925" cy="118015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0F00034-4F40-41B9-8DD0-A220BF7FB221}"/>
                  </a:ext>
                </a:extLst>
              </p:cNvPr>
              <p:cNvCxnSpPr>
                <a:cxnSpLocks/>
                <a:stCxn id="39" idx="1"/>
                <a:endCxn id="39" idx="3"/>
              </p:cNvCxnSpPr>
              <p:nvPr/>
            </p:nvCxnSpPr>
            <p:spPr>
              <a:xfrm>
                <a:off x="981075" y="4981104"/>
                <a:ext cx="511492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022A3F4-C1B4-4006-9F50-D0E5EDA368EE}"/>
                  </a:ext>
                </a:extLst>
              </p:cNvPr>
              <p:cNvCxnSpPr>
                <a:cxnSpLocks/>
                <a:stCxn id="39" idx="2"/>
                <a:endCxn id="39" idx="0"/>
              </p:cNvCxnSpPr>
              <p:nvPr/>
            </p:nvCxnSpPr>
            <p:spPr>
              <a:xfrm flipV="1">
                <a:off x="3538538" y="4391025"/>
                <a:ext cx="0" cy="118015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0E486F5E-6030-441C-B2C2-E60DD7E02F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52663" y="4391025"/>
                <a:ext cx="0" cy="118015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656875F-0689-48DE-BB9E-A352249288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8213" y="4391025"/>
                <a:ext cx="0" cy="118015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E2465060-23B1-4CDF-ADD5-0D385F613C91}"/>
                    </a:ext>
                  </a:extLst>
                </p:cNvPr>
                <p:cNvSpPr txBox="1"/>
                <p:nvPr/>
              </p:nvSpPr>
              <p:spPr>
                <a:xfrm>
                  <a:off x="1169347" y="5074331"/>
                  <a:ext cx="527971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E2465060-23B1-4CDF-ADD5-0D385F613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347" y="5074331"/>
                  <a:ext cx="527971" cy="368399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0BD42A2-D51F-441E-944E-71ED78F332B7}"/>
                    </a:ext>
                  </a:extLst>
                </p:cNvPr>
                <p:cNvSpPr txBox="1"/>
                <p:nvPr/>
              </p:nvSpPr>
              <p:spPr>
                <a:xfrm>
                  <a:off x="2255176" y="5074331"/>
                  <a:ext cx="733425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0BD42A2-D51F-441E-944E-71ED78F33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176" y="5074331"/>
                  <a:ext cx="733425" cy="368399"/>
                </a:xfrm>
                <a:prstGeom prst="rect">
                  <a:avLst/>
                </a:prstGeom>
                <a:blipFill>
                  <a:blip r:embed="rId1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865CA01-0E5B-4A98-9776-62DAC90CC5AD}"/>
                    </a:ext>
                  </a:extLst>
                </p:cNvPr>
                <p:cNvSpPr txBox="1"/>
                <p:nvPr/>
              </p:nvSpPr>
              <p:spPr>
                <a:xfrm>
                  <a:off x="3232598" y="5064281"/>
                  <a:ext cx="733425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865CA01-0E5B-4A98-9776-62DAC90CC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98" y="5064281"/>
                  <a:ext cx="733425" cy="368399"/>
                </a:xfrm>
                <a:prstGeom prst="rect">
                  <a:avLst/>
                </a:prstGeom>
                <a:blipFill>
                  <a:blip r:embed="rId16"/>
                  <a:stretch>
                    <a:fillRect b="-209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C7D4196-AFD5-49C1-915C-FB5C8CFDB780}"/>
                    </a:ext>
                  </a:extLst>
                </p:cNvPr>
                <p:cNvSpPr txBox="1"/>
                <p:nvPr/>
              </p:nvSpPr>
              <p:spPr>
                <a:xfrm>
                  <a:off x="4256803" y="5095057"/>
                  <a:ext cx="733425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𝟒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C7D4196-AFD5-49C1-915C-FB5C8CFDB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803" y="5095057"/>
                  <a:ext cx="733425" cy="368399"/>
                </a:xfrm>
                <a:prstGeom prst="rect">
                  <a:avLst/>
                </a:prstGeom>
                <a:blipFill>
                  <a:blip r:embed="rId17"/>
                  <a:stretch>
                    <a:fillRect b="-209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88C3C26-E521-44D1-A0E0-A749C7589E02}"/>
                    </a:ext>
                  </a:extLst>
                </p:cNvPr>
                <p:cNvSpPr txBox="1"/>
                <p:nvPr/>
              </p:nvSpPr>
              <p:spPr>
                <a:xfrm>
                  <a:off x="1168136" y="5539459"/>
                  <a:ext cx="666750" cy="4733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 sz="1600" b="1" i="0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‘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88C3C26-E521-44D1-A0E0-A749C7589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136" y="5539459"/>
                  <a:ext cx="666750" cy="473346"/>
                </a:xfrm>
                <a:prstGeom prst="rect">
                  <a:avLst/>
                </a:prstGeom>
                <a:blipFill>
                  <a:blip r:embed="rId18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88EB461-4862-480E-9362-DBCEC273D3AF}"/>
                    </a:ext>
                  </a:extLst>
                </p:cNvPr>
                <p:cNvSpPr txBox="1"/>
                <p:nvPr/>
              </p:nvSpPr>
              <p:spPr>
                <a:xfrm>
                  <a:off x="2163989" y="5555853"/>
                  <a:ext cx="666750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88EB461-4862-480E-9362-DBCEC273D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989" y="5555853"/>
                  <a:ext cx="666750" cy="368399"/>
                </a:xfrm>
                <a:prstGeom prst="rect">
                  <a:avLst/>
                </a:prstGeom>
                <a:blipFill>
                  <a:blip r:embed="rId19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03277F9-822A-49A8-880F-87F71D259F4B}"/>
                    </a:ext>
                  </a:extLst>
                </p:cNvPr>
                <p:cNvSpPr txBox="1"/>
                <p:nvPr/>
              </p:nvSpPr>
              <p:spPr>
                <a:xfrm>
                  <a:off x="3217506" y="5539459"/>
                  <a:ext cx="666750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03277F9-822A-49A8-880F-87F71D259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506" y="5539459"/>
                  <a:ext cx="666750" cy="368399"/>
                </a:xfrm>
                <a:prstGeom prst="rect">
                  <a:avLst/>
                </a:prstGeom>
                <a:blipFill>
                  <a:blip r:embed="rId20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F2F3D9B-5EDB-466E-8352-41DFF52BBCDC}"/>
                    </a:ext>
                  </a:extLst>
                </p:cNvPr>
                <p:cNvSpPr txBox="1"/>
                <p:nvPr/>
              </p:nvSpPr>
              <p:spPr>
                <a:xfrm>
                  <a:off x="4209016" y="5554254"/>
                  <a:ext cx="666750" cy="3683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F2F3D9B-5EDB-466E-8352-41DFF52BB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016" y="5554254"/>
                  <a:ext cx="666750" cy="368399"/>
                </a:xfrm>
                <a:prstGeom prst="rect">
                  <a:avLst/>
                </a:prstGeom>
                <a:blipFill>
                  <a:blip r:embed="rId21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9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4151A4-E8D4-4276-B0AF-9935DC931CF3}"/>
              </a:ext>
            </a:extLst>
          </p:cNvPr>
          <p:cNvSpPr txBox="1"/>
          <p:nvPr/>
        </p:nvSpPr>
        <p:spPr>
          <a:xfrm>
            <a:off x="714375" y="1563881"/>
            <a:ext cx="2031325" cy="52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单关键字检索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7C79416-BAD1-43EF-8E63-34CF689AAB13}"/>
              </a:ext>
            </a:extLst>
          </p:cNvPr>
          <p:cNvSpPr/>
          <p:nvPr/>
        </p:nvSpPr>
        <p:spPr>
          <a:xfrm>
            <a:off x="1015661" y="2268731"/>
            <a:ext cx="1692443" cy="198894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改进：使用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OXT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25561A-F1F2-4AED-A798-16020D5C0880}"/>
              </a:ext>
            </a:extLst>
          </p:cNvPr>
          <p:cNvSpPr txBox="1"/>
          <p:nvPr/>
        </p:nvSpPr>
        <p:spPr>
          <a:xfrm>
            <a:off x="676780" y="4360359"/>
            <a:ext cx="2031325" cy="52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多关键字检索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6A6FA8-1C02-4AF7-9A43-0D857EB3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615377"/>
            <a:ext cx="8258349" cy="34974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0694C41-0780-473F-A753-2D0FBE0E5A7B}"/>
              </a:ext>
            </a:extLst>
          </p:cNvPr>
          <p:cNvSpPr/>
          <p:nvPr/>
        </p:nvSpPr>
        <p:spPr>
          <a:xfrm>
            <a:off x="1212552" y="3173606"/>
            <a:ext cx="1298659" cy="4762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978DBC-1776-433D-A28B-49658A689A7C}"/>
              </a:ext>
            </a:extLst>
          </p:cNvPr>
          <p:cNvSpPr txBox="1"/>
          <p:nvPr/>
        </p:nvSpPr>
        <p:spPr>
          <a:xfrm>
            <a:off x="219074" y="194063"/>
            <a:ext cx="2828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方案改进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CD940A-792C-4D01-82E3-37964B390260}"/>
              </a:ext>
            </a:extLst>
          </p:cNvPr>
          <p:cNvSpPr/>
          <p:nvPr/>
        </p:nvSpPr>
        <p:spPr>
          <a:xfrm>
            <a:off x="3533271" y="1449580"/>
            <a:ext cx="8220754" cy="36632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2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581EB8-E0AA-438C-930A-F1322F0DE149}"/>
              </a:ext>
            </a:extLst>
          </p:cNvPr>
          <p:cNvGrpSpPr/>
          <p:nvPr/>
        </p:nvGrpSpPr>
        <p:grpSpPr>
          <a:xfrm>
            <a:off x="408876" y="851926"/>
            <a:ext cx="5772849" cy="2861937"/>
            <a:chOff x="534957" y="2804551"/>
            <a:chExt cx="5772849" cy="2861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47F6DC2-6874-4A33-A9D9-7621208ED9FF}"/>
                    </a:ext>
                  </a:extLst>
                </p:cNvPr>
                <p:cNvSpPr txBox="1"/>
                <p:nvPr/>
              </p:nvSpPr>
              <p:spPr>
                <a:xfrm>
                  <a:off x="534957" y="2804551"/>
                  <a:ext cx="4210051" cy="2861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𝐬𝐞𝐭𝐮𝐩</m:t>
                        </m:r>
                        <m:d>
                          <m:dPr>
                            <m:ctrlPr>
                              <a:rPr lang="en-US" altLang="zh-CN" sz="2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𝑺𝑲</m:t>
                            </m:r>
                            <m:r>
                              <a:rPr lang="en-US" altLang="zh-CN" sz="2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r>
                              <a:rPr lang="en-US" altLang="zh-CN" sz="2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𝑷𝑷</m:t>
                            </m:r>
                            <m:r>
                              <a:rPr lang="en-US" altLang="zh-CN" sz="2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r>
                              <a:rPr lang="en-US" altLang="zh-CN" sz="2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𝑫𝑩</m:t>
                            </m:r>
                          </m:e>
                        </m:d>
                        <m:r>
                          <a:rPr lang="zh-CN" altLang="en-US" sz="2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：</m:t>
                        </m:r>
                      </m:oMath>
                    </m:oMathPara>
                  </a14:m>
                  <a:endParaRPr lang="en-US" altLang="zh-CN" sz="2400" b="1" kern="0" dirty="0">
                    <a:latin typeface="微软雅黑" panose="020B0503020204020204" pitchFamily="34" charset="-122"/>
                    <a:cs typeface="+mn-ea"/>
                    <a:sym typeface="+mn-lt"/>
                  </a:endParaRPr>
                </a:p>
                <a:p>
                  <a:pPr marL="800089" lvl="1" indent="-342900">
                    <a:lnSpc>
                      <a:spcPct val="1300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𝑃𝑅𝐹</m:t>
                      </m:r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𝐹</m:t>
                      </m:r>
                      <m:r>
                        <a:rPr lang="en-US" altLang="zh-CN" sz="2000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sub>
                      </m:sSub>
                    </m:oMath>
                  </a14:m>
                  <a:endParaRPr lang="en-US" altLang="zh-CN" sz="2000" b="1" kern="0" dirty="0">
                    <a:latin typeface="微软雅黑" panose="020B0503020204020204" pitchFamily="34" charset="-122"/>
                    <a:cs typeface="+mn-ea"/>
                    <a:sym typeface="+mn-lt"/>
                  </a:endParaRPr>
                </a:p>
                <a:p>
                  <a:pPr marL="800089" lvl="1" indent="-342900">
                    <a:lnSpc>
                      <a:spcPct val="1300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𝑃𝑅𝐹</m:t>
                      </m:r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p</m:t>
                          </m:r>
                        </m:sub>
                      </m:sSub>
                      <m:r>
                        <a:rPr lang="en-US" altLang="zh-CN" sz="2000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𝑋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</m:oMath>
                  </a14:m>
                  <a:r>
                    <a:rPr lang="en-US" altLang="zh-CN" sz="2000" kern="0" dirty="0">
                      <a:cs typeface="+mn-ea"/>
                      <a:sym typeface="+mn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𝑍</m:t>
                          </m:r>
                        </m:sub>
                      </m:sSub>
                    </m:oMath>
                  </a14:m>
                  <a:endParaRPr lang="en-US" altLang="zh-CN" sz="2000" b="1" kern="0" dirty="0">
                    <a:latin typeface="微软雅黑" panose="020B0503020204020204" pitchFamily="34" charset="-122"/>
                    <a:cs typeface="+mn-ea"/>
                    <a:sym typeface="+mn-lt"/>
                  </a:endParaRPr>
                </a:p>
                <a:p>
                  <a:pPr marL="800089" lvl="1" indent="-342900">
                    <a:lnSpc>
                      <a:spcPct val="1300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2000" b="1" kern="0" dirty="0">
                      <a:latin typeface="微软雅黑" panose="020B0503020204020204" pitchFamily="34" charset="-122"/>
                      <a:cs typeface="+mn-ea"/>
                      <a:sym typeface="+mn-lt"/>
                    </a:rPr>
                    <a:t>生成</a:t>
                  </a:r>
                  <a:endParaRPr lang="en-US" altLang="zh-CN" sz="2000" b="1" kern="0" dirty="0">
                    <a:latin typeface="微软雅黑" panose="020B0503020204020204" pitchFamily="34" charset="-122"/>
                    <a:cs typeface="+mn-ea"/>
                    <a:sym typeface="+mn-lt"/>
                  </a:endParaRPr>
                </a:p>
                <a:p>
                  <a:pPr marL="800089" lvl="1" indent="-342900">
                    <a:lnSpc>
                      <a:spcPct val="1300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20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pp=</a:t>
                  </a:r>
                </a:p>
                <a:p>
                  <a:pPr marL="800089" lvl="1" indent="-342900">
                    <a:lnSpc>
                      <a:spcPct val="1300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20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SK=</a:t>
                  </a:r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47F6DC2-6874-4A33-A9D9-7621208ED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7" y="2804551"/>
                  <a:ext cx="4210051" cy="2861937"/>
                </a:xfrm>
                <a:prstGeom prst="rect">
                  <a:avLst/>
                </a:prstGeom>
                <a:blipFill>
                  <a:blip r:embed="rId3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389B79E-9564-450C-9BE5-87CD40A72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1144" y="4457870"/>
              <a:ext cx="1823343" cy="26683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FCBBDF3-0756-4291-9779-B51DDC8D4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6996" y="4406874"/>
              <a:ext cx="790810" cy="31478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1940CB5-6338-4A41-9DF7-748BC45C6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7667" y="4406874"/>
              <a:ext cx="823133" cy="337484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D5FCD7F-8148-4864-98F8-873E3CB6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9030" y="4442201"/>
              <a:ext cx="584143" cy="26683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39A9550-1359-4F9B-9237-AE74C5FA1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6425" y="4882661"/>
              <a:ext cx="4305300" cy="3048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203DF86-AC44-4E81-9DF3-974A543F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76425" y="5345421"/>
              <a:ext cx="1914525" cy="276225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042C222-3204-4A71-9C61-9A52D4B8EF53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初始化算法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8F70CF0-E8FF-4E6D-A223-622F9FAEAB1B}"/>
              </a:ext>
            </a:extLst>
          </p:cNvPr>
          <p:cNvGrpSpPr/>
          <p:nvPr/>
        </p:nvGrpSpPr>
        <p:grpSpPr>
          <a:xfrm>
            <a:off x="6721179" y="1664729"/>
            <a:ext cx="4400676" cy="3288271"/>
            <a:chOff x="6089136" y="597552"/>
            <a:chExt cx="4400676" cy="355807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D336750-02FA-40CD-BEE5-E063714E448A}"/>
                </a:ext>
              </a:extLst>
            </p:cNvPr>
            <p:cNvGrpSpPr/>
            <p:nvPr/>
          </p:nvGrpSpPr>
          <p:grpSpPr>
            <a:xfrm>
              <a:off x="6089136" y="755940"/>
              <a:ext cx="4400676" cy="3399683"/>
              <a:chOff x="6089136" y="755940"/>
              <a:chExt cx="4400676" cy="3399683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596824F-B704-4ED0-9161-75A81AB00BEF}"/>
                  </a:ext>
                </a:extLst>
              </p:cNvPr>
              <p:cNvGrpSpPr/>
              <p:nvPr/>
            </p:nvGrpSpPr>
            <p:grpSpPr>
              <a:xfrm>
                <a:off x="6089136" y="755940"/>
                <a:ext cx="4400676" cy="3399683"/>
                <a:chOff x="2623743" y="1072328"/>
                <a:chExt cx="6269417" cy="458577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46E49FB-1DE8-43C9-AAC1-9598C789ADCB}"/>
                    </a:ext>
                  </a:extLst>
                </p:cNvPr>
                <p:cNvSpPr/>
                <p:nvPr/>
              </p:nvSpPr>
              <p:spPr>
                <a:xfrm>
                  <a:off x="3883866" y="2178836"/>
                  <a:ext cx="5009294" cy="122872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0DEC57D4-3320-44AA-A64E-22F4D8603DD9}"/>
                    </a:ext>
                  </a:extLst>
                </p:cNvPr>
                <p:cNvCxnSpPr>
                  <a:stCxn id="26" idx="1"/>
                  <a:endCxn id="26" idx="3"/>
                </p:cNvCxnSpPr>
                <p:nvPr/>
              </p:nvCxnSpPr>
              <p:spPr>
                <a:xfrm>
                  <a:off x="3883866" y="2793199"/>
                  <a:ext cx="500929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A3CC0F4B-A590-48D1-BAEC-C9D0679F84F0}"/>
                    </a:ext>
                  </a:extLst>
                </p:cNvPr>
                <p:cNvCxnSpPr/>
                <p:nvPr/>
              </p:nvCxnSpPr>
              <p:spPr>
                <a:xfrm>
                  <a:off x="5083160" y="2178836"/>
                  <a:ext cx="0" cy="12287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5BD6644F-31E5-49F5-A757-233EF249488B}"/>
                    </a:ext>
                  </a:extLst>
                </p:cNvPr>
                <p:cNvCxnSpPr/>
                <p:nvPr/>
              </p:nvCxnSpPr>
              <p:spPr>
                <a:xfrm>
                  <a:off x="6365619" y="2178836"/>
                  <a:ext cx="0" cy="12287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DE4085FE-F8A5-416A-BA80-C5438FDCBC04}"/>
                    </a:ext>
                  </a:extLst>
                </p:cNvPr>
                <p:cNvCxnSpPr/>
                <p:nvPr/>
              </p:nvCxnSpPr>
              <p:spPr>
                <a:xfrm>
                  <a:off x="7584819" y="2178836"/>
                  <a:ext cx="0" cy="12287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172AE30D-21AD-405C-A9FE-FFE426149F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0963" y="2302384"/>
                      <a:ext cx="248926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1600" b="1" kern="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172AE30D-21AD-405C-A9FE-FFE426149F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0963" y="2302384"/>
                      <a:ext cx="248926" cy="58968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690" r="-206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7D7C5437-A4E3-4A0B-A0C6-F90DDA4B82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6075" y="2302384"/>
                      <a:ext cx="248926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1600" b="1" kern="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7D7C5437-A4E3-4A0B-A0C6-F90DDA4B82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6075" y="2302384"/>
                      <a:ext cx="248926" cy="58968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000" r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38E1492-E24B-415C-9ACF-22A825FE26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76635" y="2302382"/>
                      <a:ext cx="248926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oMath>
                        </m:oMathPara>
                      </a14:m>
                      <a:endParaRPr lang="zh-CN" altLang="en-US" sz="1600" b="1" kern="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38E1492-E24B-415C-9ACF-22A825FE26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6635" y="2302382"/>
                      <a:ext cx="248926" cy="58968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690" r="-206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33">
                      <a:extLst>
                        <a:ext uri="{FF2B5EF4-FFF2-40B4-BE49-F238E27FC236}">
                          <a16:creationId xmlns:a16="http://schemas.microsoft.com/office/drawing/2014/main" id="{A5F7F70E-3437-46CE-8D09-6A24338516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70286" y="2302384"/>
                      <a:ext cx="248926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oMath>
                        </m:oMathPara>
                      </a14:m>
                      <a:endParaRPr lang="zh-CN" altLang="en-US" sz="1600" b="1" kern="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文本框 33">
                      <a:extLst>
                        <a:ext uri="{FF2B5EF4-FFF2-40B4-BE49-F238E27FC236}">
                          <a16:creationId xmlns:a16="http://schemas.microsoft.com/office/drawing/2014/main" id="{A5F7F70E-3437-46CE-8D09-6A24338516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70286" y="2302384"/>
                      <a:ext cx="248926" cy="58968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690" r="-206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630CE50F-27F6-44B0-8A93-911C6D99F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99606" y="2860941"/>
                      <a:ext cx="393529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zh-CN" altLang="en-US" sz="1600" b="1" i="0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630CE50F-27F6-44B0-8A93-911C6D99F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99606" y="2860941"/>
                      <a:ext cx="393529" cy="5896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889"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3251D02F-2823-4AED-A56D-79F8C09A68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114" y="2860941"/>
                      <a:ext cx="388962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3251D02F-2823-4AED-A56D-79F8C09A68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5114" y="2860941"/>
                      <a:ext cx="388962" cy="5896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667"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>
                      <a:extLst>
                        <a:ext uri="{FF2B5EF4-FFF2-40B4-BE49-F238E27FC236}">
                          <a16:creationId xmlns:a16="http://schemas.microsoft.com/office/drawing/2014/main" id="{0BE5B339-617E-45B1-B955-C24EEF54AF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48557" y="2860941"/>
                      <a:ext cx="388962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文本框 36">
                      <a:extLst>
                        <a:ext uri="{FF2B5EF4-FFF2-40B4-BE49-F238E27FC236}">
                          <a16:creationId xmlns:a16="http://schemas.microsoft.com/office/drawing/2014/main" id="{0BE5B339-617E-45B1-B955-C24EEF54AF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48557" y="2860941"/>
                      <a:ext cx="388962" cy="5896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667"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文本框 37">
                      <a:extLst>
                        <a:ext uri="{FF2B5EF4-FFF2-40B4-BE49-F238E27FC236}">
                          <a16:creationId xmlns:a16="http://schemas.microsoft.com/office/drawing/2014/main" id="{0B197E4F-DD94-47E3-8C78-61E23C13A0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73123" y="2860941"/>
                      <a:ext cx="388962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文本框 37">
                      <a:extLst>
                        <a:ext uri="{FF2B5EF4-FFF2-40B4-BE49-F238E27FC236}">
                          <a16:creationId xmlns:a16="http://schemas.microsoft.com/office/drawing/2014/main" id="{0B197E4F-DD94-47E3-8C78-61E23C13A0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73123" y="2860941"/>
                      <a:ext cx="388962" cy="5896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091" r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4A61EE6-709C-4F58-8E16-65A39BDEECCB}"/>
                    </a:ext>
                  </a:extLst>
                </p:cNvPr>
                <p:cNvSpPr/>
                <p:nvPr/>
              </p:nvSpPr>
              <p:spPr>
                <a:xfrm>
                  <a:off x="3883868" y="1072328"/>
                  <a:ext cx="3639105" cy="54662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1334329C-BBA0-44B6-BE07-9230F07B5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3160" y="1072328"/>
                  <a:ext cx="0" cy="5466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1EE0F29A-B262-47AD-9413-DC5E6C756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5618" y="1085275"/>
                  <a:ext cx="0" cy="5466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9C6BC374-749A-44CA-ADE9-44F8176CDC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99606" y="1123108"/>
                      <a:ext cx="457475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zh-CN" altLang="en-US" sz="1600" b="1" i="0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9C6BC374-749A-44CA-ADE9-44F8176CDC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99606" y="1123108"/>
                      <a:ext cx="457475" cy="5896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7692" r="-1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4ACAB7D5-FE83-4723-AC4D-E9C314A63B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114" y="1135822"/>
                      <a:ext cx="452907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4ACAB7D5-FE83-4723-AC4D-E9C314A63B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5114" y="1135822"/>
                      <a:ext cx="452907" cy="5896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769" r="-1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BA9C230C-5A36-4EBB-A2FF-4EFD0FA23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7166" y="1128134"/>
                      <a:ext cx="452907" cy="589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BA9C230C-5A36-4EBB-A2FF-4EFD0FA23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7166" y="1128134"/>
                      <a:ext cx="452907" cy="5896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5769" r="-1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DE397692-2E7D-4272-9FC5-E4AB784F8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1231" y="2311698"/>
                      <a:ext cx="367522" cy="6237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oMath>
                        </m:oMathPara>
                      </a14:m>
                      <a:endParaRPr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DE397692-2E7D-4272-9FC5-E4AB784F8D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1231" y="2311698"/>
                      <a:ext cx="367522" cy="62370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7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BC7ED594-0CEE-428B-AB5C-9219347D5D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3444" y="2876327"/>
                      <a:ext cx="367522" cy="6237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16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𝒅𝒐𝒄</m:t>
                            </m:r>
                          </m:oMath>
                        </m:oMathPara>
                      </a14:m>
                      <a:endParaRPr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BC7ED594-0CEE-428B-AB5C-9219347D5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3444" y="2876327"/>
                      <a:ext cx="367522" cy="62370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10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5E126D1F-1EAF-4271-B764-1CAF474DBB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23743" y="1159950"/>
                      <a:ext cx="367522" cy="6237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16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𝒌𝒆𝒚𝒘𝒐𝒓𝒅𝒔</m:t>
                            </m:r>
                          </m:oMath>
                        </m:oMathPara>
                      </a14:m>
                      <a:endParaRPr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5E126D1F-1EAF-4271-B764-1CAF474DBB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23743" y="1159950"/>
                      <a:ext cx="367522" cy="62370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2381" r="-3523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835AA3F-8A1A-471F-B9CD-6346A533C6F0}"/>
                    </a:ext>
                  </a:extLst>
                </p:cNvPr>
                <p:cNvSpPr/>
                <p:nvPr/>
              </p:nvSpPr>
              <p:spPr>
                <a:xfrm>
                  <a:off x="3883866" y="4247095"/>
                  <a:ext cx="3700954" cy="54662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CA0AA2BD-6076-4877-8D9D-A0C4054A3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3160" y="4247095"/>
                  <a:ext cx="0" cy="5466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C71460D2-5C4B-410C-99A1-E4422A2B4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5618" y="4247095"/>
                  <a:ext cx="0" cy="5466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E34D56ED-9C81-4569-89C4-616597DF6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4819" y="4247095"/>
                  <a:ext cx="0" cy="5466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3DCA0C16-2A3B-415C-A773-DE32CCD96B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99606" y="4247094"/>
                      <a:ext cx="813460" cy="6403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𝑫𝑩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en-US" sz="1600" b="1" i="1" kern="0" dirty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3DCA0C16-2A3B-415C-A773-DE32CCD96B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99606" y="4247094"/>
                      <a:ext cx="813460" cy="6403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75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B7452B8E-83D1-4758-B0F3-73225738A6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1430" y="4267136"/>
                      <a:ext cx="598196" cy="6403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𝑫</m:t>
                                </m:r>
                                <m:r>
                                  <a:rPr lang="en-US" altLang="zh-CN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𝑩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en-US" sz="1600" b="1" i="1" kern="0" dirty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B7452B8E-83D1-4758-B0F3-73225738A6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1430" y="4267136"/>
                      <a:ext cx="598196" cy="6403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942" r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1293D7BD-CAD0-4457-9E76-3F70F99673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3062" y="4302835"/>
                      <a:ext cx="813460" cy="64272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𝑫</m:t>
                                </m:r>
                                <m:r>
                                  <a:rPr lang="en-US" altLang="zh-CN" sz="16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𝑩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en-US" sz="1600" b="1" i="1" kern="0" dirty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sz="16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1293D7BD-CAD0-4457-9E76-3F70F99673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3062" y="4302835"/>
                      <a:ext cx="813460" cy="642726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75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C7F264C5-9DD2-43F5-96B5-EDB019C6D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9547" y="1618951"/>
                  <a:ext cx="30925" cy="5195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C71A47CD-8C00-457A-AE72-A3ADC40BBCAD}"/>
                    </a:ext>
                  </a:extLst>
                </p:cNvPr>
                <p:cNvCxnSpPr>
                  <a:cxnSpLocks/>
                  <a:endCxn id="52" idx="0"/>
                </p:cNvCxnSpPr>
                <p:nvPr/>
              </p:nvCxnSpPr>
              <p:spPr>
                <a:xfrm>
                  <a:off x="4426432" y="3411020"/>
                  <a:ext cx="279904" cy="836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38CD9384-3F1B-4D35-8730-EAF01086204E}"/>
                    </a:ext>
                  </a:extLst>
                </p:cNvPr>
                <p:cNvCxnSpPr>
                  <a:cxnSpLocks/>
                  <a:endCxn id="52" idx="0"/>
                </p:cNvCxnSpPr>
                <p:nvPr/>
              </p:nvCxnSpPr>
              <p:spPr>
                <a:xfrm flipH="1">
                  <a:off x="4706336" y="3438145"/>
                  <a:ext cx="2261953" cy="808949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7AE7AA6-B68F-4E5E-A77A-98569B1107C6}"/>
                    </a:ext>
                  </a:extLst>
                </p:cNvPr>
                <p:cNvSpPr/>
                <p:nvPr/>
              </p:nvSpPr>
              <p:spPr>
                <a:xfrm>
                  <a:off x="4062861" y="5058146"/>
                  <a:ext cx="901970" cy="462599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A0A91A44-D64B-4DB2-AA7B-CD9EA32655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7004" y="4943310"/>
                      <a:ext cx="540103" cy="6626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6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A0A91A44-D64B-4DB2-AA7B-CD9EA32655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004" y="4943310"/>
                      <a:ext cx="540103" cy="66268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145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8EB7A6E-905B-4F86-9942-0CC88002ACB0}"/>
                    </a:ext>
                  </a:extLst>
                </p:cNvPr>
                <p:cNvSpPr/>
                <p:nvPr/>
              </p:nvSpPr>
              <p:spPr>
                <a:xfrm>
                  <a:off x="5322259" y="5055261"/>
                  <a:ext cx="901970" cy="462599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4A68AB00-7B48-4365-BCC5-EC10847854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37996" y="4995413"/>
                      <a:ext cx="540103" cy="6626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6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4A68AB00-7B48-4365-BCC5-EC10847854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7996" y="4995413"/>
                      <a:ext cx="540103" cy="66268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r="-145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7596A60D-3E0B-4224-B618-692D01E6C523}"/>
                    </a:ext>
                  </a:extLst>
                </p:cNvPr>
                <p:cNvSpPr/>
                <p:nvPr/>
              </p:nvSpPr>
              <p:spPr>
                <a:xfrm>
                  <a:off x="6518404" y="5055261"/>
                  <a:ext cx="901970" cy="462599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文本框 62">
                      <a:extLst>
                        <a:ext uri="{FF2B5EF4-FFF2-40B4-BE49-F238E27FC236}">
                          <a16:creationId xmlns:a16="http://schemas.microsoft.com/office/drawing/2014/main" id="{CE90512F-4E57-4645-8F24-0BD3E0502A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1128" y="4924728"/>
                      <a:ext cx="540103" cy="664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6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63" name="文本框 62">
                      <a:extLst>
                        <a:ext uri="{FF2B5EF4-FFF2-40B4-BE49-F238E27FC236}">
                          <a16:creationId xmlns:a16="http://schemas.microsoft.com/office/drawing/2014/main" id="{CE90512F-4E57-4645-8F24-0BD3E0502A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1128" y="4924728"/>
                      <a:ext cx="540103" cy="66446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126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4" name="箭头: 下 63">
                  <a:extLst>
                    <a:ext uri="{FF2B5EF4-FFF2-40B4-BE49-F238E27FC236}">
                      <a16:creationId xmlns:a16="http://schemas.microsoft.com/office/drawing/2014/main" id="{90FC42B9-91F3-449F-9683-37C8C0D60D5F}"/>
                    </a:ext>
                  </a:extLst>
                </p:cNvPr>
                <p:cNvSpPr/>
                <p:nvPr/>
              </p:nvSpPr>
              <p:spPr>
                <a:xfrm>
                  <a:off x="4384666" y="4823819"/>
                  <a:ext cx="231655" cy="221202"/>
                </a:xfrm>
                <a:prstGeom prst="down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箭头: 下 64">
                  <a:extLst>
                    <a:ext uri="{FF2B5EF4-FFF2-40B4-BE49-F238E27FC236}">
                      <a16:creationId xmlns:a16="http://schemas.microsoft.com/office/drawing/2014/main" id="{5A902903-48BA-4482-A6E5-3EA5C08702EB}"/>
                    </a:ext>
                  </a:extLst>
                </p:cNvPr>
                <p:cNvSpPr/>
                <p:nvPr/>
              </p:nvSpPr>
              <p:spPr>
                <a:xfrm>
                  <a:off x="5642563" y="4834059"/>
                  <a:ext cx="231655" cy="221202"/>
                </a:xfrm>
                <a:prstGeom prst="down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箭头: 下 65">
                  <a:extLst>
                    <a:ext uri="{FF2B5EF4-FFF2-40B4-BE49-F238E27FC236}">
                      <a16:creationId xmlns:a16="http://schemas.microsoft.com/office/drawing/2014/main" id="{2A98A21C-99B2-4D98-94F0-71D60D8FDBB9}"/>
                    </a:ext>
                  </a:extLst>
                </p:cNvPr>
                <p:cNvSpPr/>
                <p:nvPr/>
              </p:nvSpPr>
              <p:spPr>
                <a:xfrm>
                  <a:off x="6842860" y="4834059"/>
                  <a:ext cx="231655" cy="221202"/>
                </a:xfrm>
                <a:prstGeom prst="down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E69B8B31-5D9F-47AA-AF94-1D2D8EBC3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3699" y="1170779"/>
                <a:ext cx="1753879" cy="375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A1D3D3-547C-412D-9FCA-9E12698A2299}"/>
                </a:ext>
              </a:extLst>
            </p:cNvPr>
            <p:cNvSpPr/>
            <p:nvPr/>
          </p:nvSpPr>
          <p:spPr>
            <a:xfrm>
              <a:off x="6883544" y="597552"/>
              <a:ext cx="2857137" cy="632282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7634F0-F26D-404D-B8EF-2DDB1BFE9C18}"/>
                </a:ext>
              </a:extLst>
            </p:cNvPr>
            <p:cNvSpPr/>
            <p:nvPr/>
          </p:nvSpPr>
          <p:spPr>
            <a:xfrm>
              <a:off x="8597426" y="1483482"/>
              <a:ext cx="1062098" cy="1072247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641819D-2794-46AC-9A61-81E66F662AD4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017768" y="2258627"/>
            <a:ext cx="877859" cy="2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FAF659-C28D-4172-BBAB-35FBA1E7DB9F}"/>
              </a:ext>
            </a:extLst>
          </p:cNvPr>
          <p:cNvCxnSpPr>
            <a:stCxn id="43" idx="2"/>
          </p:cNvCxnSpPr>
          <p:nvPr/>
        </p:nvCxnSpPr>
        <p:spPr>
          <a:xfrm>
            <a:off x="8895627" y="2258627"/>
            <a:ext cx="0" cy="31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D4C962-E8A8-42EF-B081-A6861F5220D6}"/>
              </a:ext>
            </a:extLst>
          </p:cNvPr>
          <p:cNvCxnSpPr>
            <a:cxnSpLocks/>
            <a:stCxn id="43" idx="2"/>
            <a:endCxn id="23" idx="0"/>
          </p:cNvCxnSpPr>
          <p:nvPr/>
        </p:nvCxnSpPr>
        <p:spPr>
          <a:xfrm>
            <a:off x="8895627" y="2258627"/>
            <a:ext cx="864891" cy="2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FBDB11F-0142-4868-9CE6-5F4CC42D4CFE}"/>
              </a:ext>
            </a:extLst>
          </p:cNvPr>
          <p:cNvCxnSpPr>
            <a:stCxn id="43" idx="2"/>
          </p:cNvCxnSpPr>
          <p:nvPr/>
        </p:nvCxnSpPr>
        <p:spPr>
          <a:xfrm>
            <a:off x="8895627" y="2258627"/>
            <a:ext cx="1893551" cy="31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213BF90-B0D6-4007-B4E5-10C65219F572}"/>
              </a:ext>
            </a:extLst>
          </p:cNvPr>
          <p:cNvCxnSpPr>
            <a:stCxn id="44" idx="2"/>
          </p:cNvCxnSpPr>
          <p:nvPr/>
        </p:nvCxnSpPr>
        <p:spPr>
          <a:xfrm flipH="1">
            <a:off x="8895627" y="2253360"/>
            <a:ext cx="878850" cy="25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E42682B-DFF9-4300-91D9-1CFF5C562BD2}"/>
              </a:ext>
            </a:extLst>
          </p:cNvPr>
          <p:cNvCxnSpPr>
            <a:stCxn id="44" idx="2"/>
          </p:cNvCxnSpPr>
          <p:nvPr/>
        </p:nvCxnSpPr>
        <p:spPr>
          <a:xfrm>
            <a:off x="9774477" y="2253360"/>
            <a:ext cx="70821" cy="3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EF7A753-5DEE-4DB7-AE41-1A8953634239}"/>
              </a:ext>
            </a:extLst>
          </p:cNvPr>
          <p:cNvCxnSpPr>
            <a:stCxn id="44" idx="2"/>
          </p:cNvCxnSpPr>
          <p:nvPr/>
        </p:nvCxnSpPr>
        <p:spPr>
          <a:xfrm>
            <a:off x="9774477" y="2253360"/>
            <a:ext cx="1114987" cy="28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D592508-8B7E-4B64-AF4A-E7AACE343AD4}"/>
              </a:ext>
            </a:extLst>
          </p:cNvPr>
          <p:cNvCxnSpPr>
            <a:stCxn id="35" idx="2"/>
            <a:endCxn id="53" idx="0"/>
          </p:cNvCxnSpPr>
          <p:nvPr/>
        </p:nvCxnSpPr>
        <p:spPr>
          <a:xfrm>
            <a:off x="8035628" y="3440574"/>
            <a:ext cx="873308" cy="55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D4B3BB6-1646-4256-9A69-D94BF7586D81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>
            <a:off x="8873185" y="3440574"/>
            <a:ext cx="35751" cy="55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2ECE5C0-32FD-4759-BDE4-1BD6A2BF1E81}"/>
              </a:ext>
            </a:extLst>
          </p:cNvPr>
          <p:cNvCxnSpPr>
            <a:endCxn id="53" idx="0"/>
          </p:cNvCxnSpPr>
          <p:nvPr/>
        </p:nvCxnSpPr>
        <p:spPr>
          <a:xfrm flipH="1">
            <a:off x="8908936" y="3440574"/>
            <a:ext cx="797465" cy="5594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64C393A-1AB3-49B1-86FF-EE16EC3E1865}"/>
              </a:ext>
            </a:extLst>
          </p:cNvPr>
          <p:cNvCxnSpPr>
            <a:stCxn id="38" idx="2"/>
            <a:endCxn id="53" idx="0"/>
          </p:cNvCxnSpPr>
          <p:nvPr/>
        </p:nvCxnSpPr>
        <p:spPr>
          <a:xfrm flipH="1">
            <a:off x="8908936" y="3440574"/>
            <a:ext cx="1844017" cy="55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557F480-4316-4E46-98FF-00AD49306621}"/>
              </a:ext>
            </a:extLst>
          </p:cNvPr>
          <p:cNvCxnSpPr>
            <a:stCxn id="36" idx="2"/>
            <a:endCxn id="54" idx="0"/>
          </p:cNvCxnSpPr>
          <p:nvPr/>
        </p:nvCxnSpPr>
        <p:spPr>
          <a:xfrm>
            <a:off x="8873185" y="3440574"/>
            <a:ext cx="876436" cy="54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89F4B57-F102-4936-9B2A-1517DEC8D8F4}"/>
              </a:ext>
            </a:extLst>
          </p:cNvPr>
          <p:cNvCxnSpPr>
            <a:stCxn id="37" idx="2"/>
          </p:cNvCxnSpPr>
          <p:nvPr/>
        </p:nvCxnSpPr>
        <p:spPr>
          <a:xfrm flipH="1">
            <a:off x="9749621" y="3440574"/>
            <a:ext cx="73583" cy="545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69520AE-FB32-4B3C-94FE-73738AF1031F}"/>
              </a:ext>
            </a:extLst>
          </p:cNvPr>
          <p:cNvCxnSpPr/>
          <p:nvPr/>
        </p:nvCxnSpPr>
        <p:spPr>
          <a:xfrm flipH="1">
            <a:off x="9706401" y="3411067"/>
            <a:ext cx="910040" cy="58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11E260-D095-4316-8E74-B59CD25D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3" y="911524"/>
            <a:ext cx="5765167" cy="48577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93AAD9-9F7F-4024-89E6-79423DAD759A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初始化算法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DFA488-9273-4258-AECF-4FA1E4D684E8}"/>
              </a:ext>
            </a:extLst>
          </p:cNvPr>
          <p:cNvCxnSpPr/>
          <p:nvPr/>
        </p:nvCxnSpPr>
        <p:spPr>
          <a:xfrm>
            <a:off x="1238250" y="3438525"/>
            <a:ext cx="355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BBCE4805-65E7-41A2-B584-09087FA8AB47}"/>
              </a:ext>
            </a:extLst>
          </p:cNvPr>
          <p:cNvSpPr/>
          <p:nvPr/>
        </p:nvSpPr>
        <p:spPr>
          <a:xfrm>
            <a:off x="932746" y="2912956"/>
            <a:ext cx="4901714" cy="179239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47E059E-D07D-42D1-AA1C-A833002752C1}"/>
                  </a:ext>
                </a:extLst>
              </p:cNvPr>
              <p:cNvSpPr txBox="1"/>
              <p:nvPr/>
            </p:nvSpPr>
            <p:spPr>
              <a:xfrm>
                <a:off x="6776867" y="4015993"/>
                <a:ext cx="6618712" cy="2157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400" b="1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：</a:t>
                </a:r>
                <a:endParaRPr lang="en-US" altLang="zh-CN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742939" lvl="1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xind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𝐼</m:t>
                        </m:r>
                      </m:sub>
                    </m:sSub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𝒊𝒏𝒅</m:t>
                        </m:r>
                      </m:e>
                      <m:sub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zh-CN" altLang="en-US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；</m:t>
                    </m:r>
                    <m:r>
                      <m:rPr>
                        <m:sty m:val="p"/>
                      </m:rP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z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sz="1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𝑍</m:t>
                        </m:r>
                      </m:sub>
                    </m:sSub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zh-CN" altLang="en-US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400" b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4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||</m:t>
                    </m:r>
                    <m:r>
                      <a:rPr lang="en-US" altLang="zh-CN" sz="14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𝑐</m:t>
                    </m:r>
                    <m:r>
                      <a:rPr lang="en-US" altLang="zh-CN" sz="14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=1)</m:t>
                    </m:r>
                    <m:r>
                      <a:rPr lang="zh-CN" altLang="en-US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；</m:t>
                    </m:r>
                  </m:oMath>
                </a14:m>
                <a:endParaRPr lang="en-US" altLang="zh-CN" sz="1400" dirty="0"/>
              </a:p>
              <a:p>
                <a:pPr marL="742939" lvl="1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𝒍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𝑭</m:t>
                    </m:r>
                    <m:d>
                      <m:dPr>
                        <m:ctrlP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zh-CN" altLang="en-US" sz="1400" b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𝒄</m:t>
                        </m:r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e>
                    </m:d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;</m:t>
                    </m:r>
                    <m:sSub>
                      <m:sSubPr>
                        <m:ctrlPr>
                          <a:rPr lang="en-US" altLang="zh-CN" sz="1400" i="1" kern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kern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𝑒</m:t>
                        </m:r>
                      </m:e>
                      <m:sub>
                        <m:r>
                          <a:rPr lang="en-US" altLang="zh-CN" sz="14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400" b="1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b="1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𝑬𝒏𝒄</m:t>
                    </m:r>
                    <m:r>
                      <a:rPr lang="en-US" altLang="zh-CN" sz="1400" b="1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zh-CN" altLang="en-US" sz="1400" b="1" i="1" kern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𝑲</m:t>
                        </m:r>
                      </m:e>
                      <m:sub>
                        <m:r>
                          <a:rPr lang="en-US" altLang="zh-CN" sz="1400" b="1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𝒆</m:t>
                        </m:r>
                      </m:sub>
                    </m:sSub>
                    <m:r>
                      <a:rPr lang="en-US" altLang="zh-CN" sz="1400" b="1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b="1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-US" altLang="zh-CN" sz="1400" b="1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400" b="1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400" b="1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;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𝒚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𝒙𝒊𝒏𝒅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∗</m:t>
                    </m:r>
                    <m:sSup>
                      <m:sSupPr>
                        <m:ctrlPr>
                          <a:rPr lang="zh-CN" altLang="en-US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marL="742939" lvl="1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𝑻𝒔𝒆𝒕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𝒍</m:t>
                        </m:r>
                      </m:e>
                    </m:d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ctrlP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𝒆</m:t>
                        </m:r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e>
                    </m:d>
                    <m:r>
                      <a:rPr lang="zh-CN" altLang="en-US" sz="1400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zh-CN" altLang="en-US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zh-CN" altLang="en-US" sz="1400" b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14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={</m:t>
                    </m:r>
                    <m:sSub>
                      <m:sSubPr>
                        <m:ctrlPr>
                          <a:rPr lang="en-US" altLang="zh-CN" sz="1400" i="1" kern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𝑒</m:t>
                        </m:r>
                      </m:e>
                      <m:sub>
                        <m:r>
                          <a:rPr lang="en-US" altLang="zh-CN" sz="1400" b="0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400" b="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</m:oMath>
                </a14:m>
                <a:endParaRPr lang="en-US" altLang="zh-CN" sz="1400" dirty="0"/>
              </a:p>
              <a:p>
                <a:pPr marL="742939" lvl="1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xtag</m:t>
                        </m:r>
                      </m:e>
                      <m:sub>
                        <m:sSub>
                          <m:sSubPr>
                            <m:ctrlPr>
                              <a:rPr lang="zh-CN" altLang="en-US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zh-CN" altLang="en-US" sz="1400" b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zh-CN" altLang="en-US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zh-CN" altLang="en-US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400" b="0" i="1" kern="0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sz="14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r>
                              <a:rPr lang="en-US" altLang="zh-CN" sz="14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𝑥𝑖𝑛𝑑</m:t>
                        </m:r>
                      </m:sup>
                    </m:sSup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𝑋𝑠𝑒𝑡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xtag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zh-CN" altLang="en-US" sz="1400" b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1400" b="0" dirty="0"/>
              </a:p>
              <a:p>
                <a:pPr marL="742939" lvl="1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c=c+1=2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47E059E-D07D-42D1-AA1C-A83300275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67" y="4015993"/>
                <a:ext cx="6618712" cy="2157770"/>
              </a:xfrm>
              <a:prstGeom prst="rect">
                <a:avLst/>
              </a:prstGeom>
              <a:blipFill>
                <a:blip r:embed="rId4"/>
                <a:stretch>
                  <a:fillRect l="-737" t="-847" b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>
            <a:extLst>
              <a:ext uri="{FF2B5EF4-FFF2-40B4-BE49-F238E27FC236}">
                <a16:creationId xmlns:a16="http://schemas.microsoft.com/office/drawing/2014/main" id="{E9367FEA-6E90-455D-89D7-B00F6F22B665}"/>
              </a:ext>
            </a:extLst>
          </p:cNvPr>
          <p:cNvSpPr/>
          <p:nvPr/>
        </p:nvSpPr>
        <p:spPr>
          <a:xfrm>
            <a:off x="6633255" y="4038841"/>
            <a:ext cx="567734" cy="34295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2EF4D6C-BE05-4C55-A9F1-FCC556D442AF}"/>
                  </a:ext>
                </a:extLst>
              </p:cNvPr>
              <p:cNvSpPr/>
              <p:nvPr/>
            </p:nvSpPr>
            <p:spPr>
              <a:xfrm>
                <a:off x="6086469" y="1816201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2EF4D6C-BE05-4C55-A9F1-FCC556D44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69" y="1816201"/>
                <a:ext cx="459543" cy="293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FAAF0149-5F0E-4650-8214-37BFEA8207CB}"/>
              </a:ext>
            </a:extLst>
          </p:cNvPr>
          <p:cNvSpPr/>
          <p:nvPr/>
        </p:nvSpPr>
        <p:spPr>
          <a:xfrm>
            <a:off x="7102384" y="1778318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63E5A26-CAE3-45B4-9403-1BB992EA1AB6}"/>
                  </a:ext>
                </a:extLst>
              </p:cNvPr>
              <p:cNvSpPr txBox="1"/>
              <p:nvPr/>
            </p:nvSpPr>
            <p:spPr>
              <a:xfrm>
                <a:off x="7081948" y="175574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𝐲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63E5A26-CAE3-45B4-9403-1BB992EA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48" y="1755744"/>
                <a:ext cx="335305" cy="307777"/>
              </a:xfrm>
              <a:prstGeom prst="rect">
                <a:avLst/>
              </a:prstGeom>
              <a:blipFill>
                <a:blip r:embed="rId6"/>
                <a:stretch>
                  <a:fillRect r="-49091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箭头: 右 73">
            <a:extLst>
              <a:ext uri="{FF2B5EF4-FFF2-40B4-BE49-F238E27FC236}">
                <a16:creationId xmlns:a16="http://schemas.microsoft.com/office/drawing/2014/main" id="{0C4FD592-B0AC-4625-9786-73766FCD4514}"/>
              </a:ext>
            </a:extLst>
          </p:cNvPr>
          <p:cNvSpPr/>
          <p:nvPr/>
        </p:nvSpPr>
        <p:spPr>
          <a:xfrm>
            <a:off x="6593317" y="1925997"/>
            <a:ext cx="498849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6E2A74F-1871-4C31-ADAC-B4260C8B6742}"/>
              </a:ext>
            </a:extLst>
          </p:cNvPr>
          <p:cNvSpPr/>
          <p:nvPr/>
        </p:nvSpPr>
        <p:spPr>
          <a:xfrm>
            <a:off x="7662482" y="1778318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D45245F-19AE-4FBA-8A81-FD9F67B768E2}"/>
                  </a:ext>
                </a:extLst>
              </p:cNvPr>
              <p:cNvSpPr txBox="1"/>
              <p:nvPr/>
            </p:nvSpPr>
            <p:spPr>
              <a:xfrm>
                <a:off x="7672811" y="1777362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D45245F-19AE-4FBA-8A81-FD9F67B7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1" y="1777362"/>
                <a:ext cx="335305" cy="307777"/>
              </a:xfrm>
              <a:prstGeom prst="rect">
                <a:avLst/>
              </a:prstGeom>
              <a:blipFill>
                <a:blip r:embed="rId7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A30DCFB6-827E-4E53-8860-38F544267296}"/>
              </a:ext>
            </a:extLst>
          </p:cNvPr>
          <p:cNvSpPr/>
          <p:nvPr/>
        </p:nvSpPr>
        <p:spPr>
          <a:xfrm>
            <a:off x="9677400" y="1681500"/>
            <a:ext cx="2514600" cy="50204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4D22966-98E5-4337-B6E3-23404654BBE0}"/>
                  </a:ext>
                </a:extLst>
              </p:cNvPr>
              <p:cNvSpPr txBox="1"/>
              <p:nvPr/>
            </p:nvSpPr>
            <p:spPr>
              <a:xfrm>
                <a:off x="9750918" y="129797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4D22966-98E5-4337-B6E3-23404654B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18" y="1297971"/>
                <a:ext cx="335305" cy="307777"/>
              </a:xfrm>
              <a:prstGeom prst="rect">
                <a:avLst/>
              </a:prstGeom>
              <a:blipFill>
                <a:blip r:embed="rId8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19D1D78-777E-44E3-A66D-61FAF0DCA665}"/>
                  </a:ext>
                </a:extLst>
              </p:cNvPr>
              <p:cNvSpPr txBox="1"/>
              <p:nvPr/>
            </p:nvSpPr>
            <p:spPr>
              <a:xfrm>
                <a:off x="10339322" y="1285917"/>
                <a:ext cx="6900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19D1D78-777E-44E3-A66D-61FAF0DCA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322" y="1285917"/>
                <a:ext cx="69009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B9044AC-E9BF-40A9-A23D-A8F8698462C9}"/>
                  </a:ext>
                </a:extLst>
              </p:cNvPr>
              <p:cNvSpPr txBox="1"/>
              <p:nvPr/>
            </p:nvSpPr>
            <p:spPr>
              <a:xfrm>
                <a:off x="10973733" y="1285918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B9044AC-E9BF-40A9-A23D-A8F86984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733" y="1285918"/>
                <a:ext cx="335305" cy="307777"/>
              </a:xfrm>
              <a:prstGeom prst="rect">
                <a:avLst/>
              </a:prstGeom>
              <a:blipFill>
                <a:blip r:embed="rId10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27560B7-7F49-43FB-B76D-32112251D0B7}"/>
                  </a:ext>
                </a:extLst>
              </p:cNvPr>
              <p:cNvSpPr txBox="1"/>
              <p:nvPr/>
            </p:nvSpPr>
            <p:spPr>
              <a:xfrm>
                <a:off x="11317344" y="1301221"/>
                <a:ext cx="11012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27560B7-7F49-43FB-B76D-32112251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344" y="1301221"/>
                <a:ext cx="110124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99F5B67-76A5-4B12-9A06-E76F66EE93B3}"/>
                  </a:ext>
                </a:extLst>
              </p:cNvPr>
              <p:cNvSpPr/>
              <p:nvPr/>
            </p:nvSpPr>
            <p:spPr>
              <a:xfrm>
                <a:off x="9816638" y="1778318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99F5B67-76A5-4B12-9A06-E76F66EE9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638" y="1778318"/>
                <a:ext cx="372645" cy="2936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22D812C-0EBD-45FF-AB62-D1527F7024E4}"/>
                  </a:ext>
                </a:extLst>
              </p:cNvPr>
              <p:cNvSpPr/>
              <p:nvPr/>
            </p:nvSpPr>
            <p:spPr>
              <a:xfrm>
                <a:off x="11054958" y="1777362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22D812C-0EBD-45FF-AB62-D1527F702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958" y="1777362"/>
                <a:ext cx="372645" cy="293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9FC31D3F-D474-4FC4-A998-1FE54CAC2F7C}"/>
              </a:ext>
            </a:extLst>
          </p:cNvPr>
          <p:cNvCxnSpPr>
            <a:endCxn id="83" idx="0"/>
          </p:cNvCxnSpPr>
          <p:nvPr/>
        </p:nvCxnSpPr>
        <p:spPr>
          <a:xfrm flipV="1">
            <a:off x="7417253" y="1297971"/>
            <a:ext cx="2501318" cy="479391"/>
          </a:xfrm>
          <a:prstGeom prst="bentConnector4">
            <a:avLst>
              <a:gd name="adj1" fmla="val -1712"/>
              <a:gd name="adj2" fmla="val 1476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FD4B2F2-A48C-48C3-8457-05CE11BF702D}"/>
              </a:ext>
            </a:extLst>
          </p:cNvPr>
          <p:cNvCxnSpPr>
            <a:cxnSpLocks/>
            <a:stCxn id="75" idx="0"/>
            <a:endCxn id="86" idx="0"/>
          </p:cNvCxnSpPr>
          <p:nvPr/>
        </p:nvCxnSpPr>
        <p:spPr>
          <a:xfrm rot="5400000" flipH="1" flipV="1">
            <a:off x="9295723" y="-67344"/>
            <a:ext cx="492400" cy="3198925"/>
          </a:xfrm>
          <a:prstGeom prst="bentConnector3">
            <a:avLst>
              <a:gd name="adj1" fmla="val 17931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5D71D1B9-629A-4C94-BCFA-1015DD01C077}"/>
              </a:ext>
            </a:extLst>
          </p:cNvPr>
          <p:cNvSpPr txBox="1"/>
          <p:nvPr/>
        </p:nvSpPr>
        <p:spPr>
          <a:xfrm>
            <a:off x="7318621" y="2198305"/>
            <a:ext cx="61908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64058E0-CD26-4B6D-94DB-69AECF519204}"/>
              </a:ext>
            </a:extLst>
          </p:cNvPr>
          <p:cNvSpPr txBox="1"/>
          <p:nvPr/>
        </p:nvSpPr>
        <p:spPr>
          <a:xfrm>
            <a:off x="10617145" y="2226088"/>
            <a:ext cx="63511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D71A502-E6DA-49FA-BCA1-9C32383D5F5C}"/>
                  </a:ext>
                </a:extLst>
              </p:cNvPr>
              <p:cNvSpPr txBox="1"/>
              <p:nvPr/>
            </p:nvSpPr>
            <p:spPr>
              <a:xfrm>
                <a:off x="7080906" y="2021568"/>
                <a:ext cx="6399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1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c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D71A502-E6DA-49FA-BCA1-9C32383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906" y="2021568"/>
                <a:ext cx="63994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6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11E260-D095-4316-8E74-B59CD25D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772"/>
            <a:ext cx="5765167" cy="4917428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BBCE4805-65E7-41A2-B584-09087FA8AB47}"/>
              </a:ext>
            </a:extLst>
          </p:cNvPr>
          <p:cNvSpPr/>
          <p:nvPr/>
        </p:nvSpPr>
        <p:spPr>
          <a:xfrm>
            <a:off x="342900" y="2166136"/>
            <a:ext cx="5246176" cy="328216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47E059E-D07D-42D1-AA1C-A833002752C1}"/>
                  </a:ext>
                </a:extLst>
              </p:cNvPr>
              <p:cNvSpPr txBox="1"/>
              <p:nvPr/>
            </p:nvSpPr>
            <p:spPr>
              <a:xfrm>
                <a:off x="5828466" y="4216180"/>
                <a:ext cx="6618712" cy="17680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400" b="1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zh-CN" altLang="en-US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sub>
                    </m:sSub>
                    <m:r>
                      <a:rPr lang="en-US" altLang="zh-CN" sz="1400" b="1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zh-CN" altLang="en-US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：</a:t>
                </a:r>
                <a:endParaRPr lang="en-US" altLang="zh-CN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sSub>
                      <m:sSubPr>
                        <m:ctrlPr>
                          <a:rPr lang="en-US" altLang="zh-CN" sz="14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sz="14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𝑒</m:t>
                        </m:r>
                      </m:sub>
                    </m:sSub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</m:t>
                        </m:r>
                      </m:sub>
                    </m:sSub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zh-CN" altLang="en-US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400" b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zh-CN" altLang="en-US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</m:oMath>
                </a14:m>
                <a:r>
                  <a:rPr lang="en-US" altLang="zh-CN" sz="14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sub>
                    </m:sSub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d>
                      <m:dPr>
                        <m:ctrlP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zh-CN" altLang="en-US" sz="1400" b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zh-CN" altLang="en-US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r>
                      <a:rPr lang="en-US" altLang="zh-CN" sz="14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……</m:t>
                    </m:r>
                    <m:r>
                      <a:rPr lang="en-US" altLang="zh-CN" sz="14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   </m:t>
                    </m:r>
                    <m:r>
                      <a:rPr lang="en-US" altLang="zh-CN" sz="1400" b="1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𝐓</m:t>
                    </m:r>
                    <m:r>
                      <a:rPr lang="en-US" altLang="zh-CN" sz="1400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𝒐𝒌𝒆𝒏</m:t>
                    </m:r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zh-CN" altLang="en-US" sz="1400" b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1400" kern="0" dirty="0"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𝑩𝑭</m:t>
                        </m:r>
                      </m:e>
                      <m:sub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sub>
                    </m:sSub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zh-CN" altLang="en-US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</m:e>
                      <m:sub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sub>
                    </m:sSub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sz="1400" kern="0" dirty="0"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𝒍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𝑭</m:t>
                    </m:r>
                    <m:d>
                      <m:dPr>
                        <m:ctrlP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𝟎</m:t>
                        </m:r>
                      </m:e>
                    </m:d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𝑻𝒔𝒆𝒕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𝒍</m:t>
                        </m:r>
                      </m:e>
                    </m:d>
                    <m:r>
                      <a:rPr lang="en-US" altLang="zh-CN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=(</m:t>
                    </m:r>
                    <m:sSub>
                      <m:sSubPr>
                        <m:ctrlPr>
                          <a:rPr lang="zh-CN" altLang="en-US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𝑩𝑭</m:t>
                        </m:r>
                      </m:e>
                      <m:sub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sub>
                        </m:sSub>
                      </m:e>
                    </m:d>
                    <m:r>
                      <a:rPr lang="en-US" altLang="zh-CN" sz="14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zh-CN" altLang="en-US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𝑯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4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1400" b="1" i="1" kern="0" dirty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=2</m:t>
                        </m:r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𝐵𝐹</m:t>
                            </m:r>
                          </m:e>
                          <m:sub>
                            <m:r>
                              <a:rPr lang="en-US" altLang="zh-CN" sz="14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4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400" kern="0" dirty="0"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sz="1400" kern="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47E059E-D07D-42D1-AA1C-A83300275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466" y="4216180"/>
                <a:ext cx="6618712" cy="1768048"/>
              </a:xfrm>
              <a:prstGeom prst="rect">
                <a:avLst/>
              </a:prstGeom>
              <a:blipFill>
                <a:blip r:embed="rId4"/>
                <a:stretch>
                  <a:fillRect l="-1473" t="-1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>
            <a:extLst>
              <a:ext uri="{FF2B5EF4-FFF2-40B4-BE49-F238E27FC236}">
                <a16:creationId xmlns:a16="http://schemas.microsoft.com/office/drawing/2014/main" id="{E9367FEA-6E90-455D-89D7-B00F6F22B665}"/>
              </a:ext>
            </a:extLst>
          </p:cNvPr>
          <p:cNvSpPr/>
          <p:nvPr/>
        </p:nvSpPr>
        <p:spPr>
          <a:xfrm>
            <a:off x="5628677" y="4190167"/>
            <a:ext cx="1140336" cy="33589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5E6C299-98C5-4906-85E7-0A3C4A9225CA}"/>
                  </a:ext>
                </a:extLst>
              </p:cNvPr>
              <p:cNvSpPr/>
              <p:nvPr/>
            </p:nvSpPr>
            <p:spPr>
              <a:xfrm>
                <a:off x="5551047" y="1820275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5E6C299-98C5-4906-85E7-0A3C4A922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47" y="1820275"/>
                <a:ext cx="459543" cy="293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557BB7D-B9CB-487F-A16E-9248F2BD0302}"/>
                  </a:ext>
                </a:extLst>
              </p:cNvPr>
              <p:cNvSpPr/>
              <p:nvPr/>
            </p:nvSpPr>
            <p:spPr>
              <a:xfrm>
                <a:off x="5551048" y="2313832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557BB7D-B9CB-487F-A16E-9248F2BD0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48" y="2313832"/>
                <a:ext cx="459543" cy="293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70DE453-18E2-41D2-A9D4-9201975E0678}"/>
                  </a:ext>
                </a:extLst>
              </p:cNvPr>
              <p:cNvSpPr/>
              <p:nvPr/>
            </p:nvSpPr>
            <p:spPr>
              <a:xfrm>
                <a:off x="5551048" y="2808497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70DE453-18E2-41D2-A9D4-9201975E0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48" y="2808497"/>
                <a:ext cx="459543" cy="293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9FF1D208-0E1B-4E3E-A26C-CD8F87B75C82}"/>
              </a:ext>
            </a:extLst>
          </p:cNvPr>
          <p:cNvSpPr/>
          <p:nvPr/>
        </p:nvSpPr>
        <p:spPr>
          <a:xfrm>
            <a:off x="6956016" y="1773039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B8D7A86-5ADF-4690-BDB6-AFD5A9976697}"/>
                  </a:ext>
                </a:extLst>
              </p:cNvPr>
              <p:cNvSpPr txBox="1"/>
              <p:nvPr/>
            </p:nvSpPr>
            <p:spPr>
              <a:xfrm>
                <a:off x="6935580" y="1750465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𝐲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B8D7A86-5ADF-4690-BDB6-AFD5A997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80" y="1750465"/>
                <a:ext cx="335305" cy="307777"/>
              </a:xfrm>
              <a:prstGeom prst="rect">
                <a:avLst/>
              </a:prstGeom>
              <a:blipFill>
                <a:blip r:embed="rId8"/>
                <a:stretch>
                  <a:fillRect r="-49091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箭头: 右 78">
            <a:extLst>
              <a:ext uri="{FF2B5EF4-FFF2-40B4-BE49-F238E27FC236}">
                <a16:creationId xmlns:a16="http://schemas.microsoft.com/office/drawing/2014/main" id="{412DA36E-47C8-4CA3-9596-82693E76348C}"/>
              </a:ext>
            </a:extLst>
          </p:cNvPr>
          <p:cNvSpPr/>
          <p:nvPr/>
        </p:nvSpPr>
        <p:spPr>
          <a:xfrm>
            <a:off x="6093377" y="1892842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1C74A0CE-F45B-4A33-8884-68A58A7BEAF9}"/>
              </a:ext>
            </a:extLst>
          </p:cNvPr>
          <p:cNvSpPr/>
          <p:nvPr/>
        </p:nvSpPr>
        <p:spPr>
          <a:xfrm>
            <a:off x="6098673" y="2397378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D3B9916-18EC-420A-A5AC-F72F89598FB3}"/>
              </a:ext>
            </a:extLst>
          </p:cNvPr>
          <p:cNvSpPr/>
          <p:nvPr/>
        </p:nvSpPr>
        <p:spPr>
          <a:xfrm>
            <a:off x="6953309" y="2260172"/>
            <a:ext cx="56009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20B45FA-2303-48C3-82D7-831873C9DF08}"/>
                  </a:ext>
                </a:extLst>
              </p:cNvPr>
              <p:cNvSpPr txBox="1"/>
              <p:nvPr/>
            </p:nvSpPr>
            <p:spPr>
              <a:xfrm>
                <a:off x="6940090" y="2250221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20B45FA-2303-48C3-82D7-831873C9D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90" y="2250221"/>
                <a:ext cx="335389" cy="307777"/>
              </a:xfrm>
              <a:prstGeom prst="rect">
                <a:avLst/>
              </a:prstGeom>
              <a:blipFill>
                <a:blip r:embed="rId9"/>
                <a:stretch>
                  <a:fillRect r="-52727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id="{6FE6F06D-494E-4F7F-9378-81FDADB91EB9}"/>
              </a:ext>
            </a:extLst>
          </p:cNvPr>
          <p:cNvSpPr/>
          <p:nvPr/>
        </p:nvSpPr>
        <p:spPr>
          <a:xfrm>
            <a:off x="6952898" y="2741989"/>
            <a:ext cx="56009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E09F6BF-22FA-4DF0-A442-12783B181E9D}"/>
                  </a:ext>
                </a:extLst>
              </p:cNvPr>
              <p:cNvSpPr txBox="1"/>
              <p:nvPr/>
            </p:nvSpPr>
            <p:spPr>
              <a:xfrm>
                <a:off x="6969066" y="2715313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E09F6BF-22FA-4DF0-A442-12783B181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066" y="2715313"/>
                <a:ext cx="335389" cy="307777"/>
              </a:xfrm>
              <a:prstGeom prst="rect">
                <a:avLst/>
              </a:prstGeom>
              <a:blipFill>
                <a:blip r:embed="rId10"/>
                <a:stretch>
                  <a:fillRect r="-52727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3AFD2EC-2864-4227-B567-B497D19D9618}"/>
                  </a:ext>
                </a:extLst>
              </p:cNvPr>
              <p:cNvSpPr txBox="1"/>
              <p:nvPr/>
            </p:nvSpPr>
            <p:spPr>
              <a:xfrm>
                <a:off x="7472422" y="2258898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3AFD2EC-2864-4227-B567-B497D19D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422" y="2258898"/>
                <a:ext cx="335389" cy="307777"/>
              </a:xfrm>
              <a:prstGeom prst="rect">
                <a:avLst/>
              </a:prstGeom>
              <a:blipFill>
                <a:blip r:embed="rId11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箭头: 右 89">
            <a:extLst>
              <a:ext uri="{FF2B5EF4-FFF2-40B4-BE49-F238E27FC236}">
                <a16:creationId xmlns:a16="http://schemas.microsoft.com/office/drawing/2014/main" id="{791886FB-8A22-4FBF-9EA0-1E76065356B7}"/>
              </a:ext>
            </a:extLst>
          </p:cNvPr>
          <p:cNvSpPr/>
          <p:nvPr/>
        </p:nvSpPr>
        <p:spPr>
          <a:xfrm>
            <a:off x="6093377" y="2908132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3166664-B787-44AD-9181-7347CE254206}"/>
              </a:ext>
            </a:extLst>
          </p:cNvPr>
          <p:cNvSpPr/>
          <p:nvPr/>
        </p:nvSpPr>
        <p:spPr>
          <a:xfrm>
            <a:off x="7516114" y="1773039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3742516-3687-4200-93D1-A74CE05D0018}"/>
                  </a:ext>
                </a:extLst>
              </p:cNvPr>
              <p:cNvSpPr txBox="1"/>
              <p:nvPr/>
            </p:nvSpPr>
            <p:spPr>
              <a:xfrm>
                <a:off x="7508117" y="1751725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3742516-3687-4200-93D1-A74CE05D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117" y="1751725"/>
                <a:ext cx="335305" cy="307777"/>
              </a:xfrm>
              <a:prstGeom prst="rect">
                <a:avLst/>
              </a:prstGeom>
              <a:blipFill>
                <a:blip r:embed="rId12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矩形 110">
            <a:extLst>
              <a:ext uri="{FF2B5EF4-FFF2-40B4-BE49-F238E27FC236}">
                <a16:creationId xmlns:a16="http://schemas.microsoft.com/office/drawing/2014/main" id="{64C3522D-EBD4-4D99-9872-5EC297DEA1DE}"/>
              </a:ext>
            </a:extLst>
          </p:cNvPr>
          <p:cNvSpPr/>
          <p:nvPr/>
        </p:nvSpPr>
        <p:spPr>
          <a:xfrm>
            <a:off x="7512996" y="225953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612FE24-EEFF-4539-95DA-139C3D8EFD5C}"/>
              </a:ext>
            </a:extLst>
          </p:cNvPr>
          <p:cNvSpPr/>
          <p:nvPr/>
        </p:nvSpPr>
        <p:spPr>
          <a:xfrm>
            <a:off x="8072954" y="225953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F70FA7-1C05-4A3C-9181-42F84AAC19FA}"/>
                  </a:ext>
                </a:extLst>
              </p:cNvPr>
              <p:cNvSpPr txBox="1"/>
              <p:nvPr/>
            </p:nvSpPr>
            <p:spPr>
              <a:xfrm>
                <a:off x="8094808" y="2225458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F70FA7-1C05-4A3C-9181-42F84AAC1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808" y="2225458"/>
                <a:ext cx="335305" cy="307777"/>
              </a:xfrm>
              <a:prstGeom prst="rect">
                <a:avLst/>
              </a:prstGeom>
              <a:blipFill>
                <a:blip r:embed="rId12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>
            <a:extLst>
              <a:ext uri="{FF2B5EF4-FFF2-40B4-BE49-F238E27FC236}">
                <a16:creationId xmlns:a16="http://schemas.microsoft.com/office/drawing/2014/main" id="{699B521E-3A74-4F4E-8FCD-F861DE50DE98}"/>
              </a:ext>
            </a:extLst>
          </p:cNvPr>
          <p:cNvSpPr/>
          <p:nvPr/>
        </p:nvSpPr>
        <p:spPr>
          <a:xfrm>
            <a:off x="8632912" y="225953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86CE973-B65A-4964-ACF8-40169F5F1E80}"/>
                  </a:ext>
                </a:extLst>
              </p:cNvPr>
              <p:cNvSpPr txBox="1"/>
              <p:nvPr/>
            </p:nvSpPr>
            <p:spPr>
              <a:xfrm>
                <a:off x="8595237" y="2228267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86CE973-B65A-4964-ACF8-40169F5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237" y="2228267"/>
                <a:ext cx="335305" cy="307777"/>
              </a:xfrm>
              <a:prstGeom prst="rect">
                <a:avLst/>
              </a:prstGeom>
              <a:blipFill>
                <a:blip r:embed="rId13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id="{10FFB4C1-E3BD-45EE-9D6D-412FEE360FB0}"/>
              </a:ext>
            </a:extLst>
          </p:cNvPr>
          <p:cNvSpPr/>
          <p:nvPr/>
        </p:nvSpPr>
        <p:spPr>
          <a:xfrm>
            <a:off x="7512996" y="2737333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3CBCD3-EE85-4E5D-921C-9A25B0C19A82}"/>
              </a:ext>
            </a:extLst>
          </p:cNvPr>
          <p:cNvSpPr/>
          <p:nvPr/>
        </p:nvSpPr>
        <p:spPr>
          <a:xfrm>
            <a:off x="8072954" y="2737333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D63B18C-1896-4CC7-8A1F-2A5BC1BE7286}"/>
                  </a:ext>
                </a:extLst>
              </p:cNvPr>
              <p:cNvSpPr txBox="1"/>
              <p:nvPr/>
            </p:nvSpPr>
            <p:spPr>
              <a:xfrm>
                <a:off x="7508117" y="2711387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D63B18C-1896-4CC7-8A1F-2A5BC1BE7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117" y="2711387"/>
                <a:ext cx="335305" cy="307777"/>
              </a:xfrm>
              <a:prstGeom prst="rect">
                <a:avLst/>
              </a:prstGeom>
              <a:blipFill>
                <a:blip r:embed="rId14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0C094505-F151-4EB1-9373-4E96D4D76C9B}"/>
                  </a:ext>
                </a:extLst>
              </p:cNvPr>
              <p:cNvSpPr txBox="1"/>
              <p:nvPr/>
            </p:nvSpPr>
            <p:spPr>
              <a:xfrm>
                <a:off x="8079385" y="2711386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0C094505-F151-4EB1-9373-4E96D4D7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85" y="2711386"/>
                <a:ext cx="335305" cy="307777"/>
              </a:xfrm>
              <a:prstGeom prst="rect">
                <a:avLst/>
              </a:prstGeom>
              <a:blipFill>
                <a:blip r:embed="rId15"/>
                <a:stretch>
                  <a:fillRect r="-5272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8D522CC-7BB2-4E49-8525-D94C34C35C1D}"/>
              </a:ext>
            </a:extLst>
          </p:cNvPr>
          <p:cNvSpPr/>
          <p:nvPr/>
        </p:nvSpPr>
        <p:spPr>
          <a:xfrm>
            <a:off x="9531032" y="1676220"/>
            <a:ext cx="2514600" cy="15335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D483821-A06E-4159-89B0-C47B7AE35601}"/>
                  </a:ext>
                </a:extLst>
              </p:cNvPr>
              <p:cNvSpPr txBox="1"/>
              <p:nvPr/>
            </p:nvSpPr>
            <p:spPr>
              <a:xfrm>
                <a:off x="9604550" y="1292692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D483821-A06E-4159-89B0-C47B7AE35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550" y="1292692"/>
                <a:ext cx="335305" cy="307777"/>
              </a:xfrm>
              <a:prstGeom prst="rect">
                <a:avLst/>
              </a:prstGeom>
              <a:blipFill>
                <a:blip r:embed="rId16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94FE750-05AD-4E34-9D07-972CF87FECEE}"/>
                  </a:ext>
                </a:extLst>
              </p:cNvPr>
              <p:cNvSpPr txBox="1"/>
              <p:nvPr/>
            </p:nvSpPr>
            <p:spPr>
              <a:xfrm>
                <a:off x="10192955" y="1280638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94FE750-05AD-4E34-9D07-972CF87FE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955" y="1280638"/>
                <a:ext cx="335305" cy="307777"/>
              </a:xfrm>
              <a:prstGeom prst="rect">
                <a:avLst/>
              </a:prstGeom>
              <a:blipFill>
                <a:blip r:embed="rId17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3B39753-31A3-472D-B3F9-104CE6B06781}"/>
                  </a:ext>
                </a:extLst>
              </p:cNvPr>
              <p:cNvSpPr txBox="1"/>
              <p:nvPr/>
            </p:nvSpPr>
            <p:spPr>
              <a:xfrm>
                <a:off x="10827365" y="1280639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3B39753-31A3-472D-B3F9-104CE6B0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65" y="1280639"/>
                <a:ext cx="335305" cy="307777"/>
              </a:xfrm>
              <a:prstGeom prst="rect">
                <a:avLst/>
              </a:prstGeom>
              <a:blipFill>
                <a:blip r:embed="rId18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EF2C438-D011-4F57-82A5-6E0D45B90C68}"/>
                  </a:ext>
                </a:extLst>
              </p:cNvPr>
              <p:cNvSpPr txBox="1"/>
              <p:nvPr/>
            </p:nvSpPr>
            <p:spPr>
              <a:xfrm>
                <a:off x="11469155" y="128663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EF2C438-D011-4F57-82A5-6E0D45B9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155" y="1286631"/>
                <a:ext cx="335305" cy="307777"/>
              </a:xfrm>
              <a:prstGeom prst="rect">
                <a:avLst/>
              </a:prstGeom>
              <a:blipFill>
                <a:blip r:embed="rId19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89AEC3F-5E6E-49AB-BBE3-34FD40FD08C1}"/>
                  </a:ext>
                </a:extLst>
              </p:cNvPr>
              <p:cNvSpPr/>
              <p:nvPr/>
            </p:nvSpPr>
            <p:spPr>
              <a:xfrm>
                <a:off x="9670270" y="177303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89AEC3F-5E6E-49AB-BBE3-34FD40FD0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270" y="1773039"/>
                <a:ext cx="372645" cy="293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AEBF92F-079C-448C-AEAD-CFF2F45E6509}"/>
                  </a:ext>
                </a:extLst>
              </p:cNvPr>
              <p:cNvSpPr/>
              <p:nvPr/>
            </p:nvSpPr>
            <p:spPr>
              <a:xfrm>
                <a:off x="9670270" y="225786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AEBF92F-079C-448C-AEAD-CFF2F45E6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270" y="2257867"/>
                <a:ext cx="372645" cy="2936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DF2B6B2-A2BF-48B2-945B-4712B00ABB08}"/>
                  </a:ext>
                </a:extLst>
              </p:cNvPr>
              <p:cNvSpPr/>
              <p:nvPr/>
            </p:nvSpPr>
            <p:spPr>
              <a:xfrm>
                <a:off x="10272718" y="2258913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DF2B6B2-A2BF-48B2-945B-4712B00AB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718" y="2258913"/>
                <a:ext cx="372645" cy="2936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80DC30E-17F4-4963-AD85-829584EEFE70}"/>
                  </a:ext>
                </a:extLst>
              </p:cNvPr>
              <p:cNvSpPr/>
              <p:nvPr/>
            </p:nvSpPr>
            <p:spPr>
              <a:xfrm>
                <a:off x="10272718" y="2743741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80DC30E-17F4-4963-AD85-829584EEF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718" y="2743741"/>
                <a:ext cx="372645" cy="293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DDB10F57-B9B6-4583-AB64-F96167D0A017}"/>
                  </a:ext>
                </a:extLst>
              </p:cNvPr>
              <p:cNvSpPr/>
              <p:nvPr/>
            </p:nvSpPr>
            <p:spPr>
              <a:xfrm>
                <a:off x="10908590" y="1772083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DDB10F57-B9B6-4583-AB64-F96167D0A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590" y="1772083"/>
                <a:ext cx="372645" cy="293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407D17D-2414-491F-AD85-3693A1A6DF6F}"/>
                  </a:ext>
                </a:extLst>
              </p:cNvPr>
              <p:cNvSpPr/>
              <p:nvPr/>
            </p:nvSpPr>
            <p:spPr>
              <a:xfrm>
                <a:off x="10908590" y="2256911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407D17D-2414-491F-AD85-3693A1A6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590" y="2256911"/>
                <a:ext cx="372645" cy="293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A5A634C-F11E-46F7-8D1C-29701EB05617}"/>
                  </a:ext>
                </a:extLst>
              </p:cNvPr>
              <p:cNvSpPr/>
              <p:nvPr/>
            </p:nvSpPr>
            <p:spPr>
              <a:xfrm>
                <a:off x="11523793" y="2281201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A5A634C-F11E-46F7-8D1C-29701EB05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793" y="2281201"/>
                <a:ext cx="372645" cy="2936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E4E7680-04B5-47E9-8BD2-C50AA7F354C3}"/>
                  </a:ext>
                </a:extLst>
              </p:cNvPr>
              <p:cNvSpPr/>
              <p:nvPr/>
            </p:nvSpPr>
            <p:spPr>
              <a:xfrm>
                <a:off x="11523793" y="276602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E4E7680-04B5-47E9-8BD2-C50AA7F35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793" y="2766029"/>
                <a:ext cx="372645" cy="29369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C7DC365-7267-493B-85B3-A61DE724BC8E}"/>
                  </a:ext>
                </a:extLst>
              </p:cNvPr>
              <p:cNvSpPr/>
              <p:nvPr/>
            </p:nvSpPr>
            <p:spPr>
              <a:xfrm>
                <a:off x="10911758" y="2737333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C7DC365-7267-493B-85B3-A61DE724B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758" y="2737333"/>
                <a:ext cx="372645" cy="293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C4871E0-FFFC-4E73-A121-57505D6D2065}"/>
              </a:ext>
            </a:extLst>
          </p:cNvPr>
          <p:cNvCxnSpPr/>
          <p:nvPr/>
        </p:nvCxnSpPr>
        <p:spPr>
          <a:xfrm>
            <a:off x="2009775" y="3886200"/>
            <a:ext cx="228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E50B828-83DE-4F5C-982D-AB6F966A1012}"/>
              </a:ext>
            </a:extLst>
          </p:cNvPr>
          <p:cNvCxnSpPr/>
          <p:nvPr/>
        </p:nvCxnSpPr>
        <p:spPr>
          <a:xfrm>
            <a:off x="4057650" y="3667125"/>
            <a:ext cx="228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5AF167F-CF6D-49CE-8D62-59BDE1E066F5}"/>
              </a:ext>
            </a:extLst>
          </p:cNvPr>
          <p:cNvCxnSpPr/>
          <p:nvPr/>
        </p:nvCxnSpPr>
        <p:spPr>
          <a:xfrm>
            <a:off x="2653983" y="3419475"/>
            <a:ext cx="228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7CEEC4C-6590-49D3-92BF-C02D19CD8BB4}"/>
              </a:ext>
            </a:extLst>
          </p:cNvPr>
          <p:cNvCxnSpPr/>
          <p:nvPr/>
        </p:nvCxnSpPr>
        <p:spPr>
          <a:xfrm>
            <a:off x="981075" y="3419475"/>
            <a:ext cx="228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2FB527D-BE93-471D-9975-7CC1B909F86A}"/>
              </a:ext>
            </a:extLst>
          </p:cNvPr>
          <p:cNvCxnSpPr>
            <a:endCxn id="121" idx="0"/>
          </p:cNvCxnSpPr>
          <p:nvPr/>
        </p:nvCxnSpPr>
        <p:spPr>
          <a:xfrm flipV="1">
            <a:off x="7270885" y="1292692"/>
            <a:ext cx="2501318" cy="479391"/>
          </a:xfrm>
          <a:prstGeom prst="bentConnector4">
            <a:avLst>
              <a:gd name="adj1" fmla="val -1712"/>
              <a:gd name="adj2" fmla="val 1476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B5BAFFFB-B0AA-4C9F-AFBA-17823BD7C9AC}"/>
              </a:ext>
            </a:extLst>
          </p:cNvPr>
          <p:cNvCxnSpPr>
            <a:cxnSpLocks/>
            <a:stCxn id="95" idx="0"/>
          </p:cNvCxnSpPr>
          <p:nvPr/>
        </p:nvCxnSpPr>
        <p:spPr>
          <a:xfrm rot="5400000" flipH="1" flipV="1">
            <a:off x="9136709" y="-105761"/>
            <a:ext cx="538185" cy="3219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C04874E-CC02-4F6D-B002-7261251720A3}"/>
              </a:ext>
            </a:extLst>
          </p:cNvPr>
          <p:cNvSpPr txBox="1"/>
          <p:nvPr/>
        </p:nvSpPr>
        <p:spPr>
          <a:xfrm>
            <a:off x="7652739" y="3075033"/>
            <a:ext cx="61908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4CC0D01-49A3-4842-875C-423C0DB36B8C}"/>
              </a:ext>
            </a:extLst>
          </p:cNvPr>
          <p:cNvSpPr txBox="1"/>
          <p:nvPr/>
        </p:nvSpPr>
        <p:spPr>
          <a:xfrm>
            <a:off x="10591035" y="3126893"/>
            <a:ext cx="63511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C823846-8DD4-49E2-A467-6A1B07756E8D}"/>
              </a:ext>
            </a:extLst>
          </p:cNvPr>
          <p:cNvSpPr/>
          <p:nvPr/>
        </p:nvSpPr>
        <p:spPr>
          <a:xfrm>
            <a:off x="6403342" y="1761527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CFFE9BF-53E3-4CE9-A34D-B3C1A53F8E7E}"/>
              </a:ext>
            </a:extLst>
          </p:cNvPr>
          <p:cNvSpPr/>
          <p:nvPr/>
        </p:nvSpPr>
        <p:spPr>
          <a:xfrm>
            <a:off x="6403342" y="2277430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A4825E2-B698-485E-8021-C38F8A40EBDC}"/>
              </a:ext>
            </a:extLst>
          </p:cNvPr>
          <p:cNvSpPr/>
          <p:nvPr/>
        </p:nvSpPr>
        <p:spPr>
          <a:xfrm>
            <a:off x="6403342" y="2745827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F031E02-4278-420D-A81B-AD1C8A23BFE2}"/>
                  </a:ext>
                </a:extLst>
              </p:cNvPr>
              <p:cNvSpPr txBox="1"/>
              <p:nvPr/>
            </p:nvSpPr>
            <p:spPr>
              <a:xfrm>
                <a:off x="6431194" y="142444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F031E02-4278-420D-A81B-AD1C8A23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194" y="1424444"/>
                <a:ext cx="33530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FEEE81A-1023-4F7C-85F3-0B78C0A1B92D}"/>
                  </a:ext>
                </a:extLst>
              </p:cNvPr>
              <p:cNvSpPr txBox="1"/>
              <p:nvPr/>
            </p:nvSpPr>
            <p:spPr>
              <a:xfrm>
                <a:off x="6925111" y="1443948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FEEE81A-1023-4F7C-85F3-0B78C0A1B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11" y="1443948"/>
                <a:ext cx="33530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A7569975-C64F-4EE1-BE95-AD302297AE53}"/>
                  </a:ext>
                </a:extLst>
              </p:cNvPr>
              <p:cNvSpPr txBox="1"/>
              <p:nvPr/>
            </p:nvSpPr>
            <p:spPr>
              <a:xfrm>
                <a:off x="7547522" y="1423883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𝟐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A7569975-C64F-4EE1-BE95-AD302297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2" y="1423883"/>
                <a:ext cx="33530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93C3F11B-349F-48F8-877E-61566E6A5499}"/>
                  </a:ext>
                </a:extLst>
              </p:cNvPr>
              <p:cNvSpPr txBox="1"/>
              <p:nvPr/>
            </p:nvSpPr>
            <p:spPr>
              <a:xfrm>
                <a:off x="8079385" y="148196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𝟑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93C3F11B-349F-48F8-877E-61566E6A5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85" y="1481964"/>
                <a:ext cx="335305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51C6AB4-2732-4578-8F14-DDEA1D13B784}"/>
                  </a:ext>
                </a:extLst>
              </p:cNvPr>
              <p:cNvSpPr txBox="1"/>
              <p:nvPr/>
            </p:nvSpPr>
            <p:spPr>
              <a:xfrm>
                <a:off x="8744479" y="1503145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𝟒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51C6AB4-2732-4578-8F14-DDEA1D1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79" y="1503145"/>
                <a:ext cx="335305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AF4B2B7-7F71-4E3A-9160-640BE671DFAE}"/>
              </a:ext>
            </a:extLst>
          </p:cNvPr>
          <p:cNvCxnSpPr/>
          <p:nvPr/>
        </p:nvCxnSpPr>
        <p:spPr>
          <a:xfrm flipH="1" flipV="1">
            <a:off x="6698934" y="2096120"/>
            <a:ext cx="789101" cy="328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2086350-949C-48C8-9465-FBAB93C1C315}"/>
              </a:ext>
            </a:extLst>
          </p:cNvPr>
          <p:cNvCxnSpPr/>
          <p:nvPr/>
        </p:nvCxnSpPr>
        <p:spPr>
          <a:xfrm flipH="1" flipV="1">
            <a:off x="6614459" y="2624271"/>
            <a:ext cx="676633" cy="285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47B4684-483A-4ED6-AD6E-E8F4C783CA9C}"/>
              </a:ext>
            </a:extLst>
          </p:cNvPr>
          <p:cNvCxnSpPr/>
          <p:nvPr/>
        </p:nvCxnSpPr>
        <p:spPr>
          <a:xfrm flipH="1" flipV="1">
            <a:off x="6595252" y="3061659"/>
            <a:ext cx="796147" cy="2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39CF4678-ACD8-43B3-9950-9BA39EF02DDD}"/>
              </a:ext>
            </a:extLst>
          </p:cNvPr>
          <p:cNvSpPr/>
          <p:nvPr/>
        </p:nvSpPr>
        <p:spPr>
          <a:xfrm>
            <a:off x="7137571" y="5274575"/>
            <a:ext cx="3689793" cy="40068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0F5D26F-D26E-42FB-955F-87E02D1431CE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初始化算法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11E260-D095-4316-8E74-B59CD25D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772"/>
            <a:ext cx="5765167" cy="4917428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BBCE4805-65E7-41A2-B584-09087FA8AB47}"/>
              </a:ext>
            </a:extLst>
          </p:cNvPr>
          <p:cNvSpPr/>
          <p:nvPr/>
        </p:nvSpPr>
        <p:spPr>
          <a:xfrm>
            <a:off x="342900" y="4659674"/>
            <a:ext cx="5246176" cy="116008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5E6C299-98C5-4906-85E7-0A3C4A9225CA}"/>
                  </a:ext>
                </a:extLst>
              </p:cNvPr>
              <p:cNvSpPr/>
              <p:nvPr/>
            </p:nvSpPr>
            <p:spPr>
              <a:xfrm>
                <a:off x="5621430" y="1090460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5E6C299-98C5-4906-85E7-0A3C4A922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30" y="1090460"/>
                <a:ext cx="459543" cy="293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557BB7D-B9CB-487F-A16E-9248F2BD0302}"/>
                  </a:ext>
                </a:extLst>
              </p:cNvPr>
              <p:cNvSpPr/>
              <p:nvPr/>
            </p:nvSpPr>
            <p:spPr>
              <a:xfrm>
                <a:off x="5621431" y="1584017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557BB7D-B9CB-487F-A16E-9248F2BD0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31" y="1584017"/>
                <a:ext cx="459543" cy="293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70DE453-18E2-41D2-A9D4-9201975E0678}"/>
                  </a:ext>
                </a:extLst>
              </p:cNvPr>
              <p:cNvSpPr/>
              <p:nvPr/>
            </p:nvSpPr>
            <p:spPr>
              <a:xfrm>
                <a:off x="5621431" y="2078682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70DE453-18E2-41D2-A9D4-9201975E0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31" y="2078682"/>
                <a:ext cx="459543" cy="293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9FF1D208-0E1B-4E3E-A26C-CD8F87B75C82}"/>
              </a:ext>
            </a:extLst>
          </p:cNvPr>
          <p:cNvSpPr/>
          <p:nvPr/>
        </p:nvSpPr>
        <p:spPr>
          <a:xfrm>
            <a:off x="7026399" y="1043224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B8D7A86-5ADF-4690-BDB6-AFD5A9976697}"/>
                  </a:ext>
                </a:extLst>
              </p:cNvPr>
              <p:cNvSpPr txBox="1"/>
              <p:nvPr/>
            </p:nvSpPr>
            <p:spPr>
              <a:xfrm>
                <a:off x="7005963" y="102065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𝐲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B8D7A86-5ADF-4690-BDB6-AFD5A997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963" y="1020650"/>
                <a:ext cx="335305" cy="307777"/>
              </a:xfrm>
              <a:prstGeom prst="rect">
                <a:avLst/>
              </a:prstGeom>
              <a:blipFill>
                <a:blip r:embed="rId7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箭头: 右 78">
            <a:extLst>
              <a:ext uri="{FF2B5EF4-FFF2-40B4-BE49-F238E27FC236}">
                <a16:creationId xmlns:a16="http://schemas.microsoft.com/office/drawing/2014/main" id="{412DA36E-47C8-4CA3-9596-82693E76348C}"/>
              </a:ext>
            </a:extLst>
          </p:cNvPr>
          <p:cNvSpPr/>
          <p:nvPr/>
        </p:nvSpPr>
        <p:spPr>
          <a:xfrm>
            <a:off x="6163760" y="1163027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1C74A0CE-F45B-4A33-8884-68A58A7BEAF9}"/>
              </a:ext>
            </a:extLst>
          </p:cNvPr>
          <p:cNvSpPr/>
          <p:nvPr/>
        </p:nvSpPr>
        <p:spPr>
          <a:xfrm>
            <a:off x="6169056" y="1667563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D3B9916-18EC-420A-A5AC-F72F89598FB3}"/>
              </a:ext>
            </a:extLst>
          </p:cNvPr>
          <p:cNvSpPr/>
          <p:nvPr/>
        </p:nvSpPr>
        <p:spPr>
          <a:xfrm>
            <a:off x="7023692" y="1530357"/>
            <a:ext cx="56009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20B45FA-2303-48C3-82D7-831873C9DF08}"/>
                  </a:ext>
                </a:extLst>
              </p:cNvPr>
              <p:cNvSpPr txBox="1"/>
              <p:nvPr/>
            </p:nvSpPr>
            <p:spPr>
              <a:xfrm>
                <a:off x="7010473" y="1520406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20B45FA-2303-48C3-82D7-831873C9D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73" y="1520406"/>
                <a:ext cx="335389" cy="307777"/>
              </a:xfrm>
              <a:prstGeom prst="rect">
                <a:avLst/>
              </a:prstGeom>
              <a:blipFill>
                <a:blip r:embed="rId8"/>
                <a:stretch>
                  <a:fillRect r="-52727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id="{6FE6F06D-494E-4F7F-9378-81FDADB91EB9}"/>
              </a:ext>
            </a:extLst>
          </p:cNvPr>
          <p:cNvSpPr/>
          <p:nvPr/>
        </p:nvSpPr>
        <p:spPr>
          <a:xfrm>
            <a:off x="7023281" y="2012174"/>
            <a:ext cx="56009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E09F6BF-22FA-4DF0-A442-12783B181E9D}"/>
                  </a:ext>
                </a:extLst>
              </p:cNvPr>
              <p:cNvSpPr txBox="1"/>
              <p:nvPr/>
            </p:nvSpPr>
            <p:spPr>
              <a:xfrm>
                <a:off x="7039449" y="1985498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E09F6BF-22FA-4DF0-A442-12783B181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449" y="1985498"/>
                <a:ext cx="335389" cy="307777"/>
              </a:xfrm>
              <a:prstGeom prst="rect">
                <a:avLst/>
              </a:prstGeom>
              <a:blipFill>
                <a:blip r:embed="rId9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3AFD2EC-2864-4227-B567-B497D19D9618}"/>
                  </a:ext>
                </a:extLst>
              </p:cNvPr>
              <p:cNvSpPr txBox="1"/>
              <p:nvPr/>
            </p:nvSpPr>
            <p:spPr>
              <a:xfrm>
                <a:off x="7542805" y="1529083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3AFD2EC-2864-4227-B567-B497D19D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805" y="1529083"/>
                <a:ext cx="335389" cy="307777"/>
              </a:xfrm>
              <a:prstGeom prst="rect">
                <a:avLst/>
              </a:prstGeom>
              <a:blipFill>
                <a:blip r:embed="rId10"/>
                <a:stretch>
                  <a:fillRect r="-5272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箭头: 右 89">
            <a:extLst>
              <a:ext uri="{FF2B5EF4-FFF2-40B4-BE49-F238E27FC236}">
                <a16:creationId xmlns:a16="http://schemas.microsoft.com/office/drawing/2014/main" id="{791886FB-8A22-4FBF-9EA0-1E76065356B7}"/>
              </a:ext>
            </a:extLst>
          </p:cNvPr>
          <p:cNvSpPr/>
          <p:nvPr/>
        </p:nvSpPr>
        <p:spPr>
          <a:xfrm>
            <a:off x="6163760" y="2178317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3166664-B787-44AD-9181-7347CE254206}"/>
              </a:ext>
            </a:extLst>
          </p:cNvPr>
          <p:cNvSpPr/>
          <p:nvPr/>
        </p:nvSpPr>
        <p:spPr>
          <a:xfrm>
            <a:off x="7586497" y="1043224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3742516-3687-4200-93D1-A74CE05D0018}"/>
                  </a:ext>
                </a:extLst>
              </p:cNvPr>
              <p:cNvSpPr txBox="1"/>
              <p:nvPr/>
            </p:nvSpPr>
            <p:spPr>
              <a:xfrm>
                <a:off x="7578500" y="102191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3742516-3687-4200-93D1-A74CE05D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0" y="1021910"/>
                <a:ext cx="335305" cy="307777"/>
              </a:xfrm>
              <a:prstGeom prst="rect">
                <a:avLst/>
              </a:prstGeom>
              <a:blipFill>
                <a:blip r:embed="rId11"/>
                <a:stretch>
                  <a:fillRect r="-5272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矩形 110">
            <a:extLst>
              <a:ext uri="{FF2B5EF4-FFF2-40B4-BE49-F238E27FC236}">
                <a16:creationId xmlns:a16="http://schemas.microsoft.com/office/drawing/2014/main" id="{64C3522D-EBD4-4D99-9872-5EC297DEA1DE}"/>
              </a:ext>
            </a:extLst>
          </p:cNvPr>
          <p:cNvSpPr/>
          <p:nvPr/>
        </p:nvSpPr>
        <p:spPr>
          <a:xfrm>
            <a:off x="7583379" y="1529720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612FE24-EEFF-4539-95DA-139C3D8EFD5C}"/>
              </a:ext>
            </a:extLst>
          </p:cNvPr>
          <p:cNvSpPr/>
          <p:nvPr/>
        </p:nvSpPr>
        <p:spPr>
          <a:xfrm>
            <a:off x="8143337" y="1529720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F70FA7-1C05-4A3C-9181-42F84AAC19FA}"/>
                  </a:ext>
                </a:extLst>
              </p:cNvPr>
              <p:cNvSpPr txBox="1"/>
              <p:nvPr/>
            </p:nvSpPr>
            <p:spPr>
              <a:xfrm>
                <a:off x="8165191" y="1495643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F70FA7-1C05-4A3C-9181-42F84AAC1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91" y="1495643"/>
                <a:ext cx="335305" cy="307777"/>
              </a:xfrm>
              <a:prstGeom prst="rect">
                <a:avLst/>
              </a:prstGeom>
              <a:blipFill>
                <a:blip r:embed="rId12"/>
                <a:stretch>
                  <a:fillRect r="-52727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>
            <a:extLst>
              <a:ext uri="{FF2B5EF4-FFF2-40B4-BE49-F238E27FC236}">
                <a16:creationId xmlns:a16="http://schemas.microsoft.com/office/drawing/2014/main" id="{699B521E-3A74-4F4E-8FCD-F861DE50DE98}"/>
              </a:ext>
            </a:extLst>
          </p:cNvPr>
          <p:cNvSpPr/>
          <p:nvPr/>
        </p:nvSpPr>
        <p:spPr>
          <a:xfrm>
            <a:off x="8703295" y="1529720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86CE973-B65A-4964-ACF8-40169F5F1E80}"/>
                  </a:ext>
                </a:extLst>
              </p:cNvPr>
              <p:cNvSpPr txBox="1"/>
              <p:nvPr/>
            </p:nvSpPr>
            <p:spPr>
              <a:xfrm>
                <a:off x="8665620" y="1498452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86CE973-B65A-4964-ACF8-40169F5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620" y="1498452"/>
                <a:ext cx="335305" cy="307777"/>
              </a:xfrm>
              <a:prstGeom prst="rect">
                <a:avLst/>
              </a:prstGeom>
              <a:blipFill>
                <a:blip r:embed="rId13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id="{10FFB4C1-E3BD-45EE-9D6D-412FEE360FB0}"/>
              </a:ext>
            </a:extLst>
          </p:cNvPr>
          <p:cNvSpPr/>
          <p:nvPr/>
        </p:nvSpPr>
        <p:spPr>
          <a:xfrm>
            <a:off x="7583379" y="2007518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3CBCD3-EE85-4E5D-921C-9A25B0C19A82}"/>
              </a:ext>
            </a:extLst>
          </p:cNvPr>
          <p:cNvSpPr/>
          <p:nvPr/>
        </p:nvSpPr>
        <p:spPr>
          <a:xfrm>
            <a:off x="8143337" y="2007518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D63B18C-1896-4CC7-8A1F-2A5BC1BE7286}"/>
                  </a:ext>
                </a:extLst>
              </p:cNvPr>
              <p:cNvSpPr txBox="1"/>
              <p:nvPr/>
            </p:nvSpPr>
            <p:spPr>
              <a:xfrm>
                <a:off x="7578500" y="1981572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D63B18C-1896-4CC7-8A1F-2A5BC1BE7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0" y="1981572"/>
                <a:ext cx="335305" cy="307777"/>
              </a:xfrm>
              <a:prstGeom prst="rect">
                <a:avLst/>
              </a:prstGeom>
              <a:blipFill>
                <a:blip r:embed="rId12"/>
                <a:stretch>
                  <a:fillRect r="-52727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0C094505-F151-4EB1-9373-4E96D4D76C9B}"/>
                  </a:ext>
                </a:extLst>
              </p:cNvPr>
              <p:cNvSpPr txBox="1"/>
              <p:nvPr/>
            </p:nvSpPr>
            <p:spPr>
              <a:xfrm>
                <a:off x="8149768" y="198157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0C094505-F151-4EB1-9373-4E96D4D7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68" y="1981571"/>
                <a:ext cx="335305" cy="307777"/>
              </a:xfrm>
              <a:prstGeom prst="rect">
                <a:avLst/>
              </a:prstGeom>
              <a:blipFill>
                <a:blip r:embed="rId14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8D522CC-7BB2-4E49-8525-D94C34C35C1D}"/>
              </a:ext>
            </a:extLst>
          </p:cNvPr>
          <p:cNvSpPr/>
          <p:nvPr/>
        </p:nvSpPr>
        <p:spPr>
          <a:xfrm>
            <a:off x="9601415" y="946405"/>
            <a:ext cx="2514600" cy="15335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D483821-A06E-4159-89B0-C47B7AE35601}"/>
                  </a:ext>
                </a:extLst>
              </p:cNvPr>
              <p:cNvSpPr txBox="1"/>
              <p:nvPr/>
            </p:nvSpPr>
            <p:spPr>
              <a:xfrm>
                <a:off x="9674933" y="562877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D483821-A06E-4159-89B0-C47B7AE35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933" y="562877"/>
                <a:ext cx="335305" cy="307777"/>
              </a:xfrm>
              <a:prstGeom prst="rect">
                <a:avLst/>
              </a:prstGeom>
              <a:blipFill>
                <a:blip r:embed="rId15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94FE750-05AD-4E34-9D07-972CF87FECEE}"/>
                  </a:ext>
                </a:extLst>
              </p:cNvPr>
              <p:cNvSpPr txBox="1"/>
              <p:nvPr/>
            </p:nvSpPr>
            <p:spPr>
              <a:xfrm>
                <a:off x="10263338" y="550823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94FE750-05AD-4E34-9D07-972CF87FE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338" y="550823"/>
                <a:ext cx="335305" cy="307777"/>
              </a:xfrm>
              <a:prstGeom prst="rect">
                <a:avLst/>
              </a:prstGeom>
              <a:blipFill>
                <a:blip r:embed="rId16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3B39753-31A3-472D-B3F9-104CE6B06781}"/>
                  </a:ext>
                </a:extLst>
              </p:cNvPr>
              <p:cNvSpPr txBox="1"/>
              <p:nvPr/>
            </p:nvSpPr>
            <p:spPr>
              <a:xfrm>
                <a:off x="10897748" y="55082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3B39753-31A3-472D-B3F9-104CE6B0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748" y="550824"/>
                <a:ext cx="335305" cy="307777"/>
              </a:xfrm>
              <a:prstGeom prst="rect">
                <a:avLst/>
              </a:prstGeom>
              <a:blipFill>
                <a:blip r:embed="rId17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EF2C438-D011-4F57-82A5-6E0D45B90C68}"/>
                  </a:ext>
                </a:extLst>
              </p:cNvPr>
              <p:cNvSpPr txBox="1"/>
              <p:nvPr/>
            </p:nvSpPr>
            <p:spPr>
              <a:xfrm>
                <a:off x="11539538" y="556816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EF2C438-D011-4F57-82A5-6E0D45B9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538" y="556816"/>
                <a:ext cx="335305" cy="307777"/>
              </a:xfrm>
              <a:prstGeom prst="rect">
                <a:avLst/>
              </a:prstGeom>
              <a:blipFill>
                <a:blip r:embed="rId18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89AEC3F-5E6E-49AB-BBE3-34FD40FD08C1}"/>
                  </a:ext>
                </a:extLst>
              </p:cNvPr>
              <p:cNvSpPr/>
              <p:nvPr/>
            </p:nvSpPr>
            <p:spPr>
              <a:xfrm>
                <a:off x="9740653" y="1043224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89AEC3F-5E6E-49AB-BBE3-34FD40FD0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653" y="1043224"/>
                <a:ext cx="372645" cy="2936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AEBF92F-079C-448C-AEAD-CFF2F45E6509}"/>
                  </a:ext>
                </a:extLst>
              </p:cNvPr>
              <p:cNvSpPr/>
              <p:nvPr/>
            </p:nvSpPr>
            <p:spPr>
              <a:xfrm>
                <a:off x="9740653" y="1528052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AEBF92F-079C-448C-AEAD-CFF2F45E6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653" y="1528052"/>
                <a:ext cx="372645" cy="293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DF2B6B2-A2BF-48B2-945B-4712B00ABB08}"/>
                  </a:ext>
                </a:extLst>
              </p:cNvPr>
              <p:cNvSpPr/>
              <p:nvPr/>
            </p:nvSpPr>
            <p:spPr>
              <a:xfrm>
                <a:off x="10343101" y="1529098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DF2B6B2-A2BF-48B2-945B-4712B00AB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101" y="1529098"/>
                <a:ext cx="372645" cy="293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80DC30E-17F4-4963-AD85-829584EEFE70}"/>
                  </a:ext>
                </a:extLst>
              </p:cNvPr>
              <p:cNvSpPr/>
              <p:nvPr/>
            </p:nvSpPr>
            <p:spPr>
              <a:xfrm>
                <a:off x="10343101" y="2013926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80DC30E-17F4-4963-AD85-829584EEF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101" y="2013926"/>
                <a:ext cx="372645" cy="2936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DDB10F57-B9B6-4583-AB64-F96167D0A017}"/>
                  </a:ext>
                </a:extLst>
              </p:cNvPr>
              <p:cNvSpPr/>
              <p:nvPr/>
            </p:nvSpPr>
            <p:spPr>
              <a:xfrm>
                <a:off x="10978973" y="1042268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DDB10F57-B9B6-4583-AB64-F96167D0A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73" y="1042268"/>
                <a:ext cx="372645" cy="2936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407D17D-2414-491F-AD85-3693A1A6DF6F}"/>
                  </a:ext>
                </a:extLst>
              </p:cNvPr>
              <p:cNvSpPr/>
              <p:nvPr/>
            </p:nvSpPr>
            <p:spPr>
              <a:xfrm>
                <a:off x="10978973" y="1527096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407D17D-2414-491F-AD85-3693A1A6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73" y="1527096"/>
                <a:ext cx="372645" cy="293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A5A634C-F11E-46F7-8D1C-29701EB05617}"/>
                  </a:ext>
                </a:extLst>
              </p:cNvPr>
              <p:cNvSpPr/>
              <p:nvPr/>
            </p:nvSpPr>
            <p:spPr>
              <a:xfrm>
                <a:off x="11594176" y="1551386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A5A634C-F11E-46F7-8D1C-29701EB05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176" y="1551386"/>
                <a:ext cx="372645" cy="2936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E4E7680-04B5-47E9-8BD2-C50AA7F354C3}"/>
                  </a:ext>
                </a:extLst>
              </p:cNvPr>
              <p:cNvSpPr/>
              <p:nvPr/>
            </p:nvSpPr>
            <p:spPr>
              <a:xfrm>
                <a:off x="11594176" y="2036214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E4E7680-04B5-47E9-8BD2-C50AA7F35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176" y="2036214"/>
                <a:ext cx="372645" cy="293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C7DC365-7267-493B-85B3-A61DE724BC8E}"/>
                  </a:ext>
                </a:extLst>
              </p:cNvPr>
              <p:cNvSpPr/>
              <p:nvPr/>
            </p:nvSpPr>
            <p:spPr>
              <a:xfrm>
                <a:off x="10982141" y="2007518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C7DC365-7267-493B-85B3-A61DE724B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141" y="2007518"/>
                <a:ext cx="372645" cy="293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C4871E0-FFFC-4E73-A121-57505D6D2065}"/>
              </a:ext>
            </a:extLst>
          </p:cNvPr>
          <p:cNvCxnSpPr/>
          <p:nvPr/>
        </p:nvCxnSpPr>
        <p:spPr>
          <a:xfrm>
            <a:off x="2009775" y="3886200"/>
            <a:ext cx="228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E50B828-83DE-4F5C-982D-AB6F966A1012}"/>
              </a:ext>
            </a:extLst>
          </p:cNvPr>
          <p:cNvCxnSpPr/>
          <p:nvPr/>
        </p:nvCxnSpPr>
        <p:spPr>
          <a:xfrm>
            <a:off x="4057650" y="3667125"/>
            <a:ext cx="228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5AF167F-CF6D-49CE-8D62-59BDE1E066F5}"/>
              </a:ext>
            </a:extLst>
          </p:cNvPr>
          <p:cNvCxnSpPr/>
          <p:nvPr/>
        </p:nvCxnSpPr>
        <p:spPr>
          <a:xfrm>
            <a:off x="2653983" y="3419475"/>
            <a:ext cx="228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7CEEC4C-6590-49D3-92BF-C02D19CD8BB4}"/>
              </a:ext>
            </a:extLst>
          </p:cNvPr>
          <p:cNvCxnSpPr/>
          <p:nvPr/>
        </p:nvCxnSpPr>
        <p:spPr>
          <a:xfrm>
            <a:off x="981075" y="3419475"/>
            <a:ext cx="228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2FB527D-BE93-471D-9975-7CC1B909F86A}"/>
              </a:ext>
            </a:extLst>
          </p:cNvPr>
          <p:cNvCxnSpPr>
            <a:endCxn id="121" idx="0"/>
          </p:cNvCxnSpPr>
          <p:nvPr/>
        </p:nvCxnSpPr>
        <p:spPr>
          <a:xfrm flipV="1">
            <a:off x="7341268" y="562877"/>
            <a:ext cx="2501318" cy="479391"/>
          </a:xfrm>
          <a:prstGeom prst="bentConnector4">
            <a:avLst>
              <a:gd name="adj1" fmla="val -1712"/>
              <a:gd name="adj2" fmla="val 1476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B5BAFFFB-B0AA-4C9F-AFBA-17823BD7C9AC}"/>
              </a:ext>
            </a:extLst>
          </p:cNvPr>
          <p:cNvCxnSpPr>
            <a:cxnSpLocks/>
            <a:stCxn id="95" idx="0"/>
          </p:cNvCxnSpPr>
          <p:nvPr/>
        </p:nvCxnSpPr>
        <p:spPr>
          <a:xfrm rot="5400000" flipH="1" flipV="1">
            <a:off x="9207092" y="-835576"/>
            <a:ext cx="538185" cy="3219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C04874E-CC02-4F6D-B002-7261251720A3}"/>
              </a:ext>
            </a:extLst>
          </p:cNvPr>
          <p:cNvSpPr txBox="1"/>
          <p:nvPr/>
        </p:nvSpPr>
        <p:spPr>
          <a:xfrm>
            <a:off x="7723122" y="2345218"/>
            <a:ext cx="61908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4CC0D01-49A3-4842-875C-423C0DB36B8C}"/>
              </a:ext>
            </a:extLst>
          </p:cNvPr>
          <p:cNvSpPr txBox="1"/>
          <p:nvPr/>
        </p:nvSpPr>
        <p:spPr>
          <a:xfrm>
            <a:off x="10661418" y="2397078"/>
            <a:ext cx="63511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C823846-8DD4-49E2-A467-6A1B07756E8D}"/>
              </a:ext>
            </a:extLst>
          </p:cNvPr>
          <p:cNvSpPr/>
          <p:nvPr/>
        </p:nvSpPr>
        <p:spPr>
          <a:xfrm>
            <a:off x="6473725" y="1031712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CFFE9BF-53E3-4CE9-A34D-B3C1A53F8E7E}"/>
              </a:ext>
            </a:extLst>
          </p:cNvPr>
          <p:cNvSpPr/>
          <p:nvPr/>
        </p:nvSpPr>
        <p:spPr>
          <a:xfrm>
            <a:off x="6473725" y="154761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A4825E2-B698-485E-8021-C38F8A40EBDC}"/>
              </a:ext>
            </a:extLst>
          </p:cNvPr>
          <p:cNvSpPr/>
          <p:nvPr/>
        </p:nvSpPr>
        <p:spPr>
          <a:xfrm>
            <a:off x="6473725" y="2016012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F031E02-4278-420D-A81B-AD1C8A23BFE2}"/>
                  </a:ext>
                </a:extLst>
              </p:cNvPr>
              <p:cNvSpPr txBox="1"/>
              <p:nvPr/>
            </p:nvSpPr>
            <p:spPr>
              <a:xfrm>
                <a:off x="6501577" y="694629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F031E02-4278-420D-A81B-AD1C8A23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77" y="694629"/>
                <a:ext cx="335305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FEEE81A-1023-4F7C-85F3-0B78C0A1B92D}"/>
                  </a:ext>
                </a:extLst>
              </p:cNvPr>
              <p:cNvSpPr txBox="1"/>
              <p:nvPr/>
            </p:nvSpPr>
            <p:spPr>
              <a:xfrm>
                <a:off x="6995494" y="714133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FEEE81A-1023-4F7C-85F3-0B78C0A1B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494" y="714133"/>
                <a:ext cx="33530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A7569975-C64F-4EE1-BE95-AD302297AE53}"/>
                  </a:ext>
                </a:extLst>
              </p:cNvPr>
              <p:cNvSpPr txBox="1"/>
              <p:nvPr/>
            </p:nvSpPr>
            <p:spPr>
              <a:xfrm>
                <a:off x="7617905" y="694068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𝟐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A7569975-C64F-4EE1-BE95-AD302297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905" y="694068"/>
                <a:ext cx="335305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93C3F11B-349F-48F8-877E-61566E6A5499}"/>
                  </a:ext>
                </a:extLst>
              </p:cNvPr>
              <p:cNvSpPr txBox="1"/>
              <p:nvPr/>
            </p:nvSpPr>
            <p:spPr>
              <a:xfrm>
                <a:off x="8149768" y="752149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𝟑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93C3F11B-349F-48F8-877E-61566E6A5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68" y="752149"/>
                <a:ext cx="335305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51C6AB4-2732-4578-8F14-DDEA1D13B784}"/>
                  </a:ext>
                </a:extLst>
              </p:cNvPr>
              <p:cNvSpPr txBox="1"/>
              <p:nvPr/>
            </p:nvSpPr>
            <p:spPr>
              <a:xfrm>
                <a:off x="8814862" y="77333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𝟒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51C6AB4-2732-4578-8F14-DDEA1D1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862" y="773330"/>
                <a:ext cx="33530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文本框 151">
            <a:extLst>
              <a:ext uri="{FF2B5EF4-FFF2-40B4-BE49-F238E27FC236}">
                <a16:creationId xmlns:a16="http://schemas.microsoft.com/office/drawing/2014/main" id="{50F5D26F-D26E-42FB-955F-87E02D1431CE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初始化算法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A6276A4-E3B3-4C68-9518-CD8EECC76F61}"/>
              </a:ext>
            </a:extLst>
          </p:cNvPr>
          <p:cNvGrpSpPr/>
          <p:nvPr/>
        </p:nvGrpSpPr>
        <p:grpSpPr>
          <a:xfrm>
            <a:off x="5520653" y="2648731"/>
            <a:ext cx="6677935" cy="1185052"/>
            <a:chOff x="1872868" y="2970701"/>
            <a:chExt cx="8315980" cy="2319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CA5FD09-A308-4684-8E0F-72809E9465DF}"/>
                    </a:ext>
                  </a:extLst>
                </p:cNvPr>
                <p:cNvSpPr txBox="1"/>
                <p:nvPr/>
              </p:nvSpPr>
              <p:spPr>
                <a:xfrm>
                  <a:off x="5003409" y="2970701"/>
                  <a:ext cx="538596" cy="7229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CA5FD09-A308-4684-8E0F-72809E946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409" y="2970701"/>
                  <a:ext cx="538596" cy="722956"/>
                </a:xfrm>
                <a:prstGeom prst="rect">
                  <a:avLst/>
                </a:prstGeom>
                <a:blipFill>
                  <a:blip r:embed="rId2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8ABDDEE-2538-4804-BAE9-05D1C9B71326}"/>
                </a:ext>
              </a:extLst>
            </p:cNvPr>
            <p:cNvGrpSpPr/>
            <p:nvPr/>
          </p:nvGrpSpPr>
          <p:grpSpPr>
            <a:xfrm>
              <a:off x="2178323" y="4189220"/>
              <a:ext cx="8010525" cy="495009"/>
              <a:chOff x="1535413" y="5153024"/>
              <a:chExt cx="8010525" cy="495009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864F7B3-7DDA-4279-8089-E3AEF871CD30}"/>
                  </a:ext>
                </a:extLst>
              </p:cNvPr>
              <p:cNvSpPr/>
              <p:nvPr/>
            </p:nvSpPr>
            <p:spPr>
              <a:xfrm>
                <a:off x="1535413" y="5153025"/>
                <a:ext cx="8010525" cy="495007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52655F3D-94A8-4A2D-92F8-E8144D0DBF25}"/>
                  </a:ext>
                </a:extLst>
              </p:cNvPr>
              <p:cNvCxnSpPr/>
              <p:nvPr/>
            </p:nvCxnSpPr>
            <p:spPr>
              <a:xfrm>
                <a:off x="235136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7E26863B-A717-40F5-8904-F660D401DA21}"/>
                  </a:ext>
                </a:extLst>
              </p:cNvPr>
              <p:cNvCxnSpPr/>
              <p:nvPr/>
            </p:nvCxnSpPr>
            <p:spPr>
              <a:xfrm>
                <a:off x="312289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8F07BC62-5582-41CB-A5B1-252210055416}"/>
                  </a:ext>
                </a:extLst>
              </p:cNvPr>
              <p:cNvCxnSpPr/>
              <p:nvPr/>
            </p:nvCxnSpPr>
            <p:spPr>
              <a:xfrm>
                <a:off x="3925729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2A04BBC6-4EC3-460B-94B6-BE9310B55B02}"/>
                  </a:ext>
                </a:extLst>
              </p:cNvPr>
              <p:cNvCxnSpPr/>
              <p:nvPr/>
            </p:nvCxnSpPr>
            <p:spPr>
              <a:xfrm>
                <a:off x="471527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4C260576-C896-4D98-A28A-61934E3E3131}"/>
                  </a:ext>
                </a:extLst>
              </p:cNvPr>
              <p:cNvCxnSpPr/>
              <p:nvPr/>
            </p:nvCxnSpPr>
            <p:spPr>
              <a:xfrm>
                <a:off x="552984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8A4790EF-5AB4-4026-B05F-389ECD146CD0}"/>
                  </a:ext>
                </a:extLst>
              </p:cNvPr>
              <p:cNvCxnSpPr/>
              <p:nvPr/>
            </p:nvCxnSpPr>
            <p:spPr>
              <a:xfrm>
                <a:off x="62661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992F2059-D654-44B9-BF08-456B0248A2EF}"/>
                  </a:ext>
                </a:extLst>
              </p:cNvPr>
              <p:cNvCxnSpPr/>
              <p:nvPr/>
            </p:nvCxnSpPr>
            <p:spPr>
              <a:xfrm>
                <a:off x="70662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EC327512-4D7D-4AB8-AE69-47D43388416B}"/>
                  </a:ext>
                </a:extLst>
              </p:cNvPr>
              <p:cNvCxnSpPr/>
              <p:nvPr/>
            </p:nvCxnSpPr>
            <p:spPr>
              <a:xfrm>
                <a:off x="789491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F82CBC03-F898-4058-9D35-DBEB832A2A66}"/>
                  </a:ext>
                </a:extLst>
              </p:cNvPr>
              <p:cNvCxnSpPr/>
              <p:nvPr/>
            </p:nvCxnSpPr>
            <p:spPr>
              <a:xfrm>
                <a:off x="8714067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8AF2DBE-E263-4088-868D-C69733F92F43}"/>
                </a:ext>
              </a:extLst>
            </p:cNvPr>
            <p:cNvSpPr txBox="1"/>
            <p:nvPr/>
          </p:nvSpPr>
          <p:spPr>
            <a:xfrm>
              <a:off x="6379513" y="472588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EBE1F25-422A-41C4-9101-E6B2C729392E}"/>
                </a:ext>
              </a:extLst>
            </p:cNvPr>
            <p:cNvSpPr txBox="1"/>
            <p:nvPr/>
          </p:nvSpPr>
          <p:spPr>
            <a:xfrm>
              <a:off x="3230361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DF4F404-5EEE-4E3E-AC27-D76DE84B9092}"/>
                </a:ext>
              </a:extLst>
            </p:cNvPr>
            <p:cNvSpPr txBox="1"/>
            <p:nvPr/>
          </p:nvSpPr>
          <p:spPr>
            <a:xfrm>
              <a:off x="4011289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B030960-3DAF-4808-99A3-4BCF5D8A2347}"/>
                </a:ext>
              </a:extLst>
            </p:cNvPr>
            <p:cNvSpPr txBox="1"/>
            <p:nvPr/>
          </p:nvSpPr>
          <p:spPr>
            <a:xfrm>
              <a:off x="4819232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0E26077-CC49-4DCD-B116-B2AA0DC16C81}"/>
                </a:ext>
              </a:extLst>
            </p:cNvPr>
            <p:cNvSpPr txBox="1"/>
            <p:nvPr/>
          </p:nvSpPr>
          <p:spPr>
            <a:xfrm>
              <a:off x="5600160" y="472151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DB3D402-184B-4E9F-A819-BE8C488F8B29}"/>
                </a:ext>
              </a:extLst>
            </p:cNvPr>
            <p:cNvSpPr txBox="1"/>
            <p:nvPr/>
          </p:nvSpPr>
          <p:spPr>
            <a:xfrm>
              <a:off x="3244697" y="429017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C66AAC5-8878-450A-8502-D55F146818A9}"/>
                </a:ext>
              </a:extLst>
            </p:cNvPr>
            <p:cNvSpPr txBox="1"/>
            <p:nvPr/>
          </p:nvSpPr>
          <p:spPr>
            <a:xfrm>
              <a:off x="7189031" y="4720102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24F36A2-D46B-40E4-A9FA-5A9C5ACBB2FB}"/>
                </a:ext>
              </a:extLst>
            </p:cNvPr>
            <p:cNvSpPr txBox="1"/>
            <p:nvPr/>
          </p:nvSpPr>
          <p:spPr>
            <a:xfrm>
              <a:off x="8048806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33FEE83B-853E-4602-B2BC-9ADBC34B5CDB}"/>
                </a:ext>
              </a:extLst>
            </p:cNvPr>
            <p:cNvSpPr txBox="1"/>
            <p:nvPr/>
          </p:nvSpPr>
          <p:spPr>
            <a:xfrm>
              <a:off x="8777902" y="473852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640E8F8-0EDE-4CE6-8DE4-8A30B4F44160}"/>
                </a:ext>
              </a:extLst>
            </p:cNvPr>
            <p:cNvSpPr txBox="1"/>
            <p:nvPr/>
          </p:nvSpPr>
          <p:spPr>
            <a:xfrm>
              <a:off x="9624971" y="4711223"/>
              <a:ext cx="425591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55523A9-29DC-4B3E-89DE-89F379BD8135}"/>
                </a:ext>
              </a:extLst>
            </p:cNvPr>
            <p:cNvSpPr txBox="1"/>
            <p:nvPr/>
          </p:nvSpPr>
          <p:spPr>
            <a:xfrm>
              <a:off x="2453450" y="424609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3B4A2CA-05DC-4356-ABE7-111EEE925009}"/>
                </a:ext>
              </a:extLst>
            </p:cNvPr>
            <p:cNvSpPr txBox="1"/>
            <p:nvPr/>
          </p:nvSpPr>
          <p:spPr>
            <a:xfrm>
              <a:off x="2453450" y="4690484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2118F47-7299-4083-B188-623000CA5E3A}"/>
                </a:ext>
              </a:extLst>
            </p:cNvPr>
            <p:cNvSpPr txBox="1"/>
            <p:nvPr/>
          </p:nvSpPr>
          <p:spPr>
            <a:xfrm>
              <a:off x="4816243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53A6FB6-DB94-4032-9289-E78128CAD90F}"/>
                </a:ext>
              </a:extLst>
            </p:cNvPr>
            <p:cNvSpPr txBox="1"/>
            <p:nvPr/>
          </p:nvSpPr>
          <p:spPr>
            <a:xfrm>
              <a:off x="5596254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CCB4A9C-030D-4F9F-BACF-C593C2F74BD7}"/>
                </a:ext>
              </a:extLst>
            </p:cNvPr>
            <p:cNvSpPr txBox="1"/>
            <p:nvPr/>
          </p:nvSpPr>
          <p:spPr>
            <a:xfrm>
              <a:off x="6388274" y="4259144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3D18A15-2232-4382-82C4-0E69CF2A1849}"/>
                </a:ext>
              </a:extLst>
            </p:cNvPr>
            <p:cNvSpPr txBox="1"/>
            <p:nvPr/>
          </p:nvSpPr>
          <p:spPr>
            <a:xfrm>
              <a:off x="1872868" y="4208068"/>
              <a:ext cx="541952" cy="497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BF</a:t>
              </a:r>
              <a:endParaRPr lang="zh-CN" altLang="en-US" sz="1050" b="1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61830F9-EFEC-4986-A98D-DF92B96EE7A6}"/>
                </a:ext>
              </a:extLst>
            </p:cNvPr>
            <p:cNvSpPr txBox="1"/>
            <p:nvPr/>
          </p:nvSpPr>
          <p:spPr>
            <a:xfrm>
              <a:off x="7899877" y="4231475"/>
              <a:ext cx="629100" cy="55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7347E2F3-71AE-4F29-9DC2-8FAC921541F5}"/>
                  </a:ext>
                </a:extLst>
              </p:cNvPr>
              <p:cNvSpPr txBox="1"/>
              <p:nvPr/>
            </p:nvSpPr>
            <p:spPr>
              <a:xfrm>
                <a:off x="8506170" y="3736736"/>
                <a:ext cx="1055304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𝑩𝑭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7347E2F3-71AE-4F29-9DC2-8FAC9215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70" y="3736736"/>
                <a:ext cx="1055304" cy="404213"/>
              </a:xfrm>
              <a:prstGeom prst="rect">
                <a:avLst/>
              </a:prstGeom>
              <a:blipFill>
                <a:blip r:embed="rId30"/>
                <a:stretch>
                  <a:fillRect r="-24277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A8B3B92-3B96-47C4-9D00-0A26F1950EE1}"/>
                  </a:ext>
                </a:extLst>
              </p:cNvPr>
              <p:cNvSpPr txBox="1"/>
              <p:nvPr/>
            </p:nvSpPr>
            <p:spPr>
              <a:xfrm>
                <a:off x="8580590" y="2648731"/>
                <a:ext cx="4325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A8B3B92-3B96-47C4-9D00-0A26F195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590" y="2648731"/>
                <a:ext cx="432506" cy="369332"/>
              </a:xfrm>
              <a:prstGeom prst="rect">
                <a:avLst/>
              </a:prstGeom>
              <a:blipFill>
                <a:blip r:embed="rId3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00058C5-5F0F-47F0-9704-27AF3BCB719F}"/>
              </a:ext>
            </a:extLst>
          </p:cNvPr>
          <p:cNvCxnSpPr>
            <a:stCxn id="66" idx="2"/>
            <a:endCxn id="93" idx="0"/>
          </p:cNvCxnSpPr>
          <p:nvPr/>
        </p:nvCxnSpPr>
        <p:spPr>
          <a:xfrm flipH="1">
            <a:off x="6118481" y="3018063"/>
            <a:ext cx="2132326" cy="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D49585-F7CA-4EA2-B0BB-35621167DF84}"/>
              </a:ext>
            </a:extLst>
          </p:cNvPr>
          <p:cNvCxnSpPr>
            <a:stCxn id="66" idx="2"/>
          </p:cNvCxnSpPr>
          <p:nvPr/>
        </p:nvCxnSpPr>
        <p:spPr>
          <a:xfrm flipH="1">
            <a:off x="6873967" y="3018063"/>
            <a:ext cx="1376840" cy="2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A393D9-31E2-4B7F-98CE-BAFAC126723F}"/>
              </a:ext>
            </a:extLst>
          </p:cNvPr>
          <p:cNvCxnSpPr>
            <a:stCxn id="66" idx="2"/>
          </p:cNvCxnSpPr>
          <p:nvPr/>
        </p:nvCxnSpPr>
        <p:spPr>
          <a:xfrm flipH="1">
            <a:off x="7953210" y="3018063"/>
            <a:ext cx="297597" cy="23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CE6F31-1600-445B-BA63-FFF4A2FD226A}"/>
              </a:ext>
            </a:extLst>
          </p:cNvPr>
          <p:cNvCxnSpPr>
            <a:stCxn id="155" idx="2"/>
            <a:endCxn id="97" idx="0"/>
          </p:cNvCxnSpPr>
          <p:nvPr/>
        </p:nvCxnSpPr>
        <p:spPr>
          <a:xfrm flipH="1">
            <a:off x="8642230" y="3018063"/>
            <a:ext cx="154613" cy="27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707CC5-752E-4764-B55F-5DD753DEBCAB}"/>
              </a:ext>
            </a:extLst>
          </p:cNvPr>
          <p:cNvCxnSpPr>
            <a:stCxn id="155" idx="2"/>
            <a:endCxn id="99" idx="0"/>
          </p:cNvCxnSpPr>
          <p:nvPr/>
        </p:nvCxnSpPr>
        <p:spPr>
          <a:xfrm>
            <a:off x="8796843" y="3018063"/>
            <a:ext cx="481398" cy="28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7361DE-080A-4C5F-8237-FF20B0137C91}"/>
              </a:ext>
            </a:extLst>
          </p:cNvPr>
          <p:cNvCxnSpPr>
            <a:stCxn id="155" idx="2"/>
            <a:endCxn id="105" idx="0"/>
          </p:cNvCxnSpPr>
          <p:nvPr/>
        </p:nvCxnSpPr>
        <p:spPr>
          <a:xfrm>
            <a:off x="8796843" y="3018063"/>
            <a:ext cx="1816237" cy="27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C6EDF0-5071-4D9C-9D1E-A511601EAF89}"/>
              </a:ext>
            </a:extLst>
          </p:cNvPr>
          <p:cNvSpPr/>
          <p:nvPr/>
        </p:nvSpPr>
        <p:spPr>
          <a:xfrm>
            <a:off x="8015862" y="2778336"/>
            <a:ext cx="432506" cy="1890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46BC579-1DD1-480D-A89F-0FFF91BD9E12}"/>
              </a:ext>
            </a:extLst>
          </p:cNvPr>
          <p:cNvSpPr/>
          <p:nvPr/>
        </p:nvSpPr>
        <p:spPr>
          <a:xfrm>
            <a:off x="8549758" y="2778336"/>
            <a:ext cx="432506" cy="1890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239C72E9-2638-40DB-BE62-9C1BE73F56EC}"/>
              </a:ext>
            </a:extLst>
          </p:cNvPr>
          <p:cNvGrpSpPr/>
          <p:nvPr/>
        </p:nvGrpSpPr>
        <p:grpSpPr>
          <a:xfrm>
            <a:off x="5521534" y="3942526"/>
            <a:ext cx="6677935" cy="1185052"/>
            <a:chOff x="1872868" y="2970701"/>
            <a:chExt cx="8315980" cy="2319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2FA87658-86DC-42AA-9467-7916863F325E}"/>
                    </a:ext>
                  </a:extLst>
                </p:cNvPr>
                <p:cNvSpPr txBox="1"/>
                <p:nvPr/>
              </p:nvSpPr>
              <p:spPr>
                <a:xfrm>
                  <a:off x="5003409" y="2970701"/>
                  <a:ext cx="756734" cy="7229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  <m:r>
                          <a:rPr lang="en-US" altLang="zh-CN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𝑠𝑒𝑡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2FA87658-86DC-42AA-9467-7916863F3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409" y="2970701"/>
                  <a:ext cx="756734" cy="722956"/>
                </a:xfrm>
                <a:prstGeom prst="rect">
                  <a:avLst/>
                </a:prstGeom>
                <a:blipFill>
                  <a:blip r:embed="rId32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B0EF5E8-C629-48B7-8A51-9275A28791E4}"/>
                </a:ext>
              </a:extLst>
            </p:cNvPr>
            <p:cNvGrpSpPr/>
            <p:nvPr/>
          </p:nvGrpSpPr>
          <p:grpSpPr>
            <a:xfrm>
              <a:off x="2178323" y="4189220"/>
              <a:ext cx="8010525" cy="495009"/>
              <a:chOff x="1535413" y="5153024"/>
              <a:chExt cx="8010525" cy="495009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79C0D66A-29D6-447C-A63D-2120C37F3FAB}"/>
                  </a:ext>
                </a:extLst>
              </p:cNvPr>
              <p:cNvSpPr/>
              <p:nvPr/>
            </p:nvSpPr>
            <p:spPr>
              <a:xfrm>
                <a:off x="1535413" y="5153025"/>
                <a:ext cx="8010525" cy="495007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57C24DC0-7BD7-44FF-B2BD-5CB6B41D50EB}"/>
                  </a:ext>
                </a:extLst>
              </p:cNvPr>
              <p:cNvCxnSpPr/>
              <p:nvPr/>
            </p:nvCxnSpPr>
            <p:spPr>
              <a:xfrm>
                <a:off x="235136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7178C189-AB76-4E83-A4B4-686761B7714B}"/>
                  </a:ext>
                </a:extLst>
              </p:cNvPr>
              <p:cNvCxnSpPr/>
              <p:nvPr/>
            </p:nvCxnSpPr>
            <p:spPr>
              <a:xfrm>
                <a:off x="312289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9835B161-8381-4389-B07B-F26CE6C153DC}"/>
                  </a:ext>
                </a:extLst>
              </p:cNvPr>
              <p:cNvCxnSpPr/>
              <p:nvPr/>
            </p:nvCxnSpPr>
            <p:spPr>
              <a:xfrm>
                <a:off x="3925729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C19A2603-ADDD-4790-803D-05174FF4C07B}"/>
                  </a:ext>
                </a:extLst>
              </p:cNvPr>
              <p:cNvCxnSpPr/>
              <p:nvPr/>
            </p:nvCxnSpPr>
            <p:spPr>
              <a:xfrm>
                <a:off x="471527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4FA72FED-307B-4F1D-8E64-E3E936780309}"/>
                  </a:ext>
                </a:extLst>
              </p:cNvPr>
              <p:cNvCxnSpPr/>
              <p:nvPr/>
            </p:nvCxnSpPr>
            <p:spPr>
              <a:xfrm>
                <a:off x="552984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3E81C905-DF09-48E3-8C1D-1BE6B682100E}"/>
                  </a:ext>
                </a:extLst>
              </p:cNvPr>
              <p:cNvCxnSpPr/>
              <p:nvPr/>
            </p:nvCxnSpPr>
            <p:spPr>
              <a:xfrm>
                <a:off x="62661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E1E54958-2A6E-4D12-88BE-3113F1D7638E}"/>
                  </a:ext>
                </a:extLst>
              </p:cNvPr>
              <p:cNvCxnSpPr/>
              <p:nvPr/>
            </p:nvCxnSpPr>
            <p:spPr>
              <a:xfrm>
                <a:off x="70662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75CB8AB6-367A-497D-8B01-7DAB9AA4C84E}"/>
                  </a:ext>
                </a:extLst>
              </p:cNvPr>
              <p:cNvCxnSpPr/>
              <p:nvPr/>
            </p:nvCxnSpPr>
            <p:spPr>
              <a:xfrm>
                <a:off x="789491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865E9F54-1E34-4770-97BC-272E4DCE649E}"/>
                  </a:ext>
                </a:extLst>
              </p:cNvPr>
              <p:cNvCxnSpPr/>
              <p:nvPr/>
            </p:nvCxnSpPr>
            <p:spPr>
              <a:xfrm>
                <a:off x="8714067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93BFB66-B3C0-48CC-9CDF-127917E5EB10}"/>
                </a:ext>
              </a:extLst>
            </p:cNvPr>
            <p:cNvSpPr txBox="1"/>
            <p:nvPr/>
          </p:nvSpPr>
          <p:spPr>
            <a:xfrm>
              <a:off x="6379513" y="472588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C072C0D-0213-4FF2-BF9F-ABE7D89E3632}"/>
                </a:ext>
              </a:extLst>
            </p:cNvPr>
            <p:cNvSpPr txBox="1"/>
            <p:nvPr/>
          </p:nvSpPr>
          <p:spPr>
            <a:xfrm>
              <a:off x="3230361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F1044EB6-0878-425F-9CBC-B48E9F9012BB}"/>
                </a:ext>
              </a:extLst>
            </p:cNvPr>
            <p:cNvSpPr txBox="1"/>
            <p:nvPr/>
          </p:nvSpPr>
          <p:spPr>
            <a:xfrm>
              <a:off x="4011289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9E38FFE0-D5F7-4FAB-8C1A-82AE9B60A6DC}"/>
                </a:ext>
              </a:extLst>
            </p:cNvPr>
            <p:cNvSpPr txBox="1"/>
            <p:nvPr/>
          </p:nvSpPr>
          <p:spPr>
            <a:xfrm>
              <a:off x="4819232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AD4791A-870B-45D1-90D3-6D7EDB5C6B69}"/>
                </a:ext>
              </a:extLst>
            </p:cNvPr>
            <p:cNvSpPr txBox="1"/>
            <p:nvPr/>
          </p:nvSpPr>
          <p:spPr>
            <a:xfrm>
              <a:off x="5600160" y="472151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86EE3D99-48E6-488E-B76B-A709EB740BC9}"/>
                </a:ext>
              </a:extLst>
            </p:cNvPr>
            <p:cNvSpPr txBox="1"/>
            <p:nvPr/>
          </p:nvSpPr>
          <p:spPr>
            <a:xfrm>
              <a:off x="3244697" y="429017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B2791616-FC9B-4498-BD6F-2D86DBC6221B}"/>
                </a:ext>
              </a:extLst>
            </p:cNvPr>
            <p:cNvSpPr txBox="1"/>
            <p:nvPr/>
          </p:nvSpPr>
          <p:spPr>
            <a:xfrm>
              <a:off x="7189031" y="4720102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2DF0D110-2E7E-4CEB-A2F7-FC54891DC486}"/>
                </a:ext>
              </a:extLst>
            </p:cNvPr>
            <p:cNvSpPr txBox="1"/>
            <p:nvPr/>
          </p:nvSpPr>
          <p:spPr>
            <a:xfrm>
              <a:off x="8048806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7DE0513E-2F56-4B7B-99EE-6633CE91B787}"/>
                </a:ext>
              </a:extLst>
            </p:cNvPr>
            <p:cNvSpPr txBox="1"/>
            <p:nvPr/>
          </p:nvSpPr>
          <p:spPr>
            <a:xfrm>
              <a:off x="8777902" y="473852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F6DE89A2-2B02-4503-8514-8E2BF8897BA6}"/>
                </a:ext>
              </a:extLst>
            </p:cNvPr>
            <p:cNvSpPr txBox="1"/>
            <p:nvPr/>
          </p:nvSpPr>
          <p:spPr>
            <a:xfrm>
              <a:off x="9624971" y="4711223"/>
              <a:ext cx="425591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88409F0-8D72-461A-B207-A6836A765579}"/>
                </a:ext>
              </a:extLst>
            </p:cNvPr>
            <p:cNvSpPr txBox="1"/>
            <p:nvPr/>
          </p:nvSpPr>
          <p:spPr>
            <a:xfrm>
              <a:off x="2453450" y="424609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9028145-6594-43DA-903B-6F010DEA1665}"/>
                </a:ext>
              </a:extLst>
            </p:cNvPr>
            <p:cNvSpPr txBox="1"/>
            <p:nvPr/>
          </p:nvSpPr>
          <p:spPr>
            <a:xfrm>
              <a:off x="2453450" y="4690484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EFA2792B-6958-4ED8-B468-523533049C2A}"/>
                </a:ext>
              </a:extLst>
            </p:cNvPr>
            <p:cNvSpPr txBox="1"/>
            <p:nvPr/>
          </p:nvSpPr>
          <p:spPr>
            <a:xfrm>
              <a:off x="4816243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5729910F-2A1F-4F9A-84C2-18FA97C0691A}"/>
                </a:ext>
              </a:extLst>
            </p:cNvPr>
            <p:cNvSpPr txBox="1"/>
            <p:nvPr/>
          </p:nvSpPr>
          <p:spPr>
            <a:xfrm>
              <a:off x="1872868" y="4208068"/>
              <a:ext cx="541952" cy="497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BF</a:t>
              </a:r>
              <a:endParaRPr lang="zh-CN" altLang="en-US" sz="105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038D943D-AAB8-4640-8A03-19DE900919F6}"/>
                  </a:ext>
                </a:extLst>
              </p:cNvPr>
              <p:cNvSpPr txBox="1"/>
              <p:nvPr/>
            </p:nvSpPr>
            <p:spPr>
              <a:xfrm>
                <a:off x="8709447" y="4971558"/>
                <a:ext cx="10553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𝑩𝑭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𝑋</m:t>
                          </m:r>
                        </m:sub>
                      </m:sSub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𝑿𝒔𝒆𝒕</m:t>
                      </m:r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038D943D-AAB8-4640-8A03-19DE9009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447" y="4971558"/>
                <a:ext cx="1055304" cy="369332"/>
              </a:xfrm>
              <a:prstGeom prst="rect">
                <a:avLst/>
              </a:prstGeom>
              <a:blipFill>
                <a:blip r:embed="rId33"/>
                <a:stretch>
                  <a:fillRect r="-2601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B34F476-DB61-4C07-B35B-8B11D7AFEF82}"/>
              </a:ext>
            </a:extLst>
          </p:cNvPr>
          <p:cNvCxnSpPr>
            <a:cxnSpLocks/>
            <a:stCxn id="158" idx="2"/>
            <a:endCxn id="170" idx="0"/>
          </p:cNvCxnSpPr>
          <p:nvPr/>
        </p:nvCxnSpPr>
        <p:spPr>
          <a:xfrm flipH="1">
            <a:off x="6119363" y="4311858"/>
            <a:ext cx="2219910" cy="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C97A0FA3-5821-4B5F-8AF5-EE4D2B6E72F6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6874849" y="4311858"/>
            <a:ext cx="1464424" cy="2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AB8D616-78A0-48D4-A8D8-B610A3AABE54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7954093" y="4311858"/>
            <a:ext cx="385180" cy="23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>
            <a:extLst>
              <a:ext uri="{FF2B5EF4-FFF2-40B4-BE49-F238E27FC236}">
                <a16:creationId xmlns:a16="http://schemas.microsoft.com/office/drawing/2014/main" id="{12181F48-10CA-4A6C-AD1F-9884936DE0ED}"/>
              </a:ext>
            </a:extLst>
          </p:cNvPr>
          <p:cNvSpPr/>
          <p:nvPr/>
        </p:nvSpPr>
        <p:spPr>
          <a:xfrm>
            <a:off x="7993676" y="4072131"/>
            <a:ext cx="607676" cy="20775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D4477016-429F-4C93-8D44-EAC206911B48}"/>
              </a:ext>
            </a:extLst>
          </p:cNvPr>
          <p:cNvGrpSpPr/>
          <p:nvPr/>
        </p:nvGrpSpPr>
        <p:grpSpPr>
          <a:xfrm>
            <a:off x="5514065" y="5218503"/>
            <a:ext cx="6677935" cy="1185052"/>
            <a:chOff x="1872868" y="2970701"/>
            <a:chExt cx="8315980" cy="2319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A5B0F87F-CE90-42F7-8DBC-521A14B329D8}"/>
                    </a:ext>
                  </a:extLst>
                </p:cNvPr>
                <p:cNvSpPr txBox="1"/>
                <p:nvPr/>
              </p:nvSpPr>
              <p:spPr>
                <a:xfrm>
                  <a:off x="5003409" y="2970701"/>
                  <a:ext cx="756734" cy="7912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A5B0F87F-CE90-42F7-8DBC-521A14B32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409" y="2970701"/>
                  <a:ext cx="756734" cy="79123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E9326C7B-55F2-4014-A8EE-86E2B75C3D4C}"/>
                </a:ext>
              </a:extLst>
            </p:cNvPr>
            <p:cNvGrpSpPr/>
            <p:nvPr/>
          </p:nvGrpSpPr>
          <p:grpSpPr>
            <a:xfrm>
              <a:off x="2178323" y="4189220"/>
              <a:ext cx="8010525" cy="495009"/>
              <a:chOff x="1535413" y="5153024"/>
              <a:chExt cx="8010525" cy="495009"/>
            </a:xfrm>
          </p:grpSpPr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1EE25E74-36A7-41B7-B6CB-E7222CED8FF6}"/>
                  </a:ext>
                </a:extLst>
              </p:cNvPr>
              <p:cNvSpPr/>
              <p:nvPr/>
            </p:nvSpPr>
            <p:spPr>
              <a:xfrm>
                <a:off x="1535413" y="5153025"/>
                <a:ext cx="8010525" cy="495007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35ADC733-C1F7-49E1-95F4-7A50E68B241D}"/>
                  </a:ext>
                </a:extLst>
              </p:cNvPr>
              <p:cNvCxnSpPr/>
              <p:nvPr/>
            </p:nvCxnSpPr>
            <p:spPr>
              <a:xfrm>
                <a:off x="235136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EC12D9CF-C798-4D18-B6FD-F433F24E0D18}"/>
                  </a:ext>
                </a:extLst>
              </p:cNvPr>
              <p:cNvCxnSpPr/>
              <p:nvPr/>
            </p:nvCxnSpPr>
            <p:spPr>
              <a:xfrm>
                <a:off x="312289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98FF7C87-9089-48C2-9264-8AFB3BFEACF9}"/>
                  </a:ext>
                </a:extLst>
              </p:cNvPr>
              <p:cNvCxnSpPr/>
              <p:nvPr/>
            </p:nvCxnSpPr>
            <p:spPr>
              <a:xfrm>
                <a:off x="3925729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C54721A1-72A6-41DA-B4A3-1796EBCBBA17}"/>
                  </a:ext>
                </a:extLst>
              </p:cNvPr>
              <p:cNvCxnSpPr/>
              <p:nvPr/>
            </p:nvCxnSpPr>
            <p:spPr>
              <a:xfrm>
                <a:off x="471527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9BA5638E-1561-481B-9A33-A95EEDAA5D5D}"/>
                  </a:ext>
                </a:extLst>
              </p:cNvPr>
              <p:cNvCxnSpPr/>
              <p:nvPr/>
            </p:nvCxnSpPr>
            <p:spPr>
              <a:xfrm>
                <a:off x="552984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F6F77B77-E855-4B78-9CF9-FAB32ED960CB}"/>
                  </a:ext>
                </a:extLst>
              </p:cNvPr>
              <p:cNvCxnSpPr/>
              <p:nvPr/>
            </p:nvCxnSpPr>
            <p:spPr>
              <a:xfrm>
                <a:off x="62661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65A83E83-F234-4C97-8392-E79C3795E301}"/>
                  </a:ext>
                </a:extLst>
              </p:cNvPr>
              <p:cNvCxnSpPr/>
              <p:nvPr/>
            </p:nvCxnSpPr>
            <p:spPr>
              <a:xfrm>
                <a:off x="70662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18845BA9-7EF4-4B29-9B3E-203851F6272B}"/>
                  </a:ext>
                </a:extLst>
              </p:cNvPr>
              <p:cNvCxnSpPr/>
              <p:nvPr/>
            </p:nvCxnSpPr>
            <p:spPr>
              <a:xfrm>
                <a:off x="789491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A5754FB4-AAD7-4C45-AB1E-F20C16920879}"/>
                  </a:ext>
                </a:extLst>
              </p:cNvPr>
              <p:cNvCxnSpPr/>
              <p:nvPr/>
            </p:nvCxnSpPr>
            <p:spPr>
              <a:xfrm>
                <a:off x="8714067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B419B8C0-C557-4764-820C-58013CB82A8C}"/>
                </a:ext>
              </a:extLst>
            </p:cNvPr>
            <p:cNvSpPr txBox="1"/>
            <p:nvPr/>
          </p:nvSpPr>
          <p:spPr>
            <a:xfrm>
              <a:off x="6379513" y="472588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DE692E00-5752-4E94-BB43-74E263D12F1D}"/>
                </a:ext>
              </a:extLst>
            </p:cNvPr>
            <p:cNvSpPr txBox="1"/>
            <p:nvPr/>
          </p:nvSpPr>
          <p:spPr>
            <a:xfrm>
              <a:off x="3230361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363AD127-B12F-433D-AE47-0BC4FC1B43AE}"/>
                </a:ext>
              </a:extLst>
            </p:cNvPr>
            <p:cNvSpPr txBox="1"/>
            <p:nvPr/>
          </p:nvSpPr>
          <p:spPr>
            <a:xfrm>
              <a:off x="4011289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F1632902-83BE-42AB-A599-8C73FC786D60}"/>
                </a:ext>
              </a:extLst>
            </p:cNvPr>
            <p:cNvSpPr txBox="1"/>
            <p:nvPr/>
          </p:nvSpPr>
          <p:spPr>
            <a:xfrm>
              <a:off x="4819232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254FC55-5DFD-4A08-812F-13E6DF926735}"/>
                </a:ext>
              </a:extLst>
            </p:cNvPr>
            <p:cNvSpPr txBox="1"/>
            <p:nvPr/>
          </p:nvSpPr>
          <p:spPr>
            <a:xfrm>
              <a:off x="5600160" y="472151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09946403-4113-4416-BD6C-89F6838A1F89}"/>
                </a:ext>
              </a:extLst>
            </p:cNvPr>
            <p:cNvSpPr txBox="1"/>
            <p:nvPr/>
          </p:nvSpPr>
          <p:spPr>
            <a:xfrm>
              <a:off x="3244697" y="429017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16F94091-14ED-45C6-ABFA-CC5535F7FA3C}"/>
                </a:ext>
              </a:extLst>
            </p:cNvPr>
            <p:cNvSpPr txBox="1"/>
            <p:nvPr/>
          </p:nvSpPr>
          <p:spPr>
            <a:xfrm>
              <a:off x="7189031" y="4720102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AE69E9F0-2A16-4481-973D-B5F790801BA9}"/>
                </a:ext>
              </a:extLst>
            </p:cNvPr>
            <p:cNvSpPr txBox="1"/>
            <p:nvPr/>
          </p:nvSpPr>
          <p:spPr>
            <a:xfrm>
              <a:off x="8048806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447F34F5-2FBF-4DA7-A752-78993E188212}"/>
                </a:ext>
              </a:extLst>
            </p:cNvPr>
            <p:cNvSpPr txBox="1"/>
            <p:nvPr/>
          </p:nvSpPr>
          <p:spPr>
            <a:xfrm>
              <a:off x="8777902" y="473852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B3AF976E-CD9D-40A8-8A26-B582BAFC5D89}"/>
                </a:ext>
              </a:extLst>
            </p:cNvPr>
            <p:cNvSpPr txBox="1"/>
            <p:nvPr/>
          </p:nvSpPr>
          <p:spPr>
            <a:xfrm>
              <a:off x="9624971" y="4711223"/>
              <a:ext cx="425591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B3D657EA-4928-4479-8796-04431A721B84}"/>
                </a:ext>
              </a:extLst>
            </p:cNvPr>
            <p:cNvSpPr txBox="1"/>
            <p:nvPr/>
          </p:nvSpPr>
          <p:spPr>
            <a:xfrm>
              <a:off x="2453450" y="424609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7888AE51-3300-4102-8EB7-DF8B9974387F}"/>
                </a:ext>
              </a:extLst>
            </p:cNvPr>
            <p:cNvSpPr txBox="1"/>
            <p:nvPr/>
          </p:nvSpPr>
          <p:spPr>
            <a:xfrm>
              <a:off x="2453450" y="4690484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A1346DDB-7342-457D-958B-EB6A6ED29C1D}"/>
                </a:ext>
              </a:extLst>
            </p:cNvPr>
            <p:cNvSpPr txBox="1"/>
            <p:nvPr/>
          </p:nvSpPr>
          <p:spPr>
            <a:xfrm>
              <a:off x="4816243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2F020F05-0585-48D5-B69F-114429F2E1D7}"/>
                </a:ext>
              </a:extLst>
            </p:cNvPr>
            <p:cNvSpPr txBox="1"/>
            <p:nvPr/>
          </p:nvSpPr>
          <p:spPr>
            <a:xfrm>
              <a:off x="1872868" y="4208068"/>
              <a:ext cx="541952" cy="497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BF</a:t>
              </a:r>
              <a:endParaRPr lang="zh-CN" altLang="en-US" sz="105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74A0BC-4A19-4279-8229-83CE784A780D}"/>
                  </a:ext>
                </a:extLst>
              </p:cNvPr>
              <p:cNvSpPr txBox="1"/>
              <p:nvPr/>
            </p:nvSpPr>
            <p:spPr>
              <a:xfrm>
                <a:off x="8437405" y="6372046"/>
                <a:ext cx="10553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𝑩𝑭</m:t>
                          </m:r>
                        </m:e>
                        <m:sub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𝑻</m:t>
                          </m:r>
                        </m:sub>
                      </m:sSub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𝑻𝒐𝒌𝒆𝒏</m:t>
                      </m:r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74A0BC-4A19-4279-8229-83CE784A7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05" y="6372046"/>
                <a:ext cx="1055304" cy="369332"/>
              </a:xfrm>
              <a:prstGeom prst="rect">
                <a:avLst/>
              </a:prstGeom>
              <a:blipFill>
                <a:blip r:embed="rId35"/>
                <a:stretch>
                  <a:fillRect r="-4335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D015C21B-FB9B-48F9-A1DF-A55873393169}"/>
              </a:ext>
            </a:extLst>
          </p:cNvPr>
          <p:cNvCxnSpPr>
            <a:cxnSpLocks/>
            <a:stCxn id="197" idx="2"/>
            <a:endCxn id="209" idx="0"/>
          </p:cNvCxnSpPr>
          <p:nvPr/>
        </p:nvCxnSpPr>
        <p:spPr>
          <a:xfrm flipH="1">
            <a:off x="6111894" y="5622716"/>
            <a:ext cx="2219910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B1B3DE51-2A4B-4736-94CF-B9EF202F2890}"/>
              </a:ext>
            </a:extLst>
          </p:cNvPr>
          <p:cNvCxnSpPr>
            <a:cxnSpLocks/>
            <a:stCxn id="197" idx="2"/>
          </p:cNvCxnSpPr>
          <p:nvPr/>
        </p:nvCxnSpPr>
        <p:spPr>
          <a:xfrm flipH="1">
            <a:off x="6867380" y="5622716"/>
            <a:ext cx="1464424" cy="21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C7923830-43B3-420B-9E5A-5ECC3A6C3FCC}"/>
              </a:ext>
            </a:extLst>
          </p:cNvPr>
          <p:cNvCxnSpPr>
            <a:cxnSpLocks/>
            <a:stCxn id="197" idx="2"/>
          </p:cNvCxnSpPr>
          <p:nvPr/>
        </p:nvCxnSpPr>
        <p:spPr>
          <a:xfrm flipH="1">
            <a:off x="7946624" y="5622716"/>
            <a:ext cx="385180" cy="20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8FBF2C37-A5A5-47D2-B993-98FEC1C6E399}"/>
              </a:ext>
            </a:extLst>
          </p:cNvPr>
          <p:cNvSpPr/>
          <p:nvPr/>
        </p:nvSpPr>
        <p:spPr>
          <a:xfrm>
            <a:off x="7986207" y="5276844"/>
            <a:ext cx="519963" cy="2940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2CA5020-FF09-4C8E-9C92-EB3ED623B869}"/>
              </a:ext>
            </a:extLst>
          </p:cNvPr>
          <p:cNvSpPr/>
          <p:nvPr/>
        </p:nvSpPr>
        <p:spPr>
          <a:xfrm>
            <a:off x="8700977" y="5296869"/>
            <a:ext cx="519963" cy="2940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E6A99D9-BDC3-4532-8E1E-FEB7558E9AEA}"/>
              </a:ext>
            </a:extLst>
          </p:cNvPr>
          <p:cNvSpPr/>
          <p:nvPr/>
        </p:nvSpPr>
        <p:spPr>
          <a:xfrm>
            <a:off x="9453683" y="5296869"/>
            <a:ext cx="519963" cy="2940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E6147FB-64D5-4BCD-94B5-9ABCF4F74E3D}"/>
                  </a:ext>
                </a:extLst>
              </p:cNvPr>
              <p:cNvSpPr txBox="1"/>
              <p:nvPr/>
            </p:nvSpPr>
            <p:spPr>
              <a:xfrm>
                <a:off x="8719995" y="5239546"/>
                <a:ext cx="607676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E6147FB-64D5-4BCD-94B5-9ABCF4F74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995" y="5239546"/>
                <a:ext cx="607676" cy="40421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73ABA6E-E192-4E24-884B-26DC05B5D1A7}"/>
                  </a:ext>
                </a:extLst>
              </p:cNvPr>
              <p:cNvSpPr txBox="1"/>
              <p:nvPr/>
            </p:nvSpPr>
            <p:spPr>
              <a:xfrm>
                <a:off x="9446081" y="5243967"/>
                <a:ext cx="607676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73ABA6E-E192-4E24-884B-26DC05B5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081" y="5243967"/>
                <a:ext cx="607676" cy="40421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37AF62E-E667-4EAD-A28E-E00A36C9B71C}"/>
              </a:ext>
            </a:extLst>
          </p:cNvPr>
          <p:cNvCxnSpPr>
            <a:stCxn id="230" idx="2"/>
          </p:cNvCxnSpPr>
          <p:nvPr/>
        </p:nvCxnSpPr>
        <p:spPr>
          <a:xfrm flipH="1">
            <a:off x="8165191" y="5643759"/>
            <a:ext cx="858642" cy="14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9595872-46A7-4D41-B715-B38BEBD8112D}"/>
              </a:ext>
            </a:extLst>
          </p:cNvPr>
          <p:cNvCxnSpPr>
            <a:stCxn id="230" idx="2"/>
          </p:cNvCxnSpPr>
          <p:nvPr/>
        </p:nvCxnSpPr>
        <p:spPr>
          <a:xfrm flipH="1">
            <a:off x="8678531" y="5643759"/>
            <a:ext cx="345302" cy="16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47BC20D-BF79-409B-86D4-17035E6A5D64}"/>
              </a:ext>
            </a:extLst>
          </p:cNvPr>
          <p:cNvCxnSpPr>
            <a:stCxn id="230" idx="2"/>
          </p:cNvCxnSpPr>
          <p:nvPr/>
        </p:nvCxnSpPr>
        <p:spPr>
          <a:xfrm>
            <a:off x="9023833" y="5643759"/>
            <a:ext cx="213266" cy="20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FA8947F-19C5-4C0A-ADD9-0B81D3C0E948}"/>
              </a:ext>
            </a:extLst>
          </p:cNvPr>
          <p:cNvCxnSpPr>
            <a:stCxn id="231" idx="2"/>
          </p:cNvCxnSpPr>
          <p:nvPr/>
        </p:nvCxnSpPr>
        <p:spPr>
          <a:xfrm>
            <a:off x="9749919" y="5648180"/>
            <a:ext cx="40624" cy="14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8602213-023D-45DB-B4D9-84BFDCC7D428}"/>
              </a:ext>
            </a:extLst>
          </p:cNvPr>
          <p:cNvCxnSpPr>
            <a:stCxn id="231" idx="2"/>
          </p:cNvCxnSpPr>
          <p:nvPr/>
        </p:nvCxnSpPr>
        <p:spPr>
          <a:xfrm>
            <a:off x="9749919" y="5648180"/>
            <a:ext cx="779504" cy="17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9FF296D-45D1-4248-A1F9-9690BDCAB8DA}"/>
              </a:ext>
            </a:extLst>
          </p:cNvPr>
          <p:cNvCxnSpPr>
            <a:stCxn id="231" idx="2"/>
          </p:cNvCxnSpPr>
          <p:nvPr/>
        </p:nvCxnSpPr>
        <p:spPr>
          <a:xfrm>
            <a:off x="9749919" y="5648180"/>
            <a:ext cx="1415376" cy="15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7340CC28-2783-4908-BB16-14CDE503EBD7}"/>
              </a:ext>
            </a:extLst>
          </p:cNvPr>
          <p:cNvSpPr txBox="1"/>
          <p:nvPr/>
        </p:nvSpPr>
        <p:spPr>
          <a:xfrm>
            <a:off x="8515915" y="5841001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D45B4F2F-07C0-4178-BCF5-8333B09E55DF}"/>
              </a:ext>
            </a:extLst>
          </p:cNvPr>
          <p:cNvSpPr txBox="1"/>
          <p:nvPr/>
        </p:nvSpPr>
        <p:spPr>
          <a:xfrm>
            <a:off x="9059796" y="5852735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EC8C68A-523E-4A23-A1FD-83B578FF9179}"/>
              </a:ext>
            </a:extLst>
          </p:cNvPr>
          <p:cNvSpPr txBox="1"/>
          <p:nvPr/>
        </p:nvSpPr>
        <p:spPr>
          <a:xfrm>
            <a:off x="9680194" y="5853307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2153763-991F-4009-A509-9D9A6BDA728B}"/>
              </a:ext>
            </a:extLst>
          </p:cNvPr>
          <p:cNvSpPr txBox="1"/>
          <p:nvPr/>
        </p:nvSpPr>
        <p:spPr>
          <a:xfrm>
            <a:off x="10315331" y="5874018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EF82F7B-2D52-41CC-BB67-58C381790924}"/>
              </a:ext>
            </a:extLst>
          </p:cNvPr>
          <p:cNvSpPr txBox="1"/>
          <p:nvPr/>
        </p:nvSpPr>
        <p:spPr>
          <a:xfrm>
            <a:off x="11032307" y="5853307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88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5D0A79-9732-4F62-9C4E-BEA463B7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7" y="1995194"/>
            <a:ext cx="5813289" cy="2433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43BC8C-801B-4789-8F5D-E3AB72CCBB52}"/>
                  </a:ext>
                </a:extLst>
              </p:cNvPr>
              <p:cNvSpPr txBox="1"/>
              <p:nvPr/>
            </p:nvSpPr>
            <p:spPr>
              <a:xfrm>
                <a:off x="6769926" y="1571792"/>
                <a:ext cx="619570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kern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𝒒</m:t>
                      </m:r>
                      <m:r>
                        <a:rPr lang="zh-CN" altLang="en-US" sz="1400" b="1" i="0" kern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zh-CN" altLang="en-US" sz="1400" b="1" i="0" kern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𝟒</m:t>
                      </m:r>
                    </m:oMath>
                  </m:oMathPara>
                </a14:m>
                <a:endParaRPr lang="zh-CN" altLang="en-US" sz="1400" b="1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43BC8C-801B-4789-8F5D-E3AB72CC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26" y="1571792"/>
                <a:ext cx="619570" cy="280077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896AD9-6360-4313-8F67-377430F62EC8}"/>
                  </a:ext>
                </a:extLst>
              </p:cNvPr>
              <p:cNvSpPr txBox="1"/>
              <p:nvPr/>
            </p:nvSpPr>
            <p:spPr>
              <a:xfrm>
                <a:off x="6894546" y="3556956"/>
                <a:ext cx="5181600" cy="1301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kern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向量承诺，</a:t>
                </a:r>
                <a:r>
                  <a:rPr lang="en-US" altLang="zh-CN" sz="14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sz="1400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=0</m:t>
                    </m:r>
                  </m:oMath>
                </a14:m>
                <a:r>
                  <a:rPr lang="zh-CN" altLang="en-US" sz="1400" kern="0" dirty="0">
                    <a:latin typeface="Cambria Math" panose="02040503050406030204" pitchFamily="18" charset="0"/>
                    <a:cs typeface="+mn-ea"/>
                    <a:sym typeface="+mn-lt"/>
                  </a:rPr>
                  <a:t>为初始计数器。承诺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sub>
                    </m:sSub>
                    <m:r>
                      <a:rPr lang="en-US" altLang="zh-CN" sz="140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Sup>
                      <m:sSubSupPr>
                        <m:ctrlPr>
                          <a:rPr lang="en-US" altLang="zh-CN" sz="14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𝛱</m:t>
                        </m:r>
                      </m:e>
                      <m:sub>
                        <m:r>
                          <a:rPr lang="en-US" altLang="zh-CN" sz="1400" i="0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ⅈ=1</m:t>
                        </m:r>
                      </m:sub>
                      <m:sup>
                        <m: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altLang="zh-CN" sz="14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</m:e>
                      <m:sub>
                        <m: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1400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1400" kern="0" dirty="0">
                    <a:latin typeface="Cambria Math" panose="02040503050406030204" pitchFamily="18" charset="0"/>
                    <a:cs typeface="+mn-ea"/>
                    <a:sym typeface="+mn-lt"/>
                  </a:rPr>
                  <a:t>。</a:t>
                </a:r>
                <a:endParaRPr lang="en-US" altLang="zh-CN" sz="1400" kern="0" dirty="0"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sz="1400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latin typeface="Cambria Math" panose="02040503050406030204" pitchFamily="18" charset="0"/>
                    <a:cs typeface="+mn-ea"/>
                    <a:sym typeface="+mn-lt"/>
                  </a:rPr>
                  <a:t>，</a:t>
                </a:r>
                <a:r>
                  <a:rPr lang="en-US" altLang="zh-CN" sz="14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</m:e>
                      <m:sub>
                        <m:r>
                          <a:rPr lang="en-US" altLang="zh-CN" sz="14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sz="14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sz="14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</m:oMath>
                </a14:m>
                <a:r>
                  <a:rPr lang="en-US" altLang="zh-CN" sz="1400" b="1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</m:e>
                      <m:sub>
                        <m:r>
                          <a:rPr lang="en-US" altLang="zh-CN" sz="14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sub>
                    </m:sSub>
                  </m:oMath>
                </a14:m>
                <a:endParaRPr lang="en-US" altLang="zh-CN" sz="1400" b="1" dirty="0">
                  <a:solidFill>
                    <a:srgbClr val="C00000"/>
                  </a:solidFill>
                </a:endParaRPr>
              </a:p>
              <a:p>
                <a:pPr marL="742939" lvl="1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sz="14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4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400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4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,0</m:t>
                        </m:r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14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1400" kern="0" dirty="0">
                    <a:latin typeface="Cambria Math" panose="02040503050406030204" pitchFamily="18" charset="0"/>
                    <a:cs typeface="+mn-ea"/>
                    <a:sym typeface="+mn-lt"/>
                  </a:rPr>
                  <a:t>                      </a:t>
                </a:r>
              </a:p>
              <a:p>
                <a:pPr marL="742939" lvl="1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 kern="0" dirty="0">
                    <a:latin typeface="Cambria Math" panose="02040503050406030204" pitchFamily="18" charset="0"/>
                    <a:cs typeface="+mn-ea"/>
                    <a:sym typeface="+mn-lt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4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−1</m:t>
                        </m:r>
                      </m:sub>
                    </m:sSub>
                    <m:r>
                      <a:rPr lang="en-US" altLang="zh-CN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p>
                      <m:sSupPr>
                        <m:ctrlPr>
                          <a:rPr lang="en-US" altLang="zh-CN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sz="14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,0)</m:t>
                    </m:r>
                    <m:r>
                      <a:rPr lang="zh-CN" altLang="en-US" sz="14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插入</m:t>
                    </m:r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到</a:t>
                </a:r>
                <a:r>
                  <a:rPr lang="en-US" altLang="zh-CN" sz="1400" b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aux</a:t>
                </a:r>
                <a:r>
                  <a:rPr lang="zh-CN" alt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中</a:t>
                </a:r>
                <a:endParaRPr lang="en-US" altLang="zh-CN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896AD9-6360-4313-8F67-377430F6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546" y="3556956"/>
                <a:ext cx="5181600" cy="1301254"/>
              </a:xfrm>
              <a:prstGeom prst="rect">
                <a:avLst/>
              </a:prstGeom>
              <a:blipFill>
                <a:blip r:embed="rId13"/>
                <a:stretch>
                  <a:fillRect l="-353" b="-4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07173D9F-E6C1-4516-BF6A-0FD24C463AAD}"/>
              </a:ext>
            </a:extLst>
          </p:cNvPr>
          <p:cNvGrpSpPr/>
          <p:nvPr/>
        </p:nvGrpSpPr>
        <p:grpSpPr>
          <a:xfrm>
            <a:off x="6939497" y="1915280"/>
            <a:ext cx="2870488" cy="856495"/>
            <a:chOff x="6923121" y="1954218"/>
            <a:chExt cx="4153319" cy="869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03EE439-AF4A-499C-9B54-4255FFB21B2B}"/>
                    </a:ext>
                  </a:extLst>
                </p:cNvPr>
                <p:cNvSpPr txBox="1"/>
                <p:nvPr/>
              </p:nvSpPr>
              <p:spPr>
                <a:xfrm>
                  <a:off x="6985396" y="2035333"/>
                  <a:ext cx="1886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oMath>
                    </m:oMathPara>
                  </a14:m>
                  <a:endParaRPr lang="zh-CN" altLang="en-US" sz="1400" b="1" kern="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03EE439-AF4A-499C-9B54-4255FFB21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396" y="2035333"/>
                  <a:ext cx="188631" cy="280077"/>
                </a:xfrm>
                <a:prstGeom prst="rect">
                  <a:avLst/>
                </a:prstGeom>
                <a:blipFill>
                  <a:blip r:embed="rId14"/>
                  <a:stretch>
                    <a:fillRect l="-31818" r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876E3EE-4A46-4812-B7B0-5AE5BEEEE2B0}"/>
                    </a:ext>
                  </a:extLst>
                </p:cNvPr>
                <p:cNvSpPr txBox="1"/>
                <p:nvPr/>
              </p:nvSpPr>
              <p:spPr>
                <a:xfrm>
                  <a:off x="8220508" y="2035333"/>
                  <a:ext cx="1886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sz="1400" b="1" kern="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876E3EE-4A46-4812-B7B0-5AE5BEEEE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508" y="2035333"/>
                  <a:ext cx="188631" cy="280077"/>
                </a:xfrm>
                <a:prstGeom prst="rect">
                  <a:avLst/>
                </a:prstGeom>
                <a:blipFill>
                  <a:blip r:embed="rId15"/>
                  <a:stretch>
                    <a:fillRect l="-31818" r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7517BB-CFB8-424E-B840-7B29688121F2}"/>
                    </a:ext>
                  </a:extLst>
                </p:cNvPr>
                <p:cNvSpPr txBox="1"/>
                <p:nvPr/>
              </p:nvSpPr>
              <p:spPr>
                <a:xfrm>
                  <a:off x="9521068" y="2035332"/>
                  <a:ext cx="188632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oMath>
                    </m:oMathPara>
                  </a14:m>
                  <a:endParaRPr lang="zh-CN" altLang="en-US" sz="1400" b="1" kern="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7517BB-CFB8-424E-B840-7B2968812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1068" y="2035332"/>
                  <a:ext cx="188632" cy="280077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380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DD916D1-BE75-44E4-B144-C8599C209AF2}"/>
                    </a:ext>
                  </a:extLst>
                </p:cNvPr>
                <p:cNvSpPr txBox="1"/>
                <p:nvPr/>
              </p:nvSpPr>
              <p:spPr>
                <a:xfrm>
                  <a:off x="10814719" y="2035333"/>
                  <a:ext cx="188632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oMath>
                    </m:oMathPara>
                  </a14:m>
                  <a:endParaRPr lang="zh-CN" altLang="en-US" sz="1400" b="1" kern="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DD916D1-BE75-44E4-B144-C8599C209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4719" y="2035333"/>
                  <a:ext cx="188632" cy="280077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80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FA154CB-287A-4A4A-AA5F-5108A7E3AD7F}"/>
                    </a:ext>
                  </a:extLst>
                </p:cNvPr>
                <p:cNvSpPr txBox="1"/>
                <p:nvPr/>
              </p:nvSpPr>
              <p:spPr>
                <a:xfrm>
                  <a:off x="6923121" y="2518328"/>
                  <a:ext cx="330703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𝝂</m:t>
                            </m:r>
                          </m:e>
                          <m:sub>
                            <m:r>
                              <a:rPr lang="zh-CN" altLang="en-US" sz="1400" b="1" i="0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FA154CB-287A-4A4A-AA5F-5108A7E3A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3121" y="2518328"/>
                  <a:ext cx="330703" cy="280077"/>
                </a:xfrm>
                <a:prstGeom prst="rect">
                  <a:avLst/>
                </a:prstGeom>
                <a:blipFill>
                  <a:blip r:embed="rId18"/>
                  <a:stretch>
                    <a:fillRect l="-10526" r="-5263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E60DE50-3CB6-4DF1-8DEE-D402FB213F86}"/>
                    </a:ext>
                  </a:extLst>
                </p:cNvPr>
                <p:cNvSpPr txBox="1"/>
                <p:nvPr/>
              </p:nvSpPr>
              <p:spPr>
                <a:xfrm>
                  <a:off x="8151005" y="2518328"/>
                  <a:ext cx="327635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E60DE50-3CB6-4DF1-8DEE-D402FB213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05" y="2518328"/>
                  <a:ext cx="327635" cy="280077"/>
                </a:xfrm>
                <a:prstGeom prst="rect">
                  <a:avLst/>
                </a:prstGeom>
                <a:blipFill>
                  <a:blip r:embed="rId19"/>
                  <a:stretch>
                    <a:fillRect l="-10811" r="-5405"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9CE68A3-33ED-41B8-8B0F-18BCFB7799DE}"/>
                    </a:ext>
                  </a:extLst>
                </p:cNvPr>
                <p:cNvSpPr txBox="1"/>
                <p:nvPr/>
              </p:nvSpPr>
              <p:spPr>
                <a:xfrm>
                  <a:off x="9465974" y="2526104"/>
                  <a:ext cx="327635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9CE68A3-33ED-41B8-8B0F-18BCFB779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974" y="2526104"/>
                  <a:ext cx="327635" cy="280077"/>
                </a:xfrm>
                <a:prstGeom prst="rect">
                  <a:avLst/>
                </a:prstGeom>
                <a:blipFill>
                  <a:blip r:embed="rId20"/>
                  <a:stretch>
                    <a:fillRect l="-10811" r="-5405"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5BABA6A-D05F-4793-BD2C-9409E6339A2E}"/>
                    </a:ext>
                  </a:extLst>
                </p:cNvPr>
                <p:cNvSpPr txBox="1"/>
                <p:nvPr/>
              </p:nvSpPr>
              <p:spPr>
                <a:xfrm>
                  <a:off x="10748805" y="2536208"/>
                  <a:ext cx="327635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5BABA6A-D05F-4793-BD2C-9409E6339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805" y="2536208"/>
                  <a:ext cx="327635" cy="280077"/>
                </a:xfrm>
                <a:prstGeom prst="rect">
                  <a:avLst/>
                </a:prstGeom>
                <a:blipFill>
                  <a:blip r:embed="rId21"/>
                  <a:stretch>
                    <a:fillRect l="-8108" r="-5405"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658385-9A08-4912-8DA1-90C4C805E6D9}"/>
                </a:ext>
              </a:extLst>
            </p:cNvPr>
            <p:cNvSpPr/>
            <p:nvPr/>
          </p:nvSpPr>
          <p:spPr>
            <a:xfrm>
              <a:off x="6923121" y="1972098"/>
              <a:ext cx="4153319" cy="84418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6DEBE67-86FD-4150-8D38-6511F977B7BC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6923121" y="2394192"/>
              <a:ext cx="415331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83B692E-C222-40DB-A608-4E9E75D9EA7A}"/>
                </a:ext>
              </a:extLst>
            </p:cNvPr>
            <p:cNvCxnSpPr/>
            <p:nvPr/>
          </p:nvCxnSpPr>
          <p:spPr>
            <a:xfrm>
              <a:off x="7929779" y="1979397"/>
              <a:ext cx="0" cy="8441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CC47D94-1361-482F-AC25-88317CB553D0}"/>
                </a:ext>
              </a:extLst>
            </p:cNvPr>
            <p:cNvCxnSpPr/>
            <p:nvPr/>
          </p:nvCxnSpPr>
          <p:spPr>
            <a:xfrm>
              <a:off x="8987054" y="1954218"/>
              <a:ext cx="0" cy="8441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A665823-17E5-4BF5-BD30-94E22C952B62}"/>
                </a:ext>
              </a:extLst>
            </p:cNvPr>
            <p:cNvCxnSpPr/>
            <p:nvPr/>
          </p:nvCxnSpPr>
          <p:spPr>
            <a:xfrm>
              <a:off x="10101479" y="1972098"/>
              <a:ext cx="0" cy="8441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E403D20-7A65-49D5-9A07-EA10CBE30604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初始化算法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1155B69F-86D9-470D-9E1F-E03AF98167A2}"/>
              </a:ext>
            </a:extLst>
          </p:cNvPr>
          <p:cNvSpPr txBox="1"/>
          <p:nvPr/>
        </p:nvSpPr>
        <p:spPr>
          <a:xfrm>
            <a:off x="632030" y="84040"/>
            <a:ext cx="1872629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VDB</a:t>
            </a:r>
            <a:r>
              <a:rPr lang="zh-CN" altLang="en-US" sz="32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6A2F61-8629-466F-83AF-E77A3C81D0C2}"/>
                  </a:ext>
                </a:extLst>
              </p:cNvPr>
              <p:cNvSpPr txBox="1"/>
              <p:nvPr/>
            </p:nvSpPr>
            <p:spPr>
              <a:xfrm>
                <a:off x="973285" y="895350"/>
                <a:ext cx="3664080" cy="1501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setup</m:t>
                    </m:r>
                    <m:d>
                      <m:dPr>
                        <m:ctrlP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𝐷𝐵</m:t>
                        </m:r>
                      </m:e>
                    </m:d>
                    <m:r>
                      <a:rPr lang="en-US" altLang="zh-CN" sz="2000" b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d>
                      <m:dPr>
                        <m:ctrlP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PK</m:t>
                        </m:r>
                        <m:r>
                          <a:rPr lang="en-US" altLang="zh-CN" sz="2000" b="0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b="0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SK</m:t>
                        </m:r>
                      </m:e>
                    </m:d>
                  </m:oMath>
                </a14:m>
                <a:endParaRPr lang="en-US" altLang="zh-CN" sz="2000" kern="0" dirty="0">
                  <a:latin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q</m:t>
                    </m:r>
                    <m:r>
                      <m:rPr>
                        <m:sty m:val="p"/>
                      </m:rPr>
                      <a:rPr lang="en-US" altLang="zh-CN" sz="20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uery</m:t>
                    </m:r>
                    <m:d>
                      <m:dPr>
                        <m:ctrlP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𝑃𝐾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</m:d>
                    <m:r>
                      <a:rPr lang="en-US" altLang="zh-CN" sz="2000" b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d>
                      <m:dPr>
                        <m:ctrlP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𝜏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=(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𝑣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000" b="0" kern="0" dirty="0">
                  <a:solidFill>
                    <a:schemeClr val="tx1"/>
                  </a:solidFill>
                  <a:latin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CN" sz="20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erify</m:t>
                    </m:r>
                    <m:d>
                      <m:dPr>
                        <m:ctrlP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𝑃𝐾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𝑆𝐾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𝜏</m:t>
                        </m:r>
                      </m:e>
                    </m:d>
                    <m:r>
                      <a:rPr lang="en-US" altLang="zh-CN" sz="2000" b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d>
                      <m:dPr>
                        <m:ctrlP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1,0</m:t>
                        </m:r>
                      </m:e>
                    </m:d>
                  </m:oMath>
                </a14:m>
                <a:endParaRPr lang="en-US" altLang="zh-CN" sz="2000" b="0" kern="0" dirty="0">
                  <a:solidFill>
                    <a:schemeClr val="tx1"/>
                  </a:solidFill>
                  <a:latin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update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𝑆𝐾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′)</m:t>
                    </m:r>
                    <m:r>
                      <a:rPr lang="en-US" altLang="zh-CN" sz="200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PK</m:t>
                    </m:r>
                    <m:r>
                      <a:rPr lang="en-US" altLang="zh-CN" sz="20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′</m:t>
                    </m:r>
                  </m:oMath>
                </a14:m>
                <a:endParaRPr lang="en-US" altLang="zh-CN" sz="2000" b="0" kern="0" dirty="0">
                  <a:solidFill>
                    <a:schemeClr val="tx1"/>
                  </a:solidFill>
                  <a:latin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6A2F61-8629-466F-83AF-E77A3C81D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85" y="895350"/>
                <a:ext cx="3664080" cy="1501565"/>
              </a:xfrm>
              <a:prstGeom prst="rect">
                <a:avLst/>
              </a:prstGeom>
              <a:blipFill>
                <a:blip r:embed="rId3"/>
                <a:stretch>
                  <a:fillRect l="-3993" t="-2846" b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4146A0-34BB-4D5A-87BB-3A15C6F5C981}"/>
                  </a:ext>
                </a:extLst>
              </p:cNvPr>
              <p:cNvSpPr txBox="1"/>
              <p:nvPr/>
            </p:nvSpPr>
            <p:spPr>
              <a:xfrm>
                <a:off x="5890073" y="895350"/>
                <a:ext cx="4913396" cy="1150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E</m:t>
                    </m:r>
                    <m:r>
                      <m:rPr>
                        <m:sty m:val="p"/>
                      </m:rPr>
                      <a:rPr lang="zh-CN" altLang="en-US" sz="2000" b="0" i="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DB</m:t>
                    </m:r>
                    <m:r>
                      <m:rPr>
                        <m:sty m:val="p"/>
                      </m:rPr>
                      <a:rPr lang="en-US" altLang="zh-CN" sz="20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Setup</m:t>
                    </m:r>
                    <m:d>
                      <m:d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𝜆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𝐷𝐵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=(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𝑖𝑛𝑑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</m:d>
                    <m:r>
                      <a:rPr lang="en-US" altLang="zh-CN" sz="200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d>
                      <m:dPr>
                        <m:ctrlPr>
                          <a:rPr lang="en-US" altLang="zh-CN" sz="20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𝑠𝑘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𝐸𝐷𝐵</m:t>
                        </m:r>
                      </m:e>
                    </m:d>
                  </m:oMath>
                </a14:m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TokenGen</m:t>
                    </m:r>
                    <m:d>
                      <m:dPr>
                        <m:ctrlPr>
                          <a:rPr lang="en-US" altLang="zh-CN" sz="20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𝑠𝑘</m:t>
                        </m:r>
                        <m:r>
                          <a:rPr lang="en-US" altLang="zh-CN" sz="2000" b="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w</m:t>
                        </m:r>
                      </m:e>
                    </m:d>
                  </m:oMath>
                </a14:m>
                <a:r>
                  <a:rPr lang="en-US" altLang="zh-CN" sz="20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</m:oMath>
                </a14:m>
                <a:r>
                  <a:rPr lang="en-US" altLang="zh-CN" sz="2000" dirty="0"/>
                  <a:t>search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zh-CN" altLang="en-US" sz="2000" b="1" i="1" dirty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zh-CN" altLang="en-US" sz="2000" b="1" dirty="0"/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CN" sz="2000" b="0" i="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earch</m:t>
                    </m:r>
                    <m:d>
                      <m:d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sz="2000" b="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𝐸𝐷𝐵</m:t>
                        </m:r>
                      </m:e>
                    </m:d>
                  </m:oMath>
                </a14:m>
                <a:r>
                  <a:rPr lang="en-US" altLang="zh-CN" sz="2000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</m:oMath>
                </a14:m>
                <a:r>
                  <a:rPr lang="zh-CN" altLang="en-US" sz="2000" dirty="0"/>
                  <a:t>结果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给</a:t>
                </a:r>
                <a:r>
                  <a:rPr lang="en-US" altLang="zh-CN" sz="2000" dirty="0"/>
                  <a:t>client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4146A0-34BB-4D5A-87BB-3A15C6F5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73" y="895350"/>
                <a:ext cx="4913396" cy="1150636"/>
              </a:xfrm>
              <a:prstGeom prst="rect">
                <a:avLst/>
              </a:prstGeom>
              <a:blipFill>
                <a:blip r:embed="rId4"/>
                <a:stretch>
                  <a:fillRect l="-2978" t="-5291" b="-10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3E6D6F63-BECA-4542-8137-45F7CB2748EB}"/>
              </a:ext>
            </a:extLst>
          </p:cNvPr>
          <p:cNvGrpSpPr/>
          <p:nvPr/>
        </p:nvGrpSpPr>
        <p:grpSpPr>
          <a:xfrm>
            <a:off x="7379662" y="2978751"/>
            <a:ext cx="3421254" cy="508196"/>
            <a:chOff x="4491066" y="3876438"/>
            <a:chExt cx="7477281" cy="97597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CAE615-B9FC-4E94-B3D8-83D34EB7AA96}"/>
                </a:ext>
              </a:extLst>
            </p:cNvPr>
            <p:cNvSpPr/>
            <p:nvPr/>
          </p:nvSpPr>
          <p:spPr>
            <a:xfrm>
              <a:off x="4491066" y="3876439"/>
              <a:ext cx="5324475" cy="962025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5CE1E75-44AA-42D1-B5C3-87D91D7E77C6}"/>
                </a:ext>
              </a:extLst>
            </p:cNvPr>
            <p:cNvCxnSpPr>
              <a:stCxn id="15" idx="1"/>
              <a:endCxn id="15" idx="3"/>
            </p:cNvCxnSpPr>
            <p:nvPr/>
          </p:nvCxnSpPr>
          <p:spPr>
            <a:xfrm>
              <a:off x="4491066" y="4357452"/>
              <a:ext cx="532447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D2D6102-7D0C-4C15-9420-D632FF244DFD}"/>
                </a:ext>
              </a:extLst>
            </p:cNvPr>
            <p:cNvCxnSpPr>
              <a:stCxn id="15" idx="0"/>
              <a:endCxn id="15" idx="2"/>
            </p:cNvCxnSpPr>
            <p:nvPr/>
          </p:nvCxnSpPr>
          <p:spPr>
            <a:xfrm>
              <a:off x="7153304" y="3876439"/>
              <a:ext cx="0" cy="962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8879692-8E07-4965-A3C8-25047359BF41}"/>
                </a:ext>
              </a:extLst>
            </p:cNvPr>
            <p:cNvCxnSpPr/>
            <p:nvPr/>
          </p:nvCxnSpPr>
          <p:spPr>
            <a:xfrm>
              <a:off x="5819804" y="3876438"/>
              <a:ext cx="0" cy="962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65DB30A-834D-4A87-A6BB-7B81C5547FAB}"/>
                </a:ext>
              </a:extLst>
            </p:cNvPr>
            <p:cNvCxnSpPr/>
            <p:nvPr/>
          </p:nvCxnSpPr>
          <p:spPr>
            <a:xfrm>
              <a:off x="8448704" y="3876439"/>
              <a:ext cx="0" cy="962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7AEBDA6-D532-4E04-A9D5-4A97F613D7EA}"/>
                    </a:ext>
                  </a:extLst>
                </p:cNvPr>
                <p:cNvSpPr txBox="1"/>
                <p:nvPr/>
              </p:nvSpPr>
              <p:spPr>
                <a:xfrm>
                  <a:off x="10025033" y="3876438"/>
                  <a:ext cx="1943314" cy="8186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2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</m:t>
                          </m:r>
                        </m:sub>
                      </m:sSub>
                      <m:r>
                        <a:rPr lang="zh-CN" altLang="en-US" sz="1200" b="1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：</m:t>
                      </m:r>
                    </m:oMath>
                  </a14:m>
                  <a:r>
                    <a: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文档地址</a:t>
                  </a:r>
                  <a:endParaRPr lang="en-US" altLang="zh-CN" sz="12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</m:t>
                          </m:r>
                        </m:sub>
                      </m:sSub>
                      <m:r>
                        <a:rPr lang="zh-CN" altLang="en-US" sz="1200" b="1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：</m:t>
                      </m:r>
                    </m:oMath>
                  </a14:m>
                  <a:r>
                    <a:rPr lang="zh-CN" altLang="en-US" sz="12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  关键字集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7AEBDA6-D532-4E04-A9D5-4A97F613D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5033" y="3876438"/>
                  <a:ext cx="1943314" cy="818620"/>
                </a:xfrm>
                <a:prstGeom prst="rect">
                  <a:avLst/>
                </a:prstGeom>
                <a:blipFill>
                  <a:blip r:embed="rId5"/>
                  <a:stretch>
                    <a:fillRect l="-6849" t="-4286" r="-29452" b="-4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81F2C8C-9E16-41A5-9C81-FACD2A506D22}"/>
                    </a:ext>
                  </a:extLst>
                </p:cNvPr>
                <p:cNvSpPr txBox="1"/>
                <p:nvPr/>
              </p:nvSpPr>
              <p:spPr>
                <a:xfrm>
                  <a:off x="4924455" y="4413293"/>
                  <a:ext cx="819150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81F2C8C-9E16-41A5-9C81-FACD2A506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455" y="4413293"/>
                  <a:ext cx="819150" cy="424899"/>
                </a:xfrm>
                <a:prstGeom prst="rect">
                  <a:avLst/>
                </a:prstGeom>
                <a:blipFill>
                  <a:blip r:embed="rId6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98EEC20-9BB5-4991-8DAA-082A70A3FDCD}"/>
                    </a:ext>
                  </a:extLst>
                </p:cNvPr>
                <p:cNvSpPr txBox="1"/>
                <p:nvPr/>
              </p:nvSpPr>
              <p:spPr>
                <a:xfrm>
                  <a:off x="6088916" y="4413293"/>
                  <a:ext cx="819150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98EEC20-9BB5-4991-8DAA-082A70A3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916" y="4413293"/>
                  <a:ext cx="819150" cy="424899"/>
                </a:xfrm>
                <a:prstGeom prst="rect">
                  <a:avLst/>
                </a:prstGeom>
                <a:blipFill>
                  <a:blip r:embed="rId7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4320474-AF40-44EB-8C0D-06F3C8675C21}"/>
                    </a:ext>
                  </a:extLst>
                </p:cNvPr>
                <p:cNvSpPr txBox="1"/>
                <p:nvPr/>
              </p:nvSpPr>
              <p:spPr>
                <a:xfrm>
                  <a:off x="7408098" y="4427516"/>
                  <a:ext cx="819150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4320474-AF40-44EB-8C0D-06F3C8675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98" y="4427516"/>
                  <a:ext cx="819150" cy="424899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43A01BD-08DC-4647-A650-857893BCD9EC}"/>
                    </a:ext>
                  </a:extLst>
                </p:cNvPr>
                <p:cNvSpPr txBox="1"/>
                <p:nvPr/>
              </p:nvSpPr>
              <p:spPr>
                <a:xfrm>
                  <a:off x="8789193" y="4413293"/>
                  <a:ext cx="819150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43A01BD-08DC-4647-A650-857893BC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193" y="4413293"/>
                  <a:ext cx="819150" cy="424899"/>
                </a:xfrm>
                <a:prstGeom prst="rect">
                  <a:avLst/>
                </a:prstGeom>
                <a:blipFill>
                  <a:blip r:embed="rId9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86B9D8F-AFE3-40F7-A47C-EBA4D84DCB29}"/>
                    </a:ext>
                  </a:extLst>
                </p:cNvPr>
                <p:cNvSpPr txBox="1"/>
                <p:nvPr/>
              </p:nvSpPr>
              <p:spPr>
                <a:xfrm>
                  <a:off x="4930424" y="3957158"/>
                  <a:ext cx="714373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86B9D8F-AFE3-40F7-A47C-EBA4D84DC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0424" y="3957158"/>
                  <a:ext cx="714373" cy="424899"/>
                </a:xfrm>
                <a:prstGeom prst="rect">
                  <a:avLst/>
                </a:prstGeom>
                <a:blipFill>
                  <a:blip r:embed="rId10"/>
                  <a:stretch>
                    <a:fillRect r="-35849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7DC5264-5CE1-402C-827A-641CA90740EF}"/>
                    </a:ext>
                  </a:extLst>
                </p:cNvPr>
                <p:cNvSpPr txBox="1"/>
                <p:nvPr/>
              </p:nvSpPr>
              <p:spPr>
                <a:xfrm>
                  <a:off x="6136541" y="3926194"/>
                  <a:ext cx="714373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7DC5264-5CE1-402C-827A-641CA9074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541" y="3926194"/>
                  <a:ext cx="714373" cy="424899"/>
                </a:xfrm>
                <a:prstGeom prst="rect">
                  <a:avLst/>
                </a:prstGeom>
                <a:blipFill>
                  <a:blip r:embed="rId11"/>
                  <a:stretch>
                    <a:fillRect r="-3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B503DD-EAAC-4067-AE93-F19796825186}"/>
                    </a:ext>
                  </a:extLst>
                </p:cNvPr>
                <p:cNvSpPr txBox="1"/>
                <p:nvPr/>
              </p:nvSpPr>
              <p:spPr>
                <a:xfrm>
                  <a:off x="7470039" y="3926194"/>
                  <a:ext cx="714373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B503DD-EAAC-4067-AE93-F19796825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039" y="3926194"/>
                  <a:ext cx="714373" cy="424899"/>
                </a:xfrm>
                <a:prstGeom prst="rect">
                  <a:avLst/>
                </a:prstGeom>
                <a:blipFill>
                  <a:blip r:embed="rId12"/>
                  <a:stretch>
                    <a:fillRect r="-3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8CE03FB-5914-4E88-A073-979A0D8024BD}"/>
                    </a:ext>
                  </a:extLst>
                </p:cNvPr>
                <p:cNvSpPr txBox="1"/>
                <p:nvPr/>
              </p:nvSpPr>
              <p:spPr>
                <a:xfrm>
                  <a:off x="8813062" y="3957158"/>
                  <a:ext cx="714373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8CE03FB-5914-4E88-A073-979A0D802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062" y="3957158"/>
                  <a:ext cx="714373" cy="424899"/>
                </a:xfrm>
                <a:prstGeom prst="rect">
                  <a:avLst/>
                </a:prstGeom>
                <a:blipFill>
                  <a:blip r:embed="rId13"/>
                  <a:stretch>
                    <a:fillRect r="-3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9CD0504F-79E0-475F-808C-CC889B3AB1B7}"/>
              </a:ext>
            </a:extLst>
          </p:cNvPr>
          <p:cNvSpPr txBox="1"/>
          <p:nvPr/>
        </p:nvSpPr>
        <p:spPr>
          <a:xfrm>
            <a:off x="5751291" y="63602"/>
            <a:ext cx="1734770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SSE</a:t>
            </a:r>
            <a:r>
              <a:rPr lang="zh-CN" altLang="en-US" sz="32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定义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2F3EC8F-2351-44C1-9E87-540F160EE4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8716" y="3752318"/>
            <a:ext cx="1055831" cy="105583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0C32F36-D300-43AE-8F92-30C2A3042B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36734" y="3752319"/>
            <a:ext cx="895350" cy="89535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1AFE54-50B1-41B6-BE40-0A1ADBEC14CB}"/>
              </a:ext>
            </a:extLst>
          </p:cNvPr>
          <p:cNvCxnSpPr>
            <a:cxnSpLocks/>
          </p:cNvCxnSpPr>
          <p:nvPr/>
        </p:nvCxnSpPr>
        <p:spPr>
          <a:xfrm flipV="1">
            <a:off x="7293785" y="3605790"/>
            <a:ext cx="3742949" cy="2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BC7906F2-CE5D-434E-B3D4-24FA65FB30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91168" y="2756879"/>
            <a:ext cx="271558" cy="271558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CA69ACA-5D70-4CEE-BCA2-BC2CC4E8BC9F}"/>
              </a:ext>
            </a:extLst>
          </p:cNvPr>
          <p:cNvCxnSpPr>
            <a:cxnSpLocks/>
          </p:cNvCxnSpPr>
          <p:nvPr/>
        </p:nvCxnSpPr>
        <p:spPr>
          <a:xfrm>
            <a:off x="7330999" y="4315500"/>
            <a:ext cx="370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C504043-F3A7-4AAC-8163-35E4750D3932}"/>
              </a:ext>
            </a:extLst>
          </p:cNvPr>
          <p:cNvSpPr/>
          <p:nvPr/>
        </p:nvSpPr>
        <p:spPr>
          <a:xfrm>
            <a:off x="7987630" y="3741258"/>
            <a:ext cx="766131" cy="4841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FAB46F4-C7A5-451D-AAC1-921519B75A85}"/>
                  </a:ext>
                </a:extLst>
              </p:cNvPr>
              <p:cNvSpPr txBox="1"/>
              <p:nvPr/>
            </p:nvSpPr>
            <p:spPr>
              <a:xfrm>
                <a:off x="7990082" y="3832837"/>
                <a:ext cx="865558" cy="308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关键词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2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𝑾</m:t>
                        </m:r>
                      </m:e>
                      <m:sub>
                        <m:r>
                          <a:rPr lang="en-US" altLang="zh-CN" sz="12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FAB46F4-C7A5-451D-AAC1-921519B7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82" y="3832837"/>
                <a:ext cx="865558" cy="308995"/>
              </a:xfrm>
              <a:prstGeom prst="rect">
                <a:avLst/>
              </a:prstGeom>
              <a:blipFill>
                <a:blip r:embed="rId17"/>
                <a:stretch>
                  <a:fillRect l="-70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96D753AF-7713-4ED5-A952-7C932FABDC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56459" y="3613484"/>
            <a:ext cx="271558" cy="271558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CC8420F-CCF1-43D7-8653-A0F948939826}"/>
              </a:ext>
            </a:extLst>
          </p:cNvPr>
          <p:cNvSpPr txBox="1"/>
          <p:nvPr/>
        </p:nvSpPr>
        <p:spPr>
          <a:xfrm>
            <a:off x="8753760" y="3809407"/>
            <a:ext cx="115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检索陷门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F54F7D8-0F52-4F20-BA32-5424874BD7D1}"/>
              </a:ext>
            </a:extLst>
          </p:cNvPr>
          <p:cNvCxnSpPr/>
          <p:nvPr/>
        </p:nvCxnSpPr>
        <p:spPr>
          <a:xfrm flipH="1">
            <a:off x="7330999" y="5079127"/>
            <a:ext cx="370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B7E360C-673E-416E-B539-E425818ED4F2}"/>
              </a:ext>
            </a:extLst>
          </p:cNvPr>
          <p:cNvSpPr txBox="1"/>
          <p:nvPr/>
        </p:nvSpPr>
        <p:spPr>
          <a:xfrm>
            <a:off x="8778212" y="4584519"/>
            <a:ext cx="115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检索结果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433D6E-C430-420B-B0A5-ADB177068499}"/>
              </a:ext>
            </a:extLst>
          </p:cNvPr>
          <p:cNvGrpSpPr/>
          <p:nvPr/>
        </p:nvGrpSpPr>
        <p:grpSpPr>
          <a:xfrm>
            <a:off x="8132554" y="4462843"/>
            <a:ext cx="607968" cy="500932"/>
            <a:chOff x="4491068" y="3876438"/>
            <a:chExt cx="1328737" cy="96202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35FBD1B-5C7F-4405-937D-8E18D8C46711}"/>
                </a:ext>
              </a:extLst>
            </p:cNvPr>
            <p:cNvSpPr/>
            <p:nvPr/>
          </p:nvSpPr>
          <p:spPr>
            <a:xfrm>
              <a:off x="4491068" y="3876440"/>
              <a:ext cx="1328737" cy="96202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FE121D5-B8FE-4BC3-BEA0-7320E802D55E}"/>
                </a:ext>
              </a:extLst>
            </p:cNvPr>
            <p:cNvCxnSpPr/>
            <p:nvPr/>
          </p:nvCxnSpPr>
          <p:spPr>
            <a:xfrm>
              <a:off x="5819804" y="3876438"/>
              <a:ext cx="0" cy="962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D20A71B7-CE06-475D-B87D-71D48B161CA3}"/>
                    </a:ext>
                  </a:extLst>
                </p:cNvPr>
                <p:cNvSpPr txBox="1"/>
                <p:nvPr/>
              </p:nvSpPr>
              <p:spPr>
                <a:xfrm>
                  <a:off x="4924455" y="4413293"/>
                  <a:ext cx="819150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D20A71B7-CE06-475D-B87D-71D48B161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455" y="4413293"/>
                  <a:ext cx="819150" cy="424899"/>
                </a:xfrm>
                <a:prstGeom prst="rect">
                  <a:avLst/>
                </a:prstGeom>
                <a:blipFill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A923A8A5-1A3F-48E8-8465-99E811EE8058}"/>
                    </a:ext>
                  </a:extLst>
                </p:cNvPr>
                <p:cNvSpPr txBox="1"/>
                <p:nvPr/>
              </p:nvSpPr>
              <p:spPr>
                <a:xfrm>
                  <a:off x="4766192" y="3884464"/>
                  <a:ext cx="714374" cy="4248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A923A8A5-1A3F-48E8-8465-99E811EE8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192" y="3884464"/>
                  <a:ext cx="714374" cy="424899"/>
                </a:xfrm>
                <a:prstGeom prst="rect">
                  <a:avLst/>
                </a:prstGeom>
                <a:blipFill>
                  <a:blip r:embed="rId10"/>
                  <a:stretch>
                    <a:fillRect r="-35849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3F6164B6-CE68-4760-8B24-67DDBDAD0B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62024" y="4335661"/>
            <a:ext cx="271558" cy="271558"/>
          </a:xfrm>
          <a:prstGeom prst="rect">
            <a:avLst/>
          </a:prstGeom>
        </p:spPr>
      </p:pic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8AE0B11-D776-4DFD-B86A-BED68807E976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8132554" y="4713310"/>
            <a:ext cx="6079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17A12F9-3195-456D-9B90-6B09402FFC32}"/>
              </a:ext>
            </a:extLst>
          </p:cNvPr>
          <p:cNvGrpSpPr/>
          <p:nvPr/>
        </p:nvGrpSpPr>
        <p:grpSpPr>
          <a:xfrm>
            <a:off x="3162364" y="4531434"/>
            <a:ext cx="2436231" cy="556542"/>
            <a:chOff x="4491066" y="3876438"/>
            <a:chExt cx="5324475" cy="106882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07DDAC4-07FE-4BF5-BD4A-FEB3C951A371}"/>
                </a:ext>
              </a:extLst>
            </p:cNvPr>
            <p:cNvSpPr/>
            <p:nvPr/>
          </p:nvSpPr>
          <p:spPr>
            <a:xfrm>
              <a:off x="4491066" y="3876439"/>
              <a:ext cx="5324475" cy="962025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76D8BE9-128C-4BCD-A7F2-BC9E358863D3}"/>
                </a:ext>
              </a:extLst>
            </p:cNvPr>
            <p:cNvCxnSpPr>
              <a:stCxn id="82" idx="1"/>
              <a:endCxn id="82" idx="3"/>
            </p:cNvCxnSpPr>
            <p:nvPr/>
          </p:nvCxnSpPr>
          <p:spPr>
            <a:xfrm>
              <a:off x="4491066" y="4357452"/>
              <a:ext cx="532447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4088AB6-AF18-4E23-A39E-3E938CCF67FD}"/>
                </a:ext>
              </a:extLst>
            </p:cNvPr>
            <p:cNvCxnSpPr>
              <a:stCxn id="82" idx="0"/>
              <a:endCxn id="82" idx="2"/>
            </p:cNvCxnSpPr>
            <p:nvPr/>
          </p:nvCxnSpPr>
          <p:spPr>
            <a:xfrm>
              <a:off x="7153304" y="3876439"/>
              <a:ext cx="0" cy="962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926B246-8031-499C-AB81-B2E89237838B}"/>
                </a:ext>
              </a:extLst>
            </p:cNvPr>
            <p:cNvCxnSpPr/>
            <p:nvPr/>
          </p:nvCxnSpPr>
          <p:spPr>
            <a:xfrm>
              <a:off x="5819804" y="3876438"/>
              <a:ext cx="0" cy="962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65CFEB3E-E46D-47A4-9A0F-F3CAD02C40BF}"/>
                </a:ext>
              </a:extLst>
            </p:cNvPr>
            <p:cNvCxnSpPr/>
            <p:nvPr/>
          </p:nvCxnSpPr>
          <p:spPr>
            <a:xfrm>
              <a:off x="8448704" y="3876439"/>
              <a:ext cx="0" cy="962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B424F3A8-C75C-420E-9C0C-A14E4748557E}"/>
                    </a:ext>
                  </a:extLst>
                </p:cNvPr>
                <p:cNvSpPr txBox="1"/>
                <p:nvPr/>
              </p:nvSpPr>
              <p:spPr>
                <a:xfrm>
                  <a:off x="4883486" y="4301611"/>
                  <a:ext cx="819151" cy="5910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B424F3A8-C75C-420E-9C0C-A14E47485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486" y="4301611"/>
                  <a:ext cx="819151" cy="591077"/>
                </a:xfrm>
                <a:prstGeom prst="rect">
                  <a:avLst/>
                </a:prstGeom>
                <a:blipFill>
                  <a:blip r:embed="rId19"/>
                  <a:stretch>
                    <a:fillRect r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B3F4BEA7-744B-49F6-B667-C087E8230786}"/>
                    </a:ext>
                  </a:extLst>
                </p:cNvPr>
                <p:cNvSpPr txBox="1"/>
                <p:nvPr/>
              </p:nvSpPr>
              <p:spPr>
                <a:xfrm>
                  <a:off x="6088917" y="4413293"/>
                  <a:ext cx="819151" cy="531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B3F4BEA7-744B-49F6-B667-C087E8230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917" y="4413293"/>
                  <a:ext cx="819151" cy="53196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31C3E220-2459-4EE6-929A-0D14FC1F15AF}"/>
                    </a:ext>
                  </a:extLst>
                </p:cNvPr>
                <p:cNvSpPr txBox="1"/>
                <p:nvPr/>
              </p:nvSpPr>
              <p:spPr>
                <a:xfrm>
                  <a:off x="7408099" y="4372331"/>
                  <a:ext cx="819151" cy="531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31C3E220-2459-4EE6-929A-0D14FC1F1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99" y="4372331"/>
                  <a:ext cx="819151" cy="53196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33507C3-542A-4F5F-A735-B1BEBFC3C54F}"/>
                    </a:ext>
                  </a:extLst>
                </p:cNvPr>
                <p:cNvSpPr txBox="1"/>
                <p:nvPr/>
              </p:nvSpPr>
              <p:spPr>
                <a:xfrm>
                  <a:off x="8760671" y="4372331"/>
                  <a:ext cx="819151" cy="531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33507C3-542A-4F5F-A735-B1BEBFC3C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671" y="4372331"/>
                  <a:ext cx="819151" cy="53196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358F02F-5D11-4416-90A5-C590282DDA4D}"/>
                    </a:ext>
                  </a:extLst>
                </p:cNvPr>
                <p:cNvSpPr txBox="1"/>
                <p:nvPr/>
              </p:nvSpPr>
              <p:spPr>
                <a:xfrm>
                  <a:off x="4930425" y="3900237"/>
                  <a:ext cx="714374" cy="531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1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358F02F-5D11-4416-90A5-C590282DD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0425" y="3900237"/>
                  <a:ext cx="714374" cy="53196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BAAC75D7-4C4E-46D4-82A7-60D5A12BFCDD}"/>
                    </a:ext>
                  </a:extLst>
                </p:cNvPr>
                <p:cNvSpPr txBox="1"/>
                <p:nvPr/>
              </p:nvSpPr>
              <p:spPr>
                <a:xfrm>
                  <a:off x="6136540" y="3926194"/>
                  <a:ext cx="714374" cy="531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1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BAAC75D7-4C4E-46D4-82A7-60D5A12BF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540" y="3926194"/>
                  <a:ext cx="714374" cy="531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25D6BE7-3D79-497B-A1E0-6F5661280243}"/>
                    </a:ext>
                  </a:extLst>
                </p:cNvPr>
                <p:cNvSpPr txBox="1"/>
                <p:nvPr/>
              </p:nvSpPr>
              <p:spPr>
                <a:xfrm>
                  <a:off x="7470040" y="3926194"/>
                  <a:ext cx="714374" cy="531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1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25D6BE7-3D79-497B-A1E0-6F5661280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040" y="3926194"/>
                  <a:ext cx="714374" cy="53196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35F52EB1-9EBF-4E0F-938E-17920C11D9FD}"/>
                    </a:ext>
                  </a:extLst>
                </p:cNvPr>
                <p:cNvSpPr txBox="1"/>
                <p:nvPr/>
              </p:nvSpPr>
              <p:spPr>
                <a:xfrm>
                  <a:off x="8813062" y="3957157"/>
                  <a:ext cx="714374" cy="531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1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35F52EB1-9EBF-4E0F-938E-17920C11D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062" y="3957157"/>
                  <a:ext cx="714374" cy="53196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0" name="图片 99">
            <a:extLst>
              <a:ext uri="{FF2B5EF4-FFF2-40B4-BE49-F238E27FC236}">
                <a16:creationId xmlns:a16="http://schemas.microsoft.com/office/drawing/2014/main" id="{F87CDFBA-5B3E-464E-87A2-3F2CE59686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303" y="3672078"/>
            <a:ext cx="1055831" cy="1055831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19A1C111-693A-4083-B365-09D8E499C8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74218" y="3649559"/>
            <a:ext cx="895350" cy="895350"/>
          </a:xfrm>
          <a:prstGeom prst="rect">
            <a:avLst/>
          </a:prstGeom>
        </p:spPr>
      </p:pic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920F27A-799E-4582-993C-0F22CBFB7B36}"/>
              </a:ext>
            </a:extLst>
          </p:cNvPr>
          <p:cNvCxnSpPr>
            <a:cxnSpLocks/>
          </p:cNvCxnSpPr>
          <p:nvPr/>
        </p:nvCxnSpPr>
        <p:spPr>
          <a:xfrm flipV="1">
            <a:off x="1087721" y="3550962"/>
            <a:ext cx="3742949" cy="2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2E8F414-396E-49E4-B9EB-10D4D498B330}"/>
              </a:ext>
            </a:extLst>
          </p:cNvPr>
          <p:cNvSpPr txBox="1"/>
          <p:nvPr/>
        </p:nvSpPr>
        <p:spPr>
          <a:xfrm>
            <a:off x="2127518" y="3210872"/>
            <a:ext cx="168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Query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x=1</a:t>
            </a:r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63701B1-D979-4C46-A31C-29AE8BBE07FA}"/>
              </a:ext>
            </a:extLst>
          </p:cNvPr>
          <p:cNvCxnSpPr/>
          <p:nvPr/>
        </p:nvCxnSpPr>
        <p:spPr>
          <a:xfrm flipH="1">
            <a:off x="1068483" y="3966277"/>
            <a:ext cx="370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B6F53B6E-CC64-4F45-96F2-7AB01204443A}"/>
                  </a:ext>
                </a:extLst>
              </p:cNvPr>
              <p:cNvSpPr txBox="1"/>
              <p:nvPr/>
            </p:nvSpPr>
            <p:spPr>
              <a:xfrm>
                <a:off x="1874008" y="3587293"/>
                <a:ext cx="1157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𝝅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B6F53B6E-CC64-4F45-96F2-7AB012044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08" y="3587293"/>
                <a:ext cx="1157986" cy="369332"/>
              </a:xfrm>
              <a:prstGeom prst="rect">
                <a:avLst/>
              </a:prstGeom>
              <a:blipFill>
                <a:blip r:embed="rId2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0AE4BB3-4111-4BCC-B292-D7C9B6E0EB28}"/>
              </a:ext>
            </a:extLst>
          </p:cNvPr>
          <p:cNvCxnSpPr>
            <a:cxnSpLocks/>
          </p:cNvCxnSpPr>
          <p:nvPr/>
        </p:nvCxnSpPr>
        <p:spPr>
          <a:xfrm flipV="1">
            <a:off x="1124983" y="4380488"/>
            <a:ext cx="3742949" cy="2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38C62A97-85AF-4A28-BD0C-5047870561A4}"/>
                  </a:ext>
                </a:extLst>
              </p:cNvPr>
              <p:cNvSpPr txBox="1"/>
              <p:nvPr/>
            </p:nvSpPr>
            <p:spPr>
              <a:xfrm>
                <a:off x="2116794" y="4039344"/>
                <a:ext cx="2462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update</a:t>
                </a:r>
                <a:r>
                  <a:rPr lang="en-US" altLang="zh-CN" sz="18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</a:t>
                </a:r>
                <a:r>
                  <a: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x=1,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𝒗</m:t>
                        </m:r>
                      </m:e>
                      <m:sub>
                        <m:r>
                          <a:rPr lang="en-US" altLang="zh-CN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’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38C62A97-85AF-4A28-BD0C-50478705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794" y="4039344"/>
                <a:ext cx="2462155" cy="369332"/>
              </a:xfrm>
              <a:prstGeom prst="rect">
                <a:avLst/>
              </a:prstGeom>
              <a:blipFill>
                <a:blip r:embed="rId28"/>
                <a:stretch>
                  <a:fillRect l="-1980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5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BA4B92-F84A-425E-8177-8F3E418C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0922"/>
            <a:ext cx="12192000" cy="597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73E4F8-8761-4486-8182-B22701E3E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94" y="1385880"/>
            <a:ext cx="10056073" cy="32572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F102561-4508-4C7A-B662-D8A494ED8DEF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Token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4AC826A-EDBA-4C78-84F1-09467736A993}"/>
                  </a:ext>
                </a:extLst>
              </p:cNvPr>
              <p:cNvSpPr txBox="1"/>
              <p:nvPr/>
            </p:nvSpPr>
            <p:spPr>
              <a:xfrm>
                <a:off x="-45083" y="4539031"/>
                <a:ext cx="8192797" cy="1573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0127" lvl="2" indent="-28575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e>
                    </m:d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zh-CN" altLang="en-US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zh-CN" alt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altLang="zh-CN" sz="16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6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||</m:t>
                            </m:r>
                            <m:r>
                              <a:rPr lang="en-US" altLang="zh-CN" sz="16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sz="16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sz="16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00127" lvl="2" indent="-28575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</m:e>
                    </m:d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zh-CN" altLang="en-US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zh-CN" alt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altLang="zh-CN" sz="16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6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||</m:t>
                            </m:r>
                            <m:r>
                              <a:rPr lang="en-US" altLang="zh-CN" sz="16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sz="16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sz="1600" b="1" kern="0" dirty="0">
                  <a:solidFill>
                    <a:srgbClr val="C00000"/>
                  </a:solidFill>
                  <a:cs typeface="+mn-ea"/>
                  <a:sym typeface="+mn-lt"/>
                </a:endParaRPr>
              </a:p>
              <a:p>
                <a:pPr marL="742939" lvl="1" indent="-28575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e>
                    </m:d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e>
                    </m:d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sz="1600" b="1" kern="0" dirty="0">
                  <a:solidFill>
                    <a:srgbClr val="C00000"/>
                  </a:solidFill>
                  <a:cs typeface="+mn-ea"/>
                  <a:sym typeface="+mn-lt"/>
                </a:endParaRPr>
              </a:p>
              <a:p>
                <a:pPr marL="742939" lvl="1" indent="-28575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e>
                    </m:d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2,</m:t>
                        </m:r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e>
                    </m:d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2,</m:t>
                        </m:r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sz="1600" b="1" kern="0" dirty="0">
                  <a:solidFill>
                    <a:srgbClr val="C00000"/>
                  </a:solidFill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𝑻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16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sz="1600" b="1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=(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𝒒</m:t>
                        </m:r>
                      </m:sub>
                    </m:sSub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e>
                    </m:d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e>
                    </m:d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4AC826A-EDBA-4C78-84F1-09467736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083" y="4539031"/>
                <a:ext cx="8192797" cy="1573444"/>
              </a:xfrm>
              <a:prstGeom prst="rect">
                <a:avLst/>
              </a:prstGeom>
              <a:blipFill>
                <a:blip r:embed="rId5"/>
                <a:stretch>
                  <a:fillRect l="-298" t="-388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09A735-2FD3-44F7-AC35-4B3945C87548}"/>
                  </a:ext>
                </a:extLst>
              </p:cNvPr>
              <p:cNvSpPr txBox="1"/>
              <p:nvPr/>
            </p:nvSpPr>
            <p:spPr>
              <a:xfrm>
                <a:off x="4512803" y="5117504"/>
                <a:ext cx="1881925" cy="32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zh-CN" altLang="en-US" i="0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zh-CN" altLang="en-US" i="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∩</m:t>
                    </m:r>
                    <m:sSub>
                      <m:sSubPr>
                        <m:ctrlPr>
                          <a:rPr lang="zh-CN" altLang="en-US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b="0" i="0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CN" altLang="en-US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836967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zh-CN" altLang="en-US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zh-CN" altLang="en-US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∩</m:t>
                    </m:r>
                    <m:sSub>
                      <m:sSubPr>
                        <m:ctrlPr>
                          <a:rPr lang="zh-CN" altLang="en-US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09A735-2FD3-44F7-AC35-4B3945C87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03" y="5117504"/>
                <a:ext cx="1881925" cy="324320"/>
              </a:xfrm>
              <a:prstGeom prst="rect">
                <a:avLst/>
              </a:prstGeom>
              <a:blipFill>
                <a:blip r:embed="rId6"/>
                <a:stretch>
                  <a:fillRect l="-3236" r="-1618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2F17748-0B10-49A7-84B7-1198EFA51C27}"/>
              </a:ext>
            </a:extLst>
          </p:cNvPr>
          <p:cNvSpPr/>
          <p:nvPr/>
        </p:nvSpPr>
        <p:spPr>
          <a:xfrm>
            <a:off x="10430978" y="860922"/>
            <a:ext cx="1684822" cy="29160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7FBE541-0A57-4777-A208-E2B3CC128CE1}"/>
                  </a:ext>
                </a:extLst>
              </p:cNvPr>
              <p:cNvSpPr txBox="1"/>
              <p:nvPr/>
            </p:nvSpPr>
            <p:spPr>
              <a:xfrm>
                <a:off x="4512802" y="5432064"/>
                <a:ext cx="1881925" cy="32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zh-CN" altLang="en-US" i="0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zh-CN" altLang="en-US" i="0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∩</m:t>
                    </m:r>
                    <m:sSub>
                      <m:sSubPr>
                        <m:ctrlPr>
                          <a:rPr lang="zh-CN" altLang="en-US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b="0" i="0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CN" altLang="en-US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836967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zh-CN" altLang="en-US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zh-CN" altLang="en-US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∩</m:t>
                    </m:r>
                    <m:sSub>
                      <m:sSubPr>
                        <m:ctrlPr>
                          <a:rPr lang="zh-CN" altLang="en-US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7FBE541-0A57-4777-A208-E2B3CC12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02" y="5432064"/>
                <a:ext cx="1881925" cy="324320"/>
              </a:xfrm>
              <a:prstGeom prst="rect">
                <a:avLst/>
              </a:prstGeom>
              <a:blipFill>
                <a:blip r:embed="rId7"/>
                <a:stretch>
                  <a:fillRect l="-3236" r="-1618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0610DC9-61CE-424F-8B15-9AF6B6FB8830}"/>
                  </a:ext>
                </a:extLst>
              </p:cNvPr>
              <p:cNvSpPr txBox="1"/>
              <p:nvPr/>
            </p:nvSpPr>
            <p:spPr>
              <a:xfrm>
                <a:off x="2966639" y="1427938"/>
                <a:ext cx="3621312" cy="290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600" b="1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查询关键字</m:t>
                    </m:r>
                    <m:r>
                      <a:rPr lang="zh-CN" altLang="en-US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集</m:t>
                    </m:r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</m:t>
                    </m:r>
                    <m:acc>
                      <m:accPr>
                        <m:chr m:val="̅"/>
                        <m:ctrlP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</m:acc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{</m:t>
                    </m:r>
                    <m:sSub>
                      <m:sSubPr>
                        <m:ctrlPr>
                          <a:rPr lang="zh-CN" altLang="en-US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600" b="1" i="0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b>
                    </m:sSub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</m:oMath>
                </a14:m>
                <a:endPara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0610DC9-61CE-424F-8B15-9AF6B6FB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39" y="1427938"/>
                <a:ext cx="3621312" cy="290657"/>
              </a:xfrm>
              <a:prstGeom prst="rect">
                <a:avLst/>
              </a:prstGeom>
              <a:blipFill>
                <a:blip r:embed="rId8"/>
                <a:stretch>
                  <a:fillRect l="-3535" t="-6250" r="-1347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7BF4594-D9F2-4EC4-8C13-3CB7DAAECE85}"/>
              </a:ext>
            </a:extLst>
          </p:cNvPr>
          <p:cNvGrpSpPr/>
          <p:nvPr/>
        </p:nvGrpSpPr>
        <p:grpSpPr>
          <a:xfrm>
            <a:off x="5523327" y="2713466"/>
            <a:ext cx="6494585" cy="2273297"/>
            <a:chOff x="5523327" y="2713466"/>
            <a:chExt cx="6494585" cy="2273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D344AC1-67EE-4416-9B00-A54ED36DD78C}"/>
                    </a:ext>
                  </a:extLst>
                </p:cNvPr>
                <p:cNvSpPr/>
                <p:nvPr/>
              </p:nvSpPr>
              <p:spPr>
                <a:xfrm>
                  <a:off x="5523327" y="3298887"/>
                  <a:ext cx="459543" cy="29369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D344AC1-67EE-4416-9B00-A54ED36DD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327" y="3298887"/>
                  <a:ext cx="459543" cy="2936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B0F02F10-B873-46AF-AA2D-ADD363187813}"/>
                    </a:ext>
                  </a:extLst>
                </p:cNvPr>
                <p:cNvSpPr/>
                <p:nvPr/>
              </p:nvSpPr>
              <p:spPr>
                <a:xfrm>
                  <a:off x="5523328" y="3792444"/>
                  <a:ext cx="459543" cy="29369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B0F02F10-B873-46AF-AA2D-ADD363187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328" y="3792444"/>
                  <a:ext cx="459543" cy="2936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D518754-A795-41D1-B593-F10B9788DD1A}"/>
                    </a:ext>
                  </a:extLst>
                </p:cNvPr>
                <p:cNvSpPr/>
                <p:nvPr/>
              </p:nvSpPr>
              <p:spPr>
                <a:xfrm>
                  <a:off x="5523328" y="4287109"/>
                  <a:ext cx="459543" cy="29369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kern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D518754-A795-41D1-B593-F10B9788D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328" y="4287109"/>
                  <a:ext cx="459543" cy="293697"/>
                </a:xfrm>
                <a:prstGeom prst="rect">
                  <a:avLst/>
                </a:prstGeom>
                <a:blipFill>
                  <a:blip r:embed="rId11"/>
                  <a:stretch>
                    <a:fillRect b="-20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0F424C0-CD9D-4809-B878-5FD7D04354B8}"/>
                </a:ext>
              </a:extLst>
            </p:cNvPr>
            <p:cNvSpPr/>
            <p:nvPr/>
          </p:nvSpPr>
          <p:spPr>
            <a:xfrm>
              <a:off x="6928296" y="3251651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F49C764-0CB6-4853-B4C8-254C71EC446F}"/>
                    </a:ext>
                  </a:extLst>
                </p:cNvPr>
                <p:cNvSpPr txBox="1"/>
                <p:nvPr/>
              </p:nvSpPr>
              <p:spPr>
                <a:xfrm>
                  <a:off x="6907860" y="3229077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𝐲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F49C764-0CB6-4853-B4C8-254C71EC4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60" y="3229077"/>
                  <a:ext cx="33530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0909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6DE5E2BE-E8A1-46B1-BA9C-3F1740210402}"/>
                </a:ext>
              </a:extLst>
            </p:cNvPr>
            <p:cNvSpPr/>
            <p:nvPr/>
          </p:nvSpPr>
          <p:spPr>
            <a:xfrm>
              <a:off x="6065657" y="3371454"/>
              <a:ext cx="242775" cy="12317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705BC5DE-BDD4-4305-99D9-96AACB0DC829}"/>
                </a:ext>
              </a:extLst>
            </p:cNvPr>
            <p:cNvSpPr/>
            <p:nvPr/>
          </p:nvSpPr>
          <p:spPr>
            <a:xfrm>
              <a:off x="6070953" y="3875990"/>
              <a:ext cx="242775" cy="12317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DE05A46-65E2-459C-8AF7-9DB10A9DF3A0}"/>
                </a:ext>
              </a:extLst>
            </p:cNvPr>
            <p:cNvSpPr/>
            <p:nvPr/>
          </p:nvSpPr>
          <p:spPr>
            <a:xfrm>
              <a:off x="6925589" y="3738784"/>
              <a:ext cx="56009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0896E4A-50D0-4187-9C1E-E90FAE8C4338}"/>
                    </a:ext>
                  </a:extLst>
                </p:cNvPr>
                <p:cNvSpPr txBox="1"/>
                <p:nvPr/>
              </p:nvSpPr>
              <p:spPr>
                <a:xfrm>
                  <a:off x="6912370" y="3728833"/>
                  <a:ext cx="33538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0896E4A-50D0-4187-9C1E-E90FAE8C4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70" y="3728833"/>
                  <a:ext cx="335389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50909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0317C48-0C29-443E-BA52-BE9ED147429F}"/>
                </a:ext>
              </a:extLst>
            </p:cNvPr>
            <p:cNvSpPr/>
            <p:nvPr/>
          </p:nvSpPr>
          <p:spPr>
            <a:xfrm>
              <a:off x="6925178" y="4220601"/>
              <a:ext cx="56009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B6DA2AC1-B1D3-456F-BD33-99F0897F2072}"/>
                    </a:ext>
                  </a:extLst>
                </p:cNvPr>
                <p:cNvSpPr txBox="1"/>
                <p:nvPr/>
              </p:nvSpPr>
              <p:spPr>
                <a:xfrm>
                  <a:off x="6941346" y="4193925"/>
                  <a:ext cx="33538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B6DA2AC1-B1D3-456F-BD33-99F0897F2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346" y="4193925"/>
                  <a:ext cx="335389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50909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4BCDA4B-F608-4BE7-80BB-5EEC31CFA5A9}"/>
                    </a:ext>
                  </a:extLst>
                </p:cNvPr>
                <p:cNvSpPr txBox="1"/>
                <p:nvPr/>
              </p:nvSpPr>
              <p:spPr>
                <a:xfrm>
                  <a:off x="7444702" y="3737510"/>
                  <a:ext cx="33538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4BCDA4B-F608-4BE7-80BB-5EEC31CFA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702" y="3737510"/>
                  <a:ext cx="335389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52727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C1493753-A154-4582-AC3B-DCF48D30EDE1}"/>
                </a:ext>
              </a:extLst>
            </p:cNvPr>
            <p:cNvSpPr/>
            <p:nvPr/>
          </p:nvSpPr>
          <p:spPr>
            <a:xfrm>
              <a:off x="6065657" y="4386744"/>
              <a:ext cx="242775" cy="12317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CA2595-FD49-412E-A7B0-2ECC7BE6F369}"/>
                </a:ext>
              </a:extLst>
            </p:cNvPr>
            <p:cNvSpPr/>
            <p:nvPr/>
          </p:nvSpPr>
          <p:spPr>
            <a:xfrm>
              <a:off x="7488394" y="3251651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BBDD73F-5CD3-4D08-A352-871177829151}"/>
                    </a:ext>
                  </a:extLst>
                </p:cNvPr>
                <p:cNvSpPr txBox="1"/>
                <p:nvPr/>
              </p:nvSpPr>
              <p:spPr>
                <a:xfrm>
                  <a:off x="7480397" y="3230337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BBDD73F-5CD3-4D08-A352-871177829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97" y="3230337"/>
                  <a:ext cx="335305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52727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62469C5-5F07-4A58-B8B2-FF5933D0AC90}"/>
                </a:ext>
              </a:extLst>
            </p:cNvPr>
            <p:cNvSpPr/>
            <p:nvPr/>
          </p:nvSpPr>
          <p:spPr>
            <a:xfrm>
              <a:off x="7485276" y="3738147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C68BC5-9C97-466D-8FF1-B11A6A176C18}"/>
                </a:ext>
              </a:extLst>
            </p:cNvPr>
            <p:cNvSpPr/>
            <p:nvPr/>
          </p:nvSpPr>
          <p:spPr>
            <a:xfrm>
              <a:off x="8045234" y="3738147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2CE2BC7F-2ED6-4DF2-9AA4-942E22617B29}"/>
                    </a:ext>
                  </a:extLst>
                </p:cNvPr>
                <p:cNvSpPr txBox="1"/>
                <p:nvPr/>
              </p:nvSpPr>
              <p:spPr>
                <a:xfrm>
                  <a:off x="8067088" y="3704070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2CE2BC7F-2ED6-4DF2-9AA4-942E22617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7088" y="3704070"/>
                  <a:ext cx="335305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52727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44980EE-F04A-4770-A340-168C2170041F}"/>
                </a:ext>
              </a:extLst>
            </p:cNvPr>
            <p:cNvSpPr/>
            <p:nvPr/>
          </p:nvSpPr>
          <p:spPr>
            <a:xfrm>
              <a:off x="8605192" y="3738147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354E33-A8F4-4B03-87A3-45D9F98C3E60}"/>
                    </a:ext>
                  </a:extLst>
                </p:cNvPr>
                <p:cNvSpPr txBox="1"/>
                <p:nvPr/>
              </p:nvSpPr>
              <p:spPr>
                <a:xfrm>
                  <a:off x="8567517" y="3706879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354E33-A8F4-4B03-87A3-45D9F98C3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7517" y="3706879"/>
                  <a:ext cx="335305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52727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407E940-D867-4D79-BD45-9A4196A967E6}"/>
                </a:ext>
              </a:extLst>
            </p:cNvPr>
            <p:cNvSpPr/>
            <p:nvPr/>
          </p:nvSpPr>
          <p:spPr>
            <a:xfrm>
              <a:off x="7485276" y="4215945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AABC1A7-A327-4E07-BF94-4ADD56B0A259}"/>
                </a:ext>
              </a:extLst>
            </p:cNvPr>
            <p:cNvSpPr/>
            <p:nvPr/>
          </p:nvSpPr>
          <p:spPr>
            <a:xfrm>
              <a:off x="8045234" y="4215945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26F4871C-2BBB-480E-9722-4BE7B7D543F4}"/>
                    </a:ext>
                  </a:extLst>
                </p:cNvPr>
                <p:cNvSpPr txBox="1"/>
                <p:nvPr/>
              </p:nvSpPr>
              <p:spPr>
                <a:xfrm>
                  <a:off x="7480397" y="4189999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26F4871C-2BBB-480E-9722-4BE7B7D54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97" y="4189999"/>
                  <a:ext cx="335305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52727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2816AE70-E109-4064-84E1-F703C4C748BD}"/>
                    </a:ext>
                  </a:extLst>
                </p:cNvPr>
                <p:cNvSpPr txBox="1"/>
                <p:nvPr/>
              </p:nvSpPr>
              <p:spPr>
                <a:xfrm>
                  <a:off x="8051665" y="4189998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2816AE70-E109-4064-84E1-F703C4C74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665" y="4189998"/>
                  <a:ext cx="335305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50909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6153199-D4E7-493C-8ED7-ECF0F6618D5B}"/>
                </a:ext>
              </a:extLst>
            </p:cNvPr>
            <p:cNvSpPr/>
            <p:nvPr/>
          </p:nvSpPr>
          <p:spPr>
            <a:xfrm>
              <a:off x="9503312" y="3154832"/>
              <a:ext cx="2514600" cy="1533525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C5B078EE-1535-4B90-86A0-56DC7D004755}"/>
                    </a:ext>
                  </a:extLst>
                </p:cNvPr>
                <p:cNvSpPr txBox="1"/>
                <p:nvPr/>
              </p:nvSpPr>
              <p:spPr>
                <a:xfrm>
                  <a:off x="9576830" y="2771304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C5B078EE-1535-4B90-86A0-56DC7D004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6830" y="2771304"/>
                  <a:ext cx="335305" cy="307777"/>
                </a:xfrm>
                <a:prstGeom prst="rect">
                  <a:avLst/>
                </a:prstGeom>
                <a:blipFill>
                  <a:blip r:embed="rId20"/>
                  <a:stretch>
                    <a:fillRect r="-5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B9DB54F-6EC2-4039-9F9C-BB0B7FD438D8}"/>
                    </a:ext>
                  </a:extLst>
                </p:cNvPr>
                <p:cNvSpPr txBox="1"/>
                <p:nvPr/>
              </p:nvSpPr>
              <p:spPr>
                <a:xfrm>
                  <a:off x="10165235" y="2759250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B9DB54F-6EC2-4039-9F9C-BB0B7FD43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5235" y="2759250"/>
                  <a:ext cx="335305" cy="307777"/>
                </a:xfrm>
                <a:prstGeom prst="rect">
                  <a:avLst/>
                </a:prstGeom>
                <a:blipFill>
                  <a:blip r:embed="rId21"/>
                  <a:stretch>
                    <a:fillRect r="-5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42F54B0C-070D-469D-9C46-7EA239FF5467}"/>
                    </a:ext>
                  </a:extLst>
                </p:cNvPr>
                <p:cNvSpPr txBox="1"/>
                <p:nvPr/>
              </p:nvSpPr>
              <p:spPr>
                <a:xfrm>
                  <a:off x="10799645" y="2759251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42F54B0C-070D-469D-9C46-7EA239FF5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9645" y="2759251"/>
                  <a:ext cx="335305" cy="307777"/>
                </a:xfrm>
                <a:prstGeom prst="rect">
                  <a:avLst/>
                </a:prstGeom>
                <a:blipFill>
                  <a:blip r:embed="rId22"/>
                  <a:stretch>
                    <a:fillRect r="-5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D358B5F1-6AEE-4A9E-A33F-8D812CF768F6}"/>
                    </a:ext>
                  </a:extLst>
                </p:cNvPr>
                <p:cNvSpPr txBox="1"/>
                <p:nvPr/>
              </p:nvSpPr>
              <p:spPr>
                <a:xfrm>
                  <a:off x="11441435" y="2765243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D358B5F1-6AEE-4A9E-A33F-8D812CF76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435" y="2765243"/>
                  <a:ext cx="335305" cy="307777"/>
                </a:xfrm>
                <a:prstGeom prst="rect">
                  <a:avLst/>
                </a:prstGeom>
                <a:blipFill>
                  <a:blip r:embed="rId23"/>
                  <a:stretch>
                    <a:fillRect r="-5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018C124-4AA3-4029-8F67-C1ED8D7D9E9D}"/>
                    </a:ext>
                  </a:extLst>
                </p:cNvPr>
                <p:cNvSpPr/>
                <p:nvPr/>
              </p:nvSpPr>
              <p:spPr>
                <a:xfrm>
                  <a:off x="9642550" y="3251651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018C124-4AA3-4029-8F67-C1ED8D7D9E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550" y="3251651"/>
                  <a:ext cx="372645" cy="29369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A09048A-1374-4741-9EA9-D466DC5F68D0}"/>
                    </a:ext>
                  </a:extLst>
                </p:cNvPr>
                <p:cNvSpPr/>
                <p:nvPr/>
              </p:nvSpPr>
              <p:spPr>
                <a:xfrm>
                  <a:off x="9642550" y="3736479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A09048A-1374-4741-9EA9-D466DC5F68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550" y="3736479"/>
                  <a:ext cx="372645" cy="29369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E8F08FAA-84E7-4F5A-9854-19F74CFE456B}"/>
                    </a:ext>
                  </a:extLst>
                </p:cNvPr>
                <p:cNvSpPr/>
                <p:nvPr/>
              </p:nvSpPr>
              <p:spPr>
                <a:xfrm>
                  <a:off x="10244998" y="3737525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E8F08FAA-84E7-4F5A-9854-19F74CFE45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4998" y="3737525"/>
                  <a:ext cx="372645" cy="29369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B506F2C-D2E7-4CBF-98DB-8E3455C67147}"/>
                    </a:ext>
                  </a:extLst>
                </p:cNvPr>
                <p:cNvSpPr/>
                <p:nvPr/>
              </p:nvSpPr>
              <p:spPr>
                <a:xfrm>
                  <a:off x="10244998" y="4222353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B506F2C-D2E7-4CBF-98DB-8E3455C67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4998" y="4222353"/>
                  <a:ext cx="372645" cy="29369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E3B66658-B976-4311-90AB-C618B66382A3}"/>
                    </a:ext>
                  </a:extLst>
                </p:cNvPr>
                <p:cNvSpPr/>
                <p:nvPr/>
              </p:nvSpPr>
              <p:spPr>
                <a:xfrm>
                  <a:off x="10880870" y="3250695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E3B66658-B976-4311-90AB-C618B6638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0870" y="3250695"/>
                  <a:ext cx="372645" cy="29369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63F649D-2566-438D-BE7A-A972AB784660}"/>
                    </a:ext>
                  </a:extLst>
                </p:cNvPr>
                <p:cNvSpPr/>
                <p:nvPr/>
              </p:nvSpPr>
              <p:spPr>
                <a:xfrm>
                  <a:off x="10880870" y="3735523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63F649D-2566-438D-BE7A-A972AB784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0870" y="3735523"/>
                  <a:ext cx="372645" cy="29369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9666F2-FD0D-4E9A-980D-175883AB91A2}"/>
                    </a:ext>
                  </a:extLst>
                </p:cNvPr>
                <p:cNvSpPr/>
                <p:nvPr/>
              </p:nvSpPr>
              <p:spPr>
                <a:xfrm>
                  <a:off x="11496073" y="3759813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9666F2-FD0D-4E9A-980D-175883AB9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6073" y="3759813"/>
                  <a:ext cx="372645" cy="29369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93F6377-399D-4B77-941A-82372AEB7C8D}"/>
                    </a:ext>
                  </a:extLst>
                </p:cNvPr>
                <p:cNvSpPr/>
                <p:nvPr/>
              </p:nvSpPr>
              <p:spPr>
                <a:xfrm>
                  <a:off x="11496073" y="4244641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93F6377-399D-4B77-941A-82372AEB7C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6073" y="4244641"/>
                  <a:ext cx="372645" cy="29369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5B67B968-3663-418D-8865-A08D3E75859B}"/>
                    </a:ext>
                  </a:extLst>
                </p:cNvPr>
                <p:cNvSpPr/>
                <p:nvPr/>
              </p:nvSpPr>
              <p:spPr>
                <a:xfrm>
                  <a:off x="10884038" y="4215945"/>
                  <a:ext cx="372645" cy="2936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200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5B67B968-3663-418D-8865-A08D3E758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4038" y="4215945"/>
                  <a:ext cx="372645" cy="29369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6A75E948-B671-4E1B-AB83-61AA6BBF78AC}"/>
                </a:ext>
              </a:extLst>
            </p:cNvPr>
            <p:cNvCxnSpPr>
              <a:endCxn id="93" idx="0"/>
            </p:cNvCxnSpPr>
            <p:nvPr/>
          </p:nvCxnSpPr>
          <p:spPr>
            <a:xfrm flipV="1">
              <a:off x="7243165" y="2771304"/>
              <a:ext cx="2501318" cy="479391"/>
            </a:xfrm>
            <a:prstGeom prst="bentConnector4">
              <a:avLst>
                <a:gd name="adj1" fmla="val -1712"/>
                <a:gd name="adj2" fmla="val 14768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A66CF51E-C77A-4BE0-8B87-D711481053DC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rot="5400000" flipH="1" flipV="1">
              <a:off x="9108989" y="1372851"/>
              <a:ext cx="538185" cy="321941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C037337-497F-4203-8610-353A263098CC}"/>
                </a:ext>
              </a:extLst>
            </p:cNvPr>
            <p:cNvSpPr txBox="1"/>
            <p:nvPr/>
          </p:nvSpPr>
          <p:spPr>
            <a:xfrm>
              <a:off x="7625019" y="4553645"/>
              <a:ext cx="619080" cy="3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b="1" kern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Tset</a:t>
              </a:r>
              <a:endPara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622C929-5872-42DE-9563-4C39ED597858}"/>
                </a:ext>
              </a:extLst>
            </p:cNvPr>
            <p:cNvSpPr txBox="1"/>
            <p:nvPr/>
          </p:nvSpPr>
          <p:spPr>
            <a:xfrm>
              <a:off x="10563315" y="4605505"/>
              <a:ext cx="635110" cy="3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b="1" kern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Xset</a:t>
              </a:r>
              <a:endPara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553A116-2363-4522-B50F-EB4F67AAEB89}"/>
                </a:ext>
              </a:extLst>
            </p:cNvPr>
            <p:cNvSpPr/>
            <p:nvPr/>
          </p:nvSpPr>
          <p:spPr>
            <a:xfrm>
              <a:off x="6375622" y="3240139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FB6E62D-A44F-48BE-9F7B-CBB712B8D42F}"/>
                </a:ext>
              </a:extLst>
            </p:cNvPr>
            <p:cNvSpPr/>
            <p:nvPr/>
          </p:nvSpPr>
          <p:spPr>
            <a:xfrm>
              <a:off x="6375622" y="3756042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5ED0BF0-E0FD-4D6B-A120-67F16A028B0B}"/>
                </a:ext>
              </a:extLst>
            </p:cNvPr>
            <p:cNvSpPr/>
            <p:nvPr/>
          </p:nvSpPr>
          <p:spPr>
            <a:xfrm>
              <a:off x="6375622" y="4224439"/>
              <a:ext cx="559958" cy="293697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403C4EBD-D4CC-4433-BF84-C08C7C7CF1B3}"/>
                    </a:ext>
                  </a:extLst>
                </p:cNvPr>
                <p:cNvSpPr txBox="1"/>
                <p:nvPr/>
              </p:nvSpPr>
              <p:spPr>
                <a:xfrm>
                  <a:off x="6403474" y="2903056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𝟎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403C4EBD-D4CC-4433-BF84-C08C7C7CF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474" y="2903056"/>
                  <a:ext cx="335305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916084FD-84AD-45DB-A570-F4E7AD33A192}"/>
                    </a:ext>
                  </a:extLst>
                </p:cNvPr>
                <p:cNvSpPr txBox="1"/>
                <p:nvPr/>
              </p:nvSpPr>
              <p:spPr>
                <a:xfrm>
                  <a:off x="6897391" y="2922560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916084FD-84AD-45DB-A570-F4E7AD33A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391" y="2922560"/>
                  <a:ext cx="335305" cy="30777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3B11311-8601-427A-9028-83A9AFAACBFA}"/>
                    </a:ext>
                  </a:extLst>
                </p:cNvPr>
                <p:cNvSpPr txBox="1"/>
                <p:nvPr/>
              </p:nvSpPr>
              <p:spPr>
                <a:xfrm>
                  <a:off x="7519802" y="2902495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3B11311-8601-427A-9028-83A9AFAAC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2" y="2902495"/>
                  <a:ext cx="335305" cy="30777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40DC1C30-7EC1-42D4-98F0-95843DF1034F}"/>
                    </a:ext>
                  </a:extLst>
                </p:cNvPr>
                <p:cNvSpPr txBox="1"/>
                <p:nvPr/>
              </p:nvSpPr>
              <p:spPr>
                <a:xfrm>
                  <a:off x="8051665" y="2960576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40DC1C30-7EC1-42D4-98F0-95843DF10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665" y="2960576"/>
                  <a:ext cx="335305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C12C5FA2-2637-41A3-B383-B4076068B7DD}"/>
                    </a:ext>
                  </a:extLst>
                </p:cNvPr>
                <p:cNvSpPr txBox="1"/>
                <p:nvPr/>
              </p:nvSpPr>
              <p:spPr>
                <a:xfrm>
                  <a:off x="8716759" y="2981757"/>
                  <a:ext cx="33530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C12C5FA2-2637-41A3-B383-B4076068B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6759" y="2981757"/>
                  <a:ext cx="335305" cy="30777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86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87AC18-2F4C-4E76-86F8-C9A6D26B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" y="777567"/>
            <a:ext cx="12164819" cy="550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E67205-46D7-4629-94B7-AE275D80B77C}"/>
              </a:ext>
            </a:extLst>
          </p:cNvPr>
          <p:cNvSpPr txBox="1"/>
          <p:nvPr/>
        </p:nvSpPr>
        <p:spPr>
          <a:xfrm>
            <a:off x="171707" y="20393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603991-D2EE-4756-96D1-C64483C9E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47" y="1397025"/>
            <a:ext cx="3352800" cy="4591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CACDCDD-C7C2-4F7E-9699-E3881F9785F7}"/>
                  </a:ext>
                </a:extLst>
              </p:cNvPr>
              <p:cNvSpPr/>
              <p:nvPr/>
            </p:nvSpPr>
            <p:spPr>
              <a:xfrm>
                <a:off x="5219908" y="3067266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CACDCDD-C7C2-4F7E-9699-E3881F97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08" y="3067266"/>
                <a:ext cx="459543" cy="293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44DB968-D6B2-457B-992D-499B41B44091}"/>
              </a:ext>
            </a:extLst>
          </p:cNvPr>
          <p:cNvSpPr/>
          <p:nvPr/>
        </p:nvSpPr>
        <p:spPr>
          <a:xfrm>
            <a:off x="6624877" y="3020030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66B257D-E8CE-400D-AD81-A541B2FC71A5}"/>
                  </a:ext>
                </a:extLst>
              </p:cNvPr>
              <p:cNvSpPr txBox="1"/>
              <p:nvPr/>
            </p:nvSpPr>
            <p:spPr>
              <a:xfrm>
                <a:off x="6604441" y="2997456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𝐲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66B257D-E8CE-400D-AD81-A541B2FC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441" y="2997456"/>
                <a:ext cx="335305" cy="307777"/>
              </a:xfrm>
              <a:prstGeom prst="rect">
                <a:avLst/>
              </a:prstGeom>
              <a:blipFill>
                <a:blip r:embed="rId6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右 12">
            <a:extLst>
              <a:ext uri="{FF2B5EF4-FFF2-40B4-BE49-F238E27FC236}">
                <a16:creationId xmlns:a16="http://schemas.microsoft.com/office/drawing/2014/main" id="{37C3EBC9-9E50-48CE-92E7-0B9380B9E6A4}"/>
              </a:ext>
            </a:extLst>
          </p:cNvPr>
          <p:cNvSpPr/>
          <p:nvPr/>
        </p:nvSpPr>
        <p:spPr>
          <a:xfrm>
            <a:off x="5762238" y="3139833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9B8C63-94AC-4238-9671-528E80EC0D24}"/>
              </a:ext>
            </a:extLst>
          </p:cNvPr>
          <p:cNvSpPr/>
          <p:nvPr/>
        </p:nvSpPr>
        <p:spPr>
          <a:xfrm>
            <a:off x="7184975" y="3020030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206838-B57C-4810-A356-959A4EE86423}"/>
              </a:ext>
            </a:extLst>
          </p:cNvPr>
          <p:cNvSpPr/>
          <p:nvPr/>
        </p:nvSpPr>
        <p:spPr>
          <a:xfrm>
            <a:off x="7744933" y="3020030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39AF094-A8FF-4EDB-A7E3-48B0A2B14EF1}"/>
                  </a:ext>
                </a:extLst>
              </p:cNvPr>
              <p:cNvSpPr txBox="1"/>
              <p:nvPr/>
            </p:nvSpPr>
            <p:spPr>
              <a:xfrm>
                <a:off x="7167619" y="2989832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39AF094-A8FF-4EDB-A7E3-48B0A2B1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619" y="2989832"/>
                <a:ext cx="335305" cy="307777"/>
              </a:xfrm>
              <a:prstGeom prst="rect">
                <a:avLst/>
              </a:prstGeom>
              <a:blipFill>
                <a:blip r:embed="rId7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B5845827-9CE3-4EF5-AC89-303C526BBF72}"/>
              </a:ext>
            </a:extLst>
          </p:cNvPr>
          <p:cNvSpPr/>
          <p:nvPr/>
        </p:nvSpPr>
        <p:spPr>
          <a:xfrm>
            <a:off x="8304891" y="3020030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E284918-4FCD-4899-8702-7B564112FAF9}"/>
              </a:ext>
            </a:extLst>
          </p:cNvPr>
          <p:cNvSpPr/>
          <p:nvPr/>
        </p:nvSpPr>
        <p:spPr>
          <a:xfrm>
            <a:off x="9199893" y="2923211"/>
            <a:ext cx="2514600" cy="15335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97CF27-0E8C-464B-9876-DABCA21B2C92}"/>
                  </a:ext>
                </a:extLst>
              </p:cNvPr>
              <p:cNvSpPr txBox="1"/>
              <p:nvPr/>
            </p:nvSpPr>
            <p:spPr>
              <a:xfrm>
                <a:off x="9273411" y="2539683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97CF27-0E8C-464B-9876-DABCA21B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11" y="2539683"/>
                <a:ext cx="335305" cy="307777"/>
              </a:xfrm>
              <a:prstGeom prst="rect">
                <a:avLst/>
              </a:prstGeom>
              <a:blipFill>
                <a:blip r:embed="rId8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53BB8BC-795E-494D-A115-3545592F944A}"/>
                  </a:ext>
                </a:extLst>
              </p:cNvPr>
              <p:cNvSpPr txBox="1"/>
              <p:nvPr/>
            </p:nvSpPr>
            <p:spPr>
              <a:xfrm>
                <a:off x="9861816" y="2527629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53BB8BC-795E-494D-A115-3545592F9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816" y="2527629"/>
                <a:ext cx="335305" cy="307777"/>
              </a:xfrm>
              <a:prstGeom prst="rect">
                <a:avLst/>
              </a:prstGeom>
              <a:blipFill>
                <a:blip r:embed="rId9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9445545-DBA1-4163-891B-157F2F62B9B8}"/>
                  </a:ext>
                </a:extLst>
              </p:cNvPr>
              <p:cNvSpPr txBox="1"/>
              <p:nvPr/>
            </p:nvSpPr>
            <p:spPr>
              <a:xfrm>
                <a:off x="10496226" y="252763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9445545-DBA1-4163-891B-157F2F62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226" y="2527630"/>
                <a:ext cx="335305" cy="307777"/>
              </a:xfrm>
              <a:prstGeom prst="rect">
                <a:avLst/>
              </a:prstGeom>
              <a:blipFill>
                <a:blip r:embed="rId10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903FEF2-2A9F-4DBE-86AC-428EBC5D06BA}"/>
                  </a:ext>
                </a:extLst>
              </p:cNvPr>
              <p:cNvSpPr txBox="1"/>
              <p:nvPr/>
            </p:nvSpPr>
            <p:spPr>
              <a:xfrm>
                <a:off x="11138016" y="2533622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903FEF2-2A9F-4DBE-86AC-428EBC5D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016" y="2533622"/>
                <a:ext cx="335305" cy="307777"/>
              </a:xfrm>
              <a:prstGeom prst="rect">
                <a:avLst/>
              </a:prstGeom>
              <a:blipFill>
                <a:blip r:embed="rId11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B619113-2366-4ACB-9A35-889E3D8EE80D}"/>
                  </a:ext>
                </a:extLst>
              </p:cNvPr>
              <p:cNvSpPr/>
              <p:nvPr/>
            </p:nvSpPr>
            <p:spPr>
              <a:xfrm>
                <a:off x="9339131" y="3020030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B619113-2366-4ACB-9A35-889E3D8EE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31" y="3020030"/>
                <a:ext cx="372645" cy="2936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E354F4A-0349-4ABD-881B-985AAC76336D}"/>
                  </a:ext>
                </a:extLst>
              </p:cNvPr>
              <p:cNvSpPr/>
              <p:nvPr/>
            </p:nvSpPr>
            <p:spPr>
              <a:xfrm>
                <a:off x="9339131" y="3504858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E354F4A-0349-4ABD-881B-985AAC763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31" y="3504858"/>
                <a:ext cx="372645" cy="293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050CA77-0F07-4534-964A-B3986C37AB15}"/>
                  </a:ext>
                </a:extLst>
              </p:cNvPr>
              <p:cNvSpPr/>
              <p:nvPr/>
            </p:nvSpPr>
            <p:spPr>
              <a:xfrm>
                <a:off x="9941579" y="3505904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050CA77-0F07-4534-964A-B3986C37A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579" y="3505904"/>
                <a:ext cx="372645" cy="293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B19EBBC-BEF8-432B-9926-1A9FCD2162DB}"/>
                  </a:ext>
                </a:extLst>
              </p:cNvPr>
              <p:cNvSpPr/>
              <p:nvPr/>
            </p:nvSpPr>
            <p:spPr>
              <a:xfrm>
                <a:off x="9941579" y="3990732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B19EBBC-BEF8-432B-9926-1A9FCD216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579" y="3990732"/>
                <a:ext cx="372645" cy="2936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533E03D-AAA5-4E7C-ADC7-B224D3DD1326}"/>
                  </a:ext>
                </a:extLst>
              </p:cNvPr>
              <p:cNvSpPr/>
              <p:nvPr/>
            </p:nvSpPr>
            <p:spPr>
              <a:xfrm>
                <a:off x="10577451" y="3019074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533E03D-AAA5-4E7C-ADC7-B224D3DD1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451" y="3019074"/>
                <a:ext cx="372645" cy="29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D9FDB8-E57D-4855-998C-C262472A5FEF}"/>
                  </a:ext>
                </a:extLst>
              </p:cNvPr>
              <p:cNvSpPr/>
              <p:nvPr/>
            </p:nvSpPr>
            <p:spPr>
              <a:xfrm>
                <a:off x="10577451" y="3503902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D9FDB8-E57D-4855-998C-C262472A5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451" y="3503902"/>
                <a:ext cx="372645" cy="2936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2545D69-4F64-40B2-A7A3-22DC836E2C53}"/>
                  </a:ext>
                </a:extLst>
              </p:cNvPr>
              <p:cNvSpPr/>
              <p:nvPr/>
            </p:nvSpPr>
            <p:spPr>
              <a:xfrm>
                <a:off x="11192654" y="3528192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2545D69-4F64-40B2-A7A3-22DC836E2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654" y="3528192"/>
                <a:ext cx="372645" cy="2936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9E72EC5-39FF-463A-B344-0AEA0BFBD24E}"/>
                  </a:ext>
                </a:extLst>
              </p:cNvPr>
              <p:cNvSpPr/>
              <p:nvPr/>
            </p:nvSpPr>
            <p:spPr>
              <a:xfrm>
                <a:off x="11192654" y="4013020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9E72EC5-39FF-463A-B344-0AEA0BFBD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654" y="4013020"/>
                <a:ext cx="372645" cy="293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174147B-CD8B-4927-A784-CD3EDEA0C7D9}"/>
                  </a:ext>
                </a:extLst>
              </p:cNvPr>
              <p:cNvSpPr/>
              <p:nvPr/>
            </p:nvSpPr>
            <p:spPr>
              <a:xfrm>
                <a:off x="10580619" y="3984324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174147B-CD8B-4927-A784-CD3EDEA0C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619" y="3984324"/>
                <a:ext cx="372645" cy="2936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32A44A1-F441-46B8-AFB5-663FC2AB6A8D}"/>
              </a:ext>
            </a:extLst>
          </p:cNvPr>
          <p:cNvCxnSpPr>
            <a:endCxn id="36" idx="0"/>
          </p:cNvCxnSpPr>
          <p:nvPr/>
        </p:nvCxnSpPr>
        <p:spPr>
          <a:xfrm flipV="1">
            <a:off x="6939746" y="2539683"/>
            <a:ext cx="2501318" cy="479391"/>
          </a:xfrm>
          <a:prstGeom prst="bentConnector4">
            <a:avLst>
              <a:gd name="adj1" fmla="val -1712"/>
              <a:gd name="adj2" fmla="val 1476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D90A00A-F302-4553-8E0B-D93D70854995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 flipH="1" flipV="1">
            <a:off x="8662774" y="1312623"/>
            <a:ext cx="803284" cy="3198924"/>
          </a:xfrm>
          <a:prstGeom prst="bentConnector4">
            <a:avLst>
              <a:gd name="adj1" fmla="val -28458"/>
              <a:gd name="adj2" fmla="val 543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CDBCA5C-F8ED-4607-9B50-83EEA7082AF0}"/>
              </a:ext>
            </a:extLst>
          </p:cNvPr>
          <p:cNvSpPr txBox="1"/>
          <p:nvPr/>
        </p:nvSpPr>
        <p:spPr>
          <a:xfrm>
            <a:off x="7130132" y="3493701"/>
            <a:ext cx="61908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6C190CA-05A6-4722-84DD-E938A25704D7}"/>
              </a:ext>
            </a:extLst>
          </p:cNvPr>
          <p:cNvSpPr txBox="1"/>
          <p:nvPr/>
        </p:nvSpPr>
        <p:spPr>
          <a:xfrm>
            <a:off x="10259896" y="4373884"/>
            <a:ext cx="63511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6EB483-9DC2-41A5-AB6A-1FAD975B3B7E}"/>
              </a:ext>
            </a:extLst>
          </p:cNvPr>
          <p:cNvSpPr/>
          <p:nvPr/>
        </p:nvSpPr>
        <p:spPr>
          <a:xfrm>
            <a:off x="6072203" y="3008518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E0E90FB-D55B-418B-87C7-490211490B01}"/>
                  </a:ext>
                </a:extLst>
              </p:cNvPr>
              <p:cNvSpPr txBox="1"/>
              <p:nvPr/>
            </p:nvSpPr>
            <p:spPr>
              <a:xfrm>
                <a:off x="6100055" y="2671435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E0E90FB-D55B-418B-87C7-490211490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55" y="2671435"/>
                <a:ext cx="33530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135900-45A9-48BE-9C32-8401B21DF639}"/>
                  </a:ext>
                </a:extLst>
              </p:cNvPr>
              <p:cNvSpPr txBox="1"/>
              <p:nvPr/>
            </p:nvSpPr>
            <p:spPr>
              <a:xfrm>
                <a:off x="6593972" y="2690939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135900-45A9-48BE-9C32-8401B21DF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72" y="2690939"/>
                <a:ext cx="33530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CF9C47E-498A-4D06-8124-D5926ADDD2A3}"/>
                  </a:ext>
                </a:extLst>
              </p:cNvPr>
              <p:cNvSpPr txBox="1"/>
              <p:nvPr/>
            </p:nvSpPr>
            <p:spPr>
              <a:xfrm>
                <a:off x="7233920" y="273776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𝟐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CF9C47E-498A-4D06-8124-D5926ADDD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20" y="2737764"/>
                <a:ext cx="33530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85570B4-E731-4B9B-8DD2-6C8360B3CEF9}"/>
                  </a:ext>
                </a:extLst>
              </p:cNvPr>
              <p:cNvSpPr txBox="1"/>
              <p:nvPr/>
            </p:nvSpPr>
            <p:spPr>
              <a:xfrm>
                <a:off x="7748246" y="2728955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𝟑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85570B4-E731-4B9B-8DD2-6C8360B3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246" y="2728955"/>
                <a:ext cx="33530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A5FF700-B404-41F8-BC1C-29C5C47B96EB}"/>
                  </a:ext>
                </a:extLst>
              </p:cNvPr>
              <p:cNvSpPr txBox="1"/>
              <p:nvPr/>
            </p:nvSpPr>
            <p:spPr>
              <a:xfrm>
                <a:off x="8413340" y="2750136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𝟒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A5FF700-B404-41F8-BC1C-29C5C47B9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340" y="2750136"/>
                <a:ext cx="335305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EAFE0BF-8075-40E2-B0E8-3BDA71F2FF44}"/>
                  </a:ext>
                </a:extLst>
              </p:cNvPr>
              <p:cNvSpPr txBox="1"/>
              <p:nvPr/>
            </p:nvSpPr>
            <p:spPr>
              <a:xfrm>
                <a:off x="5129090" y="1702399"/>
                <a:ext cx="3621312" cy="290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600" b="1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查询关键字</m:t>
                    </m:r>
                    <m:r>
                      <a:rPr lang="zh-CN" altLang="en-US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集</m:t>
                    </m:r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</m:t>
                    </m:r>
                    <m:acc>
                      <m:accPr>
                        <m:chr m:val="̅"/>
                        <m:ctrlP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</m:acc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{</m:t>
                    </m:r>
                    <m:sSub>
                      <m:sSubPr>
                        <m:ctrlPr>
                          <a:rPr lang="zh-CN" altLang="en-US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600" b="1" i="0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b>
                    </m:sSub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</m:oMath>
                </a14:m>
                <a:endPara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EAFE0BF-8075-40E2-B0E8-3BDA71F2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90" y="1702399"/>
                <a:ext cx="3621312" cy="290657"/>
              </a:xfrm>
              <a:prstGeom prst="rect">
                <a:avLst/>
              </a:prstGeom>
              <a:blipFill>
                <a:blip r:embed="rId23"/>
                <a:stretch>
                  <a:fillRect l="-3367" t="-6250" r="-1515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555D3CB-81DE-4DA6-A455-E5FC8742FC89}"/>
              </a:ext>
            </a:extLst>
          </p:cNvPr>
          <p:cNvSpPr/>
          <p:nvPr/>
        </p:nvSpPr>
        <p:spPr>
          <a:xfrm>
            <a:off x="1400175" y="2750136"/>
            <a:ext cx="2088634" cy="56557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64E39530-9228-45C7-9E40-97A206A64FF9}"/>
              </a:ext>
            </a:extLst>
          </p:cNvPr>
          <p:cNvCxnSpPr>
            <a:stCxn id="2" idx="3"/>
            <a:endCxn id="53" idx="2"/>
          </p:cNvCxnSpPr>
          <p:nvPr/>
        </p:nvCxnSpPr>
        <p:spPr>
          <a:xfrm>
            <a:off x="3488809" y="3032924"/>
            <a:ext cx="2863373" cy="269291"/>
          </a:xfrm>
          <a:prstGeom prst="bentConnector4">
            <a:avLst>
              <a:gd name="adj1" fmla="val 45111"/>
              <a:gd name="adj2" fmla="val 184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BA2E9BC-32FD-4BCC-80FC-290623059AE4}"/>
                  </a:ext>
                </a:extLst>
              </p:cNvPr>
              <p:cNvSpPr txBox="1"/>
              <p:nvPr/>
            </p:nvSpPr>
            <p:spPr>
              <a:xfrm>
                <a:off x="3019137" y="2596803"/>
                <a:ext cx="2263576" cy="439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1600" b="1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zh-CN" altLang="en-US" sz="1600" b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6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16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kern="0" dirty="0">
                  <a:solidFill>
                    <a:srgbClr val="00B05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BA2E9BC-32FD-4BCC-80FC-290623059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37" y="2596803"/>
                <a:ext cx="2263576" cy="43992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2BDF70D-3304-425E-835F-FA4AC677115B}"/>
                  </a:ext>
                </a:extLst>
              </p:cNvPr>
              <p:cNvSpPr txBox="1"/>
              <p:nvPr/>
            </p:nvSpPr>
            <p:spPr>
              <a:xfrm>
                <a:off x="2734247" y="3932984"/>
                <a:ext cx="2263576" cy="439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1600" b="1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zh-CN" altLang="en-US" sz="1600" b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6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16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kern="0" dirty="0">
                  <a:solidFill>
                    <a:srgbClr val="00B05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2BDF70D-3304-425E-835F-FA4AC6771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47" y="3932984"/>
                <a:ext cx="2263576" cy="43992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45F6F864-A0B1-475C-A574-411152166360}"/>
              </a:ext>
            </a:extLst>
          </p:cNvPr>
          <p:cNvGrpSpPr/>
          <p:nvPr/>
        </p:nvGrpSpPr>
        <p:grpSpPr>
          <a:xfrm>
            <a:off x="5219908" y="4677535"/>
            <a:ext cx="6677935" cy="1185052"/>
            <a:chOff x="1872868" y="2970701"/>
            <a:chExt cx="8315980" cy="2319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064AFF3-A2E9-4722-8E69-8B5D4D6DF481}"/>
                    </a:ext>
                  </a:extLst>
                </p:cNvPr>
                <p:cNvSpPr txBox="1"/>
                <p:nvPr/>
              </p:nvSpPr>
              <p:spPr>
                <a:xfrm>
                  <a:off x="5003409" y="2970701"/>
                  <a:ext cx="756734" cy="7912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064AFF3-A2E9-4722-8E69-8B5D4D6DF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409" y="2970701"/>
                  <a:ext cx="756734" cy="7912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925751D-38E9-4DD3-9BB5-D454BF86B0AA}"/>
                </a:ext>
              </a:extLst>
            </p:cNvPr>
            <p:cNvGrpSpPr/>
            <p:nvPr/>
          </p:nvGrpSpPr>
          <p:grpSpPr>
            <a:xfrm>
              <a:off x="2178323" y="4189220"/>
              <a:ext cx="8010525" cy="495009"/>
              <a:chOff x="1535413" y="5153024"/>
              <a:chExt cx="8010525" cy="495009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8D1EA2D-0A50-4A25-BD81-B87F20D68D40}"/>
                  </a:ext>
                </a:extLst>
              </p:cNvPr>
              <p:cNvSpPr/>
              <p:nvPr/>
            </p:nvSpPr>
            <p:spPr>
              <a:xfrm>
                <a:off x="1535413" y="5153025"/>
                <a:ext cx="8010525" cy="495007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AC0B62C6-09DA-4810-97D6-0D3A48B476E3}"/>
                  </a:ext>
                </a:extLst>
              </p:cNvPr>
              <p:cNvCxnSpPr/>
              <p:nvPr/>
            </p:nvCxnSpPr>
            <p:spPr>
              <a:xfrm>
                <a:off x="235136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88A142D7-C3B6-4210-88D1-93415FADCF5F}"/>
                  </a:ext>
                </a:extLst>
              </p:cNvPr>
              <p:cNvCxnSpPr/>
              <p:nvPr/>
            </p:nvCxnSpPr>
            <p:spPr>
              <a:xfrm>
                <a:off x="312289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BAB2FC31-4C51-4445-A155-DDF3C65DAE54}"/>
                  </a:ext>
                </a:extLst>
              </p:cNvPr>
              <p:cNvCxnSpPr/>
              <p:nvPr/>
            </p:nvCxnSpPr>
            <p:spPr>
              <a:xfrm>
                <a:off x="3925729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C68CD1E-D6CC-4DDA-A812-4FB55E28C66B}"/>
                  </a:ext>
                </a:extLst>
              </p:cNvPr>
              <p:cNvCxnSpPr/>
              <p:nvPr/>
            </p:nvCxnSpPr>
            <p:spPr>
              <a:xfrm>
                <a:off x="471527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8BCC7C76-200D-4EDD-9E03-E5EAED11F26A}"/>
                  </a:ext>
                </a:extLst>
              </p:cNvPr>
              <p:cNvCxnSpPr/>
              <p:nvPr/>
            </p:nvCxnSpPr>
            <p:spPr>
              <a:xfrm>
                <a:off x="552984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3FE96E4F-E316-47E3-8105-403787F4B24B}"/>
                  </a:ext>
                </a:extLst>
              </p:cNvPr>
              <p:cNvCxnSpPr/>
              <p:nvPr/>
            </p:nvCxnSpPr>
            <p:spPr>
              <a:xfrm>
                <a:off x="62661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89B436D-CB8E-4E7C-9422-E3F377DCEF3D}"/>
                  </a:ext>
                </a:extLst>
              </p:cNvPr>
              <p:cNvCxnSpPr/>
              <p:nvPr/>
            </p:nvCxnSpPr>
            <p:spPr>
              <a:xfrm>
                <a:off x="70662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B8598687-C5A2-432B-B1ED-53D3826FC581}"/>
                  </a:ext>
                </a:extLst>
              </p:cNvPr>
              <p:cNvCxnSpPr/>
              <p:nvPr/>
            </p:nvCxnSpPr>
            <p:spPr>
              <a:xfrm>
                <a:off x="789491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D2F9C121-52F0-4DDC-B2EB-9539629F849F}"/>
                  </a:ext>
                </a:extLst>
              </p:cNvPr>
              <p:cNvCxnSpPr/>
              <p:nvPr/>
            </p:nvCxnSpPr>
            <p:spPr>
              <a:xfrm>
                <a:off x="8714067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B8CA59-0999-4CCF-89BF-AD7AA7332AC4}"/>
                </a:ext>
              </a:extLst>
            </p:cNvPr>
            <p:cNvSpPr txBox="1"/>
            <p:nvPr/>
          </p:nvSpPr>
          <p:spPr>
            <a:xfrm>
              <a:off x="6379513" y="472588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A49AEF-23F0-48CB-B849-4CE7F054C033}"/>
                </a:ext>
              </a:extLst>
            </p:cNvPr>
            <p:cNvSpPr txBox="1"/>
            <p:nvPr/>
          </p:nvSpPr>
          <p:spPr>
            <a:xfrm>
              <a:off x="3230361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D99DBA8-7682-4A95-8696-0B12526160B7}"/>
                </a:ext>
              </a:extLst>
            </p:cNvPr>
            <p:cNvSpPr txBox="1"/>
            <p:nvPr/>
          </p:nvSpPr>
          <p:spPr>
            <a:xfrm>
              <a:off x="4011289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8750ED8-0B3C-47F6-9B8C-7E5978972CC2}"/>
                </a:ext>
              </a:extLst>
            </p:cNvPr>
            <p:cNvSpPr txBox="1"/>
            <p:nvPr/>
          </p:nvSpPr>
          <p:spPr>
            <a:xfrm>
              <a:off x="4819232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FE12D3A-C635-4BA8-81F0-6727D2FB8F56}"/>
                </a:ext>
              </a:extLst>
            </p:cNvPr>
            <p:cNvSpPr txBox="1"/>
            <p:nvPr/>
          </p:nvSpPr>
          <p:spPr>
            <a:xfrm>
              <a:off x="5600160" y="472151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18721DA-B13A-4AE7-BF20-45CCE794BC2C}"/>
                </a:ext>
              </a:extLst>
            </p:cNvPr>
            <p:cNvSpPr txBox="1"/>
            <p:nvPr/>
          </p:nvSpPr>
          <p:spPr>
            <a:xfrm>
              <a:off x="3244697" y="429017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A9F2454-0249-4ADD-91B9-809795EBB83C}"/>
                </a:ext>
              </a:extLst>
            </p:cNvPr>
            <p:cNvSpPr txBox="1"/>
            <p:nvPr/>
          </p:nvSpPr>
          <p:spPr>
            <a:xfrm>
              <a:off x="7189031" y="4720102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E3CF08A-4BC0-4FDE-A0A6-C52932B0DA49}"/>
                </a:ext>
              </a:extLst>
            </p:cNvPr>
            <p:cNvSpPr txBox="1"/>
            <p:nvPr/>
          </p:nvSpPr>
          <p:spPr>
            <a:xfrm>
              <a:off x="8048806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9F3890E-0311-469C-8BEF-A9ABFE4708FB}"/>
                </a:ext>
              </a:extLst>
            </p:cNvPr>
            <p:cNvSpPr txBox="1"/>
            <p:nvPr/>
          </p:nvSpPr>
          <p:spPr>
            <a:xfrm>
              <a:off x="8777902" y="473852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1958976-3C47-4C42-9EBB-BE76CE43AC98}"/>
                </a:ext>
              </a:extLst>
            </p:cNvPr>
            <p:cNvSpPr txBox="1"/>
            <p:nvPr/>
          </p:nvSpPr>
          <p:spPr>
            <a:xfrm>
              <a:off x="9624971" y="4711223"/>
              <a:ext cx="425591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10BA1FD-E5D6-44B2-B63B-83330EDA7C83}"/>
                </a:ext>
              </a:extLst>
            </p:cNvPr>
            <p:cNvSpPr txBox="1"/>
            <p:nvPr/>
          </p:nvSpPr>
          <p:spPr>
            <a:xfrm>
              <a:off x="2453450" y="424609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085A771-3F46-43EC-9864-A821CAC3CE3C}"/>
                </a:ext>
              </a:extLst>
            </p:cNvPr>
            <p:cNvSpPr txBox="1"/>
            <p:nvPr/>
          </p:nvSpPr>
          <p:spPr>
            <a:xfrm>
              <a:off x="2453450" y="4690484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C9E5755-567B-4641-BD3F-915E985FA6CB}"/>
                </a:ext>
              </a:extLst>
            </p:cNvPr>
            <p:cNvSpPr txBox="1"/>
            <p:nvPr/>
          </p:nvSpPr>
          <p:spPr>
            <a:xfrm>
              <a:off x="4816243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082F129-2592-492B-A0E2-F3C3D9FCFD46}"/>
                </a:ext>
              </a:extLst>
            </p:cNvPr>
            <p:cNvSpPr txBox="1"/>
            <p:nvPr/>
          </p:nvSpPr>
          <p:spPr>
            <a:xfrm>
              <a:off x="1872868" y="4208068"/>
              <a:ext cx="541952" cy="497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BF</a:t>
              </a:r>
              <a:endParaRPr lang="zh-CN" altLang="en-US" sz="105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0E91C5D-67AE-4840-AC19-C88EF66B198C}"/>
                  </a:ext>
                </a:extLst>
              </p:cNvPr>
              <p:cNvSpPr txBox="1"/>
              <p:nvPr/>
            </p:nvSpPr>
            <p:spPr>
              <a:xfrm>
                <a:off x="8143248" y="5831078"/>
                <a:ext cx="10553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𝑩𝑭</m:t>
                          </m:r>
                        </m:e>
                        <m:sub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𝑻</m:t>
                          </m:r>
                        </m:sub>
                      </m:sSub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𝑻𝒐𝒌𝒆𝒏</m:t>
                      </m:r>
                      <m:r>
                        <a:rPr lang="en-US" altLang="zh-CN" b="1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0E91C5D-67AE-4840-AC19-C88EF66B1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48" y="5831078"/>
                <a:ext cx="1055304" cy="369332"/>
              </a:xfrm>
              <a:prstGeom prst="rect">
                <a:avLst/>
              </a:prstGeom>
              <a:blipFill>
                <a:blip r:embed="rId27"/>
                <a:stretch>
                  <a:fillRect r="-4335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3902054-D4D0-429C-8E98-73DA6F49C0A8}"/>
              </a:ext>
            </a:extLst>
          </p:cNvPr>
          <p:cNvCxnSpPr>
            <a:cxnSpLocks/>
            <a:stCxn id="84" idx="2"/>
            <a:endCxn id="96" idx="0"/>
          </p:cNvCxnSpPr>
          <p:nvPr/>
        </p:nvCxnSpPr>
        <p:spPr>
          <a:xfrm flipH="1">
            <a:off x="5817737" y="5081748"/>
            <a:ext cx="2219910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19B4AA7-4206-4B1E-9A96-E892CE0A5BCA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6573223" y="5081748"/>
            <a:ext cx="1464424" cy="21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EA601B1-D9A4-4FE1-B209-656E9EA6F3F3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7652467" y="5081748"/>
            <a:ext cx="385180" cy="20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1BD8D78-D18A-494B-8F61-2FAC67CED774}"/>
              </a:ext>
            </a:extLst>
          </p:cNvPr>
          <p:cNvSpPr/>
          <p:nvPr/>
        </p:nvSpPr>
        <p:spPr>
          <a:xfrm>
            <a:off x="7692050" y="4735876"/>
            <a:ext cx="519963" cy="2940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A375EFB-86CE-41FE-A519-13D98C1848E1}"/>
              </a:ext>
            </a:extLst>
          </p:cNvPr>
          <p:cNvSpPr txBox="1"/>
          <p:nvPr/>
        </p:nvSpPr>
        <p:spPr>
          <a:xfrm>
            <a:off x="8221758" y="5300033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DB5B56F-672C-4078-82E3-8F8B420B344E}"/>
              </a:ext>
            </a:extLst>
          </p:cNvPr>
          <p:cNvSpPr txBox="1"/>
          <p:nvPr/>
        </p:nvSpPr>
        <p:spPr>
          <a:xfrm>
            <a:off x="8765639" y="5311767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C1B890D-D891-43E3-BC9B-327EB8381C87}"/>
              </a:ext>
            </a:extLst>
          </p:cNvPr>
          <p:cNvSpPr txBox="1"/>
          <p:nvPr/>
        </p:nvSpPr>
        <p:spPr>
          <a:xfrm>
            <a:off x="9386037" y="5312339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7354DB8-10AB-4181-B1A5-CDC33E791DED}"/>
              </a:ext>
            </a:extLst>
          </p:cNvPr>
          <p:cNvSpPr txBox="1"/>
          <p:nvPr/>
        </p:nvSpPr>
        <p:spPr>
          <a:xfrm>
            <a:off x="10021174" y="5333050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3851E50-0347-4A85-83C1-FF595C939E36}"/>
              </a:ext>
            </a:extLst>
          </p:cNvPr>
          <p:cNvSpPr txBox="1"/>
          <p:nvPr/>
        </p:nvSpPr>
        <p:spPr>
          <a:xfrm>
            <a:off x="10738150" y="5312339"/>
            <a:ext cx="263214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EF5AEDF-6315-4314-BADA-55528F1355B3}"/>
              </a:ext>
            </a:extLst>
          </p:cNvPr>
          <p:cNvSpPr/>
          <p:nvPr/>
        </p:nvSpPr>
        <p:spPr>
          <a:xfrm>
            <a:off x="1714981" y="4786032"/>
            <a:ext cx="2088634" cy="56557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D593C8A-4ECC-4513-A478-202C12902086}"/>
              </a:ext>
            </a:extLst>
          </p:cNvPr>
          <p:cNvCxnSpPr>
            <a:endCxn id="99" idx="1"/>
          </p:cNvCxnSpPr>
          <p:nvPr/>
        </p:nvCxnSpPr>
        <p:spPr>
          <a:xfrm>
            <a:off x="3853243" y="5081748"/>
            <a:ext cx="1366665" cy="35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87AC18-2F4C-4E76-86F8-C9A6D26B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5957"/>
            <a:ext cx="12192000" cy="5518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E67205-46D7-4629-94B7-AE275D80B77C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A3A57-5521-4A39-8C22-72487EF5E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21" y="1467414"/>
            <a:ext cx="4598210" cy="4529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4EB862-5640-492A-A300-84304288B810}"/>
                  </a:ext>
                </a:extLst>
              </p:cNvPr>
              <p:cNvSpPr/>
              <p:nvPr/>
            </p:nvSpPr>
            <p:spPr>
              <a:xfrm>
                <a:off x="5221393" y="2712611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4EB862-5640-492A-A300-84304288B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93" y="2712611"/>
                <a:ext cx="459543" cy="293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38BEF2-B0F2-4FB8-A6D6-DA5A796BF94D}"/>
                  </a:ext>
                </a:extLst>
              </p:cNvPr>
              <p:cNvSpPr/>
              <p:nvPr/>
            </p:nvSpPr>
            <p:spPr>
              <a:xfrm>
                <a:off x="5221394" y="3206168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38BEF2-B0F2-4FB8-A6D6-DA5A796BF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94" y="3206168"/>
                <a:ext cx="459543" cy="293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C27D017-8A83-43F7-9A81-370C7B3FB4AE}"/>
                  </a:ext>
                </a:extLst>
              </p:cNvPr>
              <p:cNvSpPr/>
              <p:nvPr/>
            </p:nvSpPr>
            <p:spPr>
              <a:xfrm>
                <a:off x="5221394" y="3700833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C27D017-8A83-43F7-9A81-370C7B3F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94" y="3700833"/>
                <a:ext cx="459543" cy="293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8EE2CAA-4DE6-4DB7-9149-6CA27ABEEEE0}"/>
              </a:ext>
            </a:extLst>
          </p:cNvPr>
          <p:cNvSpPr/>
          <p:nvPr/>
        </p:nvSpPr>
        <p:spPr>
          <a:xfrm>
            <a:off x="6626362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06AF78-20E2-4C9D-BD8D-1FBEF9B19422}"/>
                  </a:ext>
                </a:extLst>
              </p:cNvPr>
              <p:cNvSpPr txBox="1"/>
              <p:nvPr/>
            </p:nvSpPr>
            <p:spPr>
              <a:xfrm>
                <a:off x="6605926" y="264280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𝐲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06AF78-20E2-4C9D-BD8D-1FBEF9B19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26" y="2642801"/>
                <a:ext cx="335305" cy="307777"/>
              </a:xfrm>
              <a:prstGeom prst="rect">
                <a:avLst/>
              </a:prstGeom>
              <a:blipFill>
                <a:blip r:embed="rId8"/>
                <a:stretch>
                  <a:fillRect r="-4909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DC86A667-A819-4573-AE32-910615568EAC}"/>
              </a:ext>
            </a:extLst>
          </p:cNvPr>
          <p:cNvSpPr/>
          <p:nvPr/>
        </p:nvSpPr>
        <p:spPr>
          <a:xfrm>
            <a:off x="5763723" y="2785178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9E2279E-35A2-4FEB-996B-98EC64887F36}"/>
              </a:ext>
            </a:extLst>
          </p:cNvPr>
          <p:cNvSpPr/>
          <p:nvPr/>
        </p:nvSpPr>
        <p:spPr>
          <a:xfrm>
            <a:off x="5769019" y="3289714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BD169E-F429-4144-95B6-3807B81A8F4A}"/>
              </a:ext>
            </a:extLst>
          </p:cNvPr>
          <p:cNvSpPr/>
          <p:nvPr/>
        </p:nvSpPr>
        <p:spPr>
          <a:xfrm>
            <a:off x="6623655" y="3152508"/>
            <a:ext cx="56009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25E4B4-16FC-4D21-BC26-E5DC4E782DBE}"/>
                  </a:ext>
                </a:extLst>
              </p:cNvPr>
              <p:cNvSpPr txBox="1"/>
              <p:nvPr/>
            </p:nvSpPr>
            <p:spPr>
              <a:xfrm>
                <a:off x="6610436" y="3142557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25E4B4-16FC-4D21-BC26-E5DC4E78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436" y="3142557"/>
                <a:ext cx="335389" cy="307777"/>
              </a:xfrm>
              <a:prstGeom prst="rect">
                <a:avLst/>
              </a:prstGeom>
              <a:blipFill>
                <a:blip r:embed="rId9"/>
                <a:stretch>
                  <a:fillRect r="-5272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4E702A18-4A46-4796-AA41-4FE484A3729A}"/>
              </a:ext>
            </a:extLst>
          </p:cNvPr>
          <p:cNvSpPr/>
          <p:nvPr/>
        </p:nvSpPr>
        <p:spPr>
          <a:xfrm>
            <a:off x="6623244" y="3634325"/>
            <a:ext cx="56009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4CD296-47F7-4AEC-AFE0-B20123E85D9C}"/>
                  </a:ext>
                </a:extLst>
              </p:cNvPr>
              <p:cNvSpPr txBox="1"/>
              <p:nvPr/>
            </p:nvSpPr>
            <p:spPr>
              <a:xfrm>
                <a:off x="6656672" y="3615589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4CD296-47F7-4AEC-AFE0-B20123E8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672" y="3615589"/>
                <a:ext cx="335389" cy="307777"/>
              </a:xfrm>
              <a:prstGeom prst="rect">
                <a:avLst/>
              </a:prstGeom>
              <a:blipFill>
                <a:blip r:embed="rId10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FF4D9C1-2A07-46AD-A867-048188254569}"/>
                  </a:ext>
                </a:extLst>
              </p:cNvPr>
              <p:cNvSpPr txBox="1"/>
              <p:nvPr/>
            </p:nvSpPr>
            <p:spPr>
              <a:xfrm>
                <a:off x="7142768" y="3151234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FF4D9C1-2A07-46AD-A867-04818825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68" y="3151234"/>
                <a:ext cx="335389" cy="307777"/>
              </a:xfrm>
              <a:prstGeom prst="rect">
                <a:avLst/>
              </a:prstGeom>
              <a:blipFill>
                <a:blip r:embed="rId11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5C4A15C3-3C4B-4702-B65C-F609A07D3257}"/>
              </a:ext>
            </a:extLst>
          </p:cNvPr>
          <p:cNvSpPr/>
          <p:nvPr/>
        </p:nvSpPr>
        <p:spPr>
          <a:xfrm>
            <a:off x="5763723" y="3800468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BC3132-6247-4426-B7ED-A1F04782C288}"/>
              </a:ext>
            </a:extLst>
          </p:cNvPr>
          <p:cNvSpPr/>
          <p:nvPr/>
        </p:nvSpPr>
        <p:spPr>
          <a:xfrm>
            <a:off x="7186460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1E72B9-494E-4BF4-9A67-BC71E867FBCE}"/>
              </a:ext>
            </a:extLst>
          </p:cNvPr>
          <p:cNvSpPr/>
          <p:nvPr/>
        </p:nvSpPr>
        <p:spPr>
          <a:xfrm>
            <a:off x="7746418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0150A40-6D42-4F53-A915-292CF6425A46}"/>
                  </a:ext>
                </a:extLst>
              </p:cNvPr>
              <p:cNvSpPr txBox="1"/>
              <p:nvPr/>
            </p:nvSpPr>
            <p:spPr>
              <a:xfrm>
                <a:off x="7245117" y="266192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0150A40-6D42-4F53-A915-292CF642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17" y="2661920"/>
                <a:ext cx="335305" cy="307777"/>
              </a:xfrm>
              <a:prstGeom prst="rect">
                <a:avLst/>
              </a:prstGeom>
              <a:blipFill>
                <a:blip r:embed="rId12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ED6AD56D-DBA8-42C2-9632-FEED8217ECC1}"/>
              </a:ext>
            </a:extLst>
          </p:cNvPr>
          <p:cNvSpPr/>
          <p:nvPr/>
        </p:nvSpPr>
        <p:spPr>
          <a:xfrm>
            <a:off x="8306376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59200F-F702-4717-84CC-7506AFF875F5}"/>
              </a:ext>
            </a:extLst>
          </p:cNvPr>
          <p:cNvSpPr/>
          <p:nvPr/>
        </p:nvSpPr>
        <p:spPr>
          <a:xfrm>
            <a:off x="7183342" y="3151871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8E6C4F-3077-4460-9FE6-DC40E152E509}"/>
              </a:ext>
            </a:extLst>
          </p:cNvPr>
          <p:cNvSpPr/>
          <p:nvPr/>
        </p:nvSpPr>
        <p:spPr>
          <a:xfrm>
            <a:off x="7743300" y="3151871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5FE0E9D-CA02-4557-B90D-D8954727097B}"/>
                  </a:ext>
                </a:extLst>
              </p:cNvPr>
              <p:cNvSpPr txBox="1"/>
              <p:nvPr/>
            </p:nvSpPr>
            <p:spPr>
              <a:xfrm>
                <a:off x="7765154" y="311779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5FE0E9D-CA02-4557-B90D-D8954727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54" y="3117794"/>
                <a:ext cx="335305" cy="307777"/>
              </a:xfrm>
              <a:prstGeom prst="rect">
                <a:avLst/>
              </a:prstGeom>
              <a:blipFill>
                <a:blip r:embed="rId13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C2F5D95F-320B-4D91-8302-178AB40F1B3C}"/>
              </a:ext>
            </a:extLst>
          </p:cNvPr>
          <p:cNvSpPr/>
          <p:nvPr/>
        </p:nvSpPr>
        <p:spPr>
          <a:xfrm>
            <a:off x="8303258" y="3151871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B0FD8F8-8039-445E-9910-E8ACFD032ABF}"/>
                  </a:ext>
                </a:extLst>
              </p:cNvPr>
              <p:cNvSpPr txBox="1"/>
              <p:nvPr/>
            </p:nvSpPr>
            <p:spPr>
              <a:xfrm>
                <a:off x="8265583" y="3120603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B0FD8F8-8039-445E-9910-E8ACFD03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83" y="3120603"/>
                <a:ext cx="335305" cy="307777"/>
              </a:xfrm>
              <a:prstGeom prst="rect">
                <a:avLst/>
              </a:prstGeom>
              <a:blipFill>
                <a:blip r:embed="rId14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FFF520A1-02E1-458C-A364-6AC2069E6839}"/>
              </a:ext>
            </a:extLst>
          </p:cNvPr>
          <p:cNvSpPr/>
          <p:nvPr/>
        </p:nvSpPr>
        <p:spPr>
          <a:xfrm>
            <a:off x="7183342" y="3629669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E077F9-F26C-454D-81B8-A00CB264F776}"/>
              </a:ext>
            </a:extLst>
          </p:cNvPr>
          <p:cNvSpPr/>
          <p:nvPr/>
        </p:nvSpPr>
        <p:spPr>
          <a:xfrm>
            <a:off x="7743300" y="3629669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35B89C2-1153-482E-B812-A213B90BFF8E}"/>
                  </a:ext>
                </a:extLst>
              </p:cNvPr>
              <p:cNvSpPr txBox="1"/>
              <p:nvPr/>
            </p:nvSpPr>
            <p:spPr>
              <a:xfrm>
                <a:off x="7149781" y="3600967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35B89C2-1153-482E-B812-A213B90B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781" y="3600967"/>
                <a:ext cx="335305" cy="307777"/>
              </a:xfrm>
              <a:prstGeom prst="rect">
                <a:avLst/>
              </a:prstGeom>
              <a:blipFill>
                <a:blip r:embed="rId12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8B48AC71-DC0C-4865-8D43-C1674094D9AA}"/>
              </a:ext>
            </a:extLst>
          </p:cNvPr>
          <p:cNvSpPr/>
          <p:nvPr/>
        </p:nvSpPr>
        <p:spPr>
          <a:xfrm>
            <a:off x="8303258" y="3629669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EEC59DF-41C9-4F34-BEBD-24ECA30F2DED}"/>
                  </a:ext>
                </a:extLst>
              </p:cNvPr>
              <p:cNvSpPr txBox="1"/>
              <p:nvPr/>
            </p:nvSpPr>
            <p:spPr>
              <a:xfrm>
                <a:off x="7780323" y="358363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EEC59DF-41C9-4F34-BEBD-24ECA30F2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23" y="3583631"/>
                <a:ext cx="335305" cy="307777"/>
              </a:xfrm>
              <a:prstGeom prst="rect">
                <a:avLst/>
              </a:prstGeom>
              <a:blipFill>
                <a:blip r:embed="rId15"/>
                <a:stretch>
                  <a:fillRect r="-5272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F5874B7E-2498-4312-A5FD-CD7492C34CC5}"/>
              </a:ext>
            </a:extLst>
          </p:cNvPr>
          <p:cNvSpPr/>
          <p:nvPr/>
        </p:nvSpPr>
        <p:spPr>
          <a:xfrm>
            <a:off x="9201378" y="2568556"/>
            <a:ext cx="2514600" cy="15335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B11B1E-4C2D-4541-B056-D4A73C60755A}"/>
                  </a:ext>
                </a:extLst>
              </p:cNvPr>
              <p:cNvSpPr txBox="1"/>
              <p:nvPr/>
            </p:nvSpPr>
            <p:spPr>
              <a:xfrm>
                <a:off x="9274896" y="2185028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B11B1E-4C2D-4541-B056-D4A73C60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896" y="2185028"/>
                <a:ext cx="335305" cy="307777"/>
              </a:xfrm>
              <a:prstGeom prst="rect">
                <a:avLst/>
              </a:prstGeom>
              <a:blipFill>
                <a:blip r:embed="rId1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C5AF6F-5C68-4FE5-B6FF-D6EDD779D7E0}"/>
                  </a:ext>
                </a:extLst>
              </p:cNvPr>
              <p:cNvSpPr txBox="1"/>
              <p:nvPr/>
            </p:nvSpPr>
            <p:spPr>
              <a:xfrm>
                <a:off x="9863301" y="217297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C5AF6F-5C68-4FE5-B6FF-D6EDD779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301" y="2172974"/>
                <a:ext cx="335305" cy="307777"/>
              </a:xfrm>
              <a:prstGeom prst="rect">
                <a:avLst/>
              </a:prstGeom>
              <a:blipFill>
                <a:blip r:embed="rId17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1F606E-0FE4-42C1-A0FA-8BFC2482EDEC}"/>
                  </a:ext>
                </a:extLst>
              </p:cNvPr>
              <p:cNvSpPr txBox="1"/>
              <p:nvPr/>
            </p:nvSpPr>
            <p:spPr>
              <a:xfrm>
                <a:off x="10497711" y="2172975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1F606E-0FE4-42C1-A0FA-8BFC2482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711" y="2172975"/>
                <a:ext cx="335305" cy="307777"/>
              </a:xfrm>
              <a:prstGeom prst="rect">
                <a:avLst/>
              </a:prstGeom>
              <a:blipFill>
                <a:blip r:embed="rId18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881F26D-5F55-41B1-B0AB-ACD9607ADC87}"/>
                  </a:ext>
                </a:extLst>
              </p:cNvPr>
              <p:cNvSpPr txBox="1"/>
              <p:nvPr/>
            </p:nvSpPr>
            <p:spPr>
              <a:xfrm>
                <a:off x="11139501" y="2178967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881F26D-5F55-41B1-B0AB-ACD9607AD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501" y="2178967"/>
                <a:ext cx="335305" cy="307777"/>
              </a:xfrm>
              <a:prstGeom prst="rect">
                <a:avLst/>
              </a:prstGeom>
              <a:blipFill>
                <a:blip r:embed="rId19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7E2753F-0350-4928-AED3-193AC797B616}"/>
                  </a:ext>
                </a:extLst>
              </p:cNvPr>
              <p:cNvSpPr/>
              <p:nvPr/>
            </p:nvSpPr>
            <p:spPr>
              <a:xfrm>
                <a:off x="9340616" y="2665375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7E2753F-0350-4928-AED3-193AC797B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616" y="2665375"/>
                <a:ext cx="372645" cy="293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89EB214-0975-45A5-8EDE-D08FE9374CDC}"/>
                  </a:ext>
                </a:extLst>
              </p:cNvPr>
              <p:cNvSpPr/>
              <p:nvPr/>
            </p:nvSpPr>
            <p:spPr>
              <a:xfrm>
                <a:off x="9340616" y="3150203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89EB214-0975-45A5-8EDE-D08FE9374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616" y="3150203"/>
                <a:ext cx="372645" cy="2936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823A7E9-C40C-4E71-9AFE-3F9D4152061D}"/>
                  </a:ext>
                </a:extLst>
              </p:cNvPr>
              <p:cNvSpPr/>
              <p:nvPr/>
            </p:nvSpPr>
            <p:spPr>
              <a:xfrm>
                <a:off x="9943064" y="315124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823A7E9-C40C-4E71-9AFE-3F9D41520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064" y="3151249"/>
                <a:ext cx="372645" cy="2936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4A4D2A6-9460-47FF-98E7-AFFE7A951643}"/>
                  </a:ext>
                </a:extLst>
              </p:cNvPr>
              <p:cNvSpPr/>
              <p:nvPr/>
            </p:nvSpPr>
            <p:spPr>
              <a:xfrm>
                <a:off x="9943064" y="363607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4A4D2A6-9460-47FF-98E7-AFFE7A951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064" y="3636077"/>
                <a:ext cx="372645" cy="293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20B73AA-291E-4EA1-AD74-684F8B83E0B4}"/>
                  </a:ext>
                </a:extLst>
              </p:cNvPr>
              <p:cNvSpPr/>
              <p:nvPr/>
            </p:nvSpPr>
            <p:spPr>
              <a:xfrm>
                <a:off x="10578936" y="266441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20B73AA-291E-4EA1-AD74-684F8B83E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936" y="2664419"/>
                <a:ext cx="372645" cy="293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8824D63-78CC-4EB8-8687-72DF0DC75960}"/>
                  </a:ext>
                </a:extLst>
              </p:cNvPr>
              <p:cNvSpPr/>
              <p:nvPr/>
            </p:nvSpPr>
            <p:spPr>
              <a:xfrm>
                <a:off x="10578936" y="314924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8824D63-78CC-4EB8-8687-72DF0DC75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936" y="3149247"/>
                <a:ext cx="372645" cy="293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79586AF-880C-4A18-9ED6-51292F806062}"/>
                  </a:ext>
                </a:extLst>
              </p:cNvPr>
              <p:cNvSpPr/>
              <p:nvPr/>
            </p:nvSpPr>
            <p:spPr>
              <a:xfrm>
                <a:off x="11194139" y="317353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79586AF-880C-4A18-9ED6-51292F806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139" y="3173537"/>
                <a:ext cx="372645" cy="2936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F05864C-82E2-4440-B727-EC361EC846AA}"/>
                  </a:ext>
                </a:extLst>
              </p:cNvPr>
              <p:cNvSpPr/>
              <p:nvPr/>
            </p:nvSpPr>
            <p:spPr>
              <a:xfrm>
                <a:off x="11194139" y="3658365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F05864C-82E2-4440-B727-EC361EC84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139" y="3658365"/>
                <a:ext cx="372645" cy="2936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F73C513-3863-4CD5-8034-1A4ED695A628}"/>
                  </a:ext>
                </a:extLst>
              </p:cNvPr>
              <p:cNvSpPr/>
              <p:nvPr/>
            </p:nvSpPr>
            <p:spPr>
              <a:xfrm>
                <a:off x="10582104" y="362966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F73C513-3863-4CD5-8034-1A4ED695A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104" y="3629669"/>
                <a:ext cx="372645" cy="293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7C9D5B4-3229-4D77-BEE7-14DEEF136E4F}"/>
              </a:ext>
            </a:extLst>
          </p:cNvPr>
          <p:cNvCxnSpPr>
            <a:endCxn id="35" idx="0"/>
          </p:cNvCxnSpPr>
          <p:nvPr/>
        </p:nvCxnSpPr>
        <p:spPr>
          <a:xfrm flipV="1">
            <a:off x="6941231" y="2185028"/>
            <a:ext cx="2501318" cy="479391"/>
          </a:xfrm>
          <a:prstGeom prst="bentConnector4">
            <a:avLst>
              <a:gd name="adj1" fmla="val -1712"/>
              <a:gd name="adj2" fmla="val 1476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96AA92DC-5D44-418D-AECD-F1229BC0E0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20551" y="685627"/>
            <a:ext cx="227321" cy="32623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39C291B-8FBE-4B5F-BDB4-AF6DDB5C763E}"/>
              </a:ext>
            </a:extLst>
          </p:cNvPr>
          <p:cNvSpPr txBox="1"/>
          <p:nvPr/>
        </p:nvSpPr>
        <p:spPr>
          <a:xfrm>
            <a:off x="7323085" y="3967369"/>
            <a:ext cx="61908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47A8F0-B7F8-45A2-958F-D79BF1398B84}"/>
              </a:ext>
            </a:extLst>
          </p:cNvPr>
          <p:cNvSpPr txBox="1"/>
          <p:nvPr/>
        </p:nvSpPr>
        <p:spPr>
          <a:xfrm>
            <a:off x="10261381" y="4019229"/>
            <a:ext cx="63511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D8B785E-3991-4FDE-8A8A-FC8B23ADD3DD}"/>
              </a:ext>
            </a:extLst>
          </p:cNvPr>
          <p:cNvSpPr/>
          <p:nvPr/>
        </p:nvSpPr>
        <p:spPr>
          <a:xfrm>
            <a:off x="6073688" y="2653863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5D50CBB-28AA-47F3-8FAB-931EDEDC9C1F}"/>
              </a:ext>
            </a:extLst>
          </p:cNvPr>
          <p:cNvSpPr/>
          <p:nvPr/>
        </p:nvSpPr>
        <p:spPr>
          <a:xfrm>
            <a:off x="6073688" y="3169766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C5B1F00-D002-43FE-B018-68C76BAC35C7}"/>
              </a:ext>
            </a:extLst>
          </p:cNvPr>
          <p:cNvSpPr/>
          <p:nvPr/>
        </p:nvSpPr>
        <p:spPr>
          <a:xfrm>
            <a:off x="6073688" y="3638163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8762CD2-D21E-4D82-BB3F-41BD7121C355}"/>
                  </a:ext>
                </a:extLst>
              </p:cNvPr>
              <p:cNvSpPr txBox="1"/>
              <p:nvPr/>
            </p:nvSpPr>
            <p:spPr>
              <a:xfrm>
                <a:off x="6101540" y="231678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8762CD2-D21E-4D82-BB3F-41BD7121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0" y="2316780"/>
                <a:ext cx="335305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C2D91A3-E313-4913-B2C5-B3883A86FD9A}"/>
                  </a:ext>
                </a:extLst>
              </p:cNvPr>
              <p:cNvSpPr txBox="1"/>
              <p:nvPr/>
            </p:nvSpPr>
            <p:spPr>
              <a:xfrm>
                <a:off x="6595457" y="233628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C2D91A3-E313-4913-B2C5-B3883A86F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457" y="2336284"/>
                <a:ext cx="33530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16EDA07-B978-4248-B2E7-3944EDDF3564}"/>
                  </a:ext>
                </a:extLst>
              </p:cNvPr>
              <p:cNvSpPr txBox="1"/>
              <p:nvPr/>
            </p:nvSpPr>
            <p:spPr>
              <a:xfrm>
                <a:off x="7235405" y="2383109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𝟐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16EDA07-B978-4248-B2E7-3944EDDF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05" y="2383109"/>
                <a:ext cx="33530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5AA8337-72F6-4C33-8734-FE3E20670E17}"/>
                  </a:ext>
                </a:extLst>
              </p:cNvPr>
              <p:cNvSpPr txBox="1"/>
              <p:nvPr/>
            </p:nvSpPr>
            <p:spPr>
              <a:xfrm>
                <a:off x="7749731" y="237430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𝟑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5AA8337-72F6-4C33-8734-FE3E20670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731" y="2374300"/>
                <a:ext cx="33530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9F8C73B-3C49-4B6E-BFFB-9AC5A363C417}"/>
                  </a:ext>
                </a:extLst>
              </p:cNvPr>
              <p:cNvSpPr txBox="1"/>
              <p:nvPr/>
            </p:nvSpPr>
            <p:spPr>
              <a:xfrm>
                <a:off x="8414825" y="239548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𝟒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9F8C73B-3C49-4B6E-BFFB-9AC5A363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5" y="2395481"/>
                <a:ext cx="335305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82B4256-77B5-4DF6-9D1D-7029DF8AC740}"/>
                  </a:ext>
                </a:extLst>
              </p:cNvPr>
              <p:cNvSpPr txBox="1"/>
              <p:nvPr/>
            </p:nvSpPr>
            <p:spPr>
              <a:xfrm>
                <a:off x="4089106" y="1452756"/>
                <a:ext cx="3210944" cy="290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600" b="1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关键字</m:t>
                    </m:r>
                    <m:r>
                      <a:rPr lang="zh-CN" altLang="en-US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集</m:t>
                    </m:r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</m:t>
                    </m:r>
                    <m:acc>
                      <m:accPr>
                        <m:chr m:val="̅"/>
                        <m:ctrlP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</m:acc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{</m:t>
                    </m:r>
                    <m:sSub>
                      <m:sSubPr>
                        <m:ctrlPr>
                          <a:rPr lang="zh-CN" altLang="en-US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600" b="1" i="0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b>
                    </m:sSub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</m:oMath>
                </a14:m>
                <a:endPara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82B4256-77B5-4DF6-9D1D-7029DF8AC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06" y="1452756"/>
                <a:ext cx="3210944" cy="290657"/>
              </a:xfrm>
              <a:prstGeom prst="rect">
                <a:avLst/>
              </a:prstGeom>
              <a:blipFill>
                <a:blip r:embed="rId32"/>
                <a:stretch>
                  <a:fillRect l="-3985" t="-6250" r="-1708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B1D543-1836-4706-B4AC-D78DD600F922}"/>
                  </a:ext>
                </a:extLst>
              </p:cNvPr>
              <p:cNvSpPr txBox="1"/>
              <p:nvPr/>
            </p:nvSpPr>
            <p:spPr>
              <a:xfrm>
                <a:off x="8759786" y="4479962"/>
                <a:ext cx="619570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kern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𝒒</m:t>
                      </m:r>
                      <m:r>
                        <a:rPr lang="zh-CN" altLang="en-US" sz="1400" b="1" i="0" kern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zh-CN" altLang="en-US" sz="1400" b="1" i="0" kern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𝟒</m:t>
                      </m:r>
                    </m:oMath>
                  </m:oMathPara>
                </a14:m>
                <a:endParaRPr lang="zh-CN" altLang="en-US" sz="1400" b="1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B1D543-1836-4706-B4AC-D78DD600F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786" y="4479962"/>
                <a:ext cx="619570" cy="280077"/>
              </a:xfrm>
              <a:prstGeom prst="rect">
                <a:avLst/>
              </a:prstGeom>
              <a:blipFill>
                <a:blip r:embed="rId3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A2EC7532-4C40-4310-B8A3-22002BF7738E}"/>
              </a:ext>
            </a:extLst>
          </p:cNvPr>
          <p:cNvGrpSpPr/>
          <p:nvPr/>
        </p:nvGrpSpPr>
        <p:grpSpPr>
          <a:xfrm>
            <a:off x="8929357" y="4823450"/>
            <a:ext cx="2870488" cy="856495"/>
            <a:chOff x="6923121" y="1954218"/>
            <a:chExt cx="4153319" cy="869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17542BCA-005C-4327-AF88-BAA27889B25B}"/>
                    </a:ext>
                  </a:extLst>
                </p:cNvPr>
                <p:cNvSpPr txBox="1"/>
                <p:nvPr/>
              </p:nvSpPr>
              <p:spPr>
                <a:xfrm>
                  <a:off x="6985396" y="2035333"/>
                  <a:ext cx="1886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oMath>
                    </m:oMathPara>
                  </a14:m>
                  <a:endParaRPr lang="zh-CN" altLang="en-US" sz="1400" b="1" kern="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17542BCA-005C-4327-AF88-BAA27889B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396" y="2035333"/>
                  <a:ext cx="188631" cy="280077"/>
                </a:xfrm>
                <a:prstGeom prst="rect">
                  <a:avLst/>
                </a:prstGeom>
                <a:blipFill>
                  <a:blip r:embed="rId34"/>
                  <a:stretch>
                    <a:fillRect l="-33333" r="-380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C699762F-6075-4D7E-A842-D402537F92DF}"/>
                    </a:ext>
                  </a:extLst>
                </p:cNvPr>
                <p:cNvSpPr txBox="1"/>
                <p:nvPr/>
              </p:nvSpPr>
              <p:spPr>
                <a:xfrm>
                  <a:off x="8220508" y="2035333"/>
                  <a:ext cx="1886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sz="1400" b="1" kern="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C699762F-6075-4D7E-A842-D402537F9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508" y="2035333"/>
                  <a:ext cx="188631" cy="280077"/>
                </a:xfrm>
                <a:prstGeom prst="rect">
                  <a:avLst/>
                </a:prstGeom>
                <a:blipFill>
                  <a:blip r:embed="rId35"/>
                  <a:stretch>
                    <a:fillRect l="-33333" r="-380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52D9DA38-D644-483C-8824-CEBEDD3FC270}"/>
                    </a:ext>
                  </a:extLst>
                </p:cNvPr>
                <p:cNvSpPr txBox="1"/>
                <p:nvPr/>
              </p:nvSpPr>
              <p:spPr>
                <a:xfrm>
                  <a:off x="9521068" y="2035332"/>
                  <a:ext cx="188632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oMath>
                    </m:oMathPara>
                  </a14:m>
                  <a:endParaRPr lang="zh-CN" altLang="en-US" sz="1400" b="1" kern="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52D9DA38-D644-483C-8824-CEBEDD3FC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1068" y="2035332"/>
                  <a:ext cx="188632" cy="280077"/>
                </a:xfrm>
                <a:prstGeom prst="rect">
                  <a:avLst/>
                </a:prstGeom>
                <a:blipFill>
                  <a:blip r:embed="rId36"/>
                  <a:stretch>
                    <a:fillRect l="-31818" r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CF11321-D650-406C-81AF-127410FCE001}"/>
                    </a:ext>
                  </a:extLst>
                </p:cNvPr>
                <p:cNvSpPr txBox="1"/>
                <p:nvPr/>
              </p:nvSpPr>
              <p:spPr>
                <a:xfrm>
                  <a:off x="10814719" y="2035333"/>
                  <a:ext cx="188632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kern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oMath>
                    </m:oMathPara>
                  </a14:m>
                  <a:endParaRPr lang="zh-CN" altLang="en-US" sz="1400" b="1" kern="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CF11321-D650-406C-81AF-127410FCE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4719" y="2035333"/>
                  <a:ext cx="188632" cy="280077"/>
                </a:xfrm>
                <a:prstGeom prst="rect">
                  <a:avLst/>
                </a:prstGeom>
                <a:blipFill>
                  <a:blip r:embed="rId37"/>
                  <a:stretch>
                    <a:fillRect l="-33333" r="-380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C2D0BEA-8516-4CFD-9CC9-275731455183}"/>
                    </a:ext>
                  </a:extLst>
                </p:cNvPr>
                <p:cNvSpPr txBox="1"/>
                <p:nvPr/>
              </p:nvSpPr>
              <p:spPr>
                <a:xfrm>
                  <a:off x="6923121" y="2518328"/>
                  <a:ext cx="330703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𝝂</m:t>
                            </m:r>
                          </m:e>
                          <m:sub>
                            <m:r>
                              <a:rPr lang="zh-CN" altLang="en-US" sz="1400" b="1" i="0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C2D0BEA-8516-4CFD-9CC9-275731455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3121" y="2518328"/>
                  <a:ext cx="330703" cy="280077"/>
                </a:xfrm>
                <a:prstGeom prst="rect">
                  <a:avLst/>
                </a:prstGeom>
                <a:blipFill>
                  <a:blip r:embed="rId38"/>
                  <a:stretch>
                    <a:fillRect l="-13514" r="-5405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6C487B8A-F9AD-48DE-9BDB-946C6D9A35ED}"/>
                    </a:ext>
                  </a:extLst>
                </p:cNvPr>
                <p:cNvSpPr txBox="1"/>
                <p:nvPr/>
              </p:nvSpPr>
              <p:spPr>
                <a:xfrm>
                  <a:off x="8151005" y="2518328"/>
                  <a:ext cx="327635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6C487B8A-F9AD-48DE-9BDB-946C6D9A3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05" y="2518328"/>
                  <a:ext cx="327635" cy="280077"/>
                </a:xfrm>
                <a:prstGeom prst="rect">
                  <a:avLst/>
                </a:prstGeom>
                <a:blipFill>
                  <a:blip r:embed="rId39"/>
                  <a:stretch>
                    <a:fillRect l="-8108" r="-5405"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8E4055E-B399-4E30-AE58-A45C54A4B138}"/>
                    </a:ext>
                  </a:extLst>
                </p:cNvPr>
                <p:cNvSpPr txBox="1"/>
                <p:nvPr/>
              </p:nvSpPr>
              <p:spPr>
                <a:xfrm>
                  <a:off x="9465974" y="2526104"/>
                  <a:ext cx="327635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8E4055E-B399-4E30-AE58-A45C54A4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974" y="2526104"/>
                  <a:ext cx="327635" cy="280077"/>
                </a:xfrm>
                <a:prstGeom prst="rect">
                  <a:avLst/>
                </a:prstGeom>
                <a:blipFill>
                  <a:blip r:embed="rId40"/>
                  <a:stretch>
                    <a:fillRect l="-8108" r="-5405"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7C60B71-EC0C-4587-B651-B0D15EA0CB45}"/>
                    </a:ext>
                  </a:extLst>
                </p:cNvPr>
                <p:cNvSpPr txBox="1"/>
                <p:nvPr/>
              </p:nvSpPr>
              <p:spPr>
                <a:xfrm>
                  <a:off x="10748805" y="2536208"/>
                  <a:ext cx="327635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14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7C60B71-EC0C-4587-B651-B0D15EA0C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805" y="2536208"/>
                  <a:ext cx="327635" cy="280077"/>
                </a:xfrm>
                <a:prstGeom prst="rect">
                  <a:avLst/>
                </a:prstGeom>
                <a:blipFill>
                  <a:blip r:embed="rId41"/>
                  <a:stretch>
                    <a:fillRect l="-10811" r="-5405"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ADF68D6-9814-4434-B8C0-517B43C371AC}"/>
                </a:ext>
              </a:extLst>
            </p:cNvPr>
            <p:cNvSpPr/>
            <p:nvPr/>
          </p:nvSpPr>
          <p:spPr>
            <a:xfrm>
              <a:off x="6923121" y="1972098"/>
              <a:ext cx="4153319" cy="84418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7F4D530-CB99-4BE9-B806-642C64E31952}"/>
                </a:ext>
              </a:extLst>
            </p:cNvPr>
            <p:cNvCxnSpPr>
              <a:stCxn id="71" idx="1"/>
              <a:endCxn id="71" idx="3"/>
            </p:cNvCxnSpPr>
            <p:nvPr/>
          </p:nvCxnSpPr>
          <p:spPr>
            <a:xfrm>
              <a:off x="6923121" y="2394192"/>
              <a:ext cx="415331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2E05B00-DFA8-4957-9C70-6B8F61FE2656}"/>
                </a:ext>
              </a:extLst>
            </p:cNvPr>
            <p:cNvCxnSpPr/>
            <p:nvPr/>
          </p:nvCxnSpPr>
          <p:spPr>
            <a:xfrm>
              <a:off x="7929779" y="1979397"/>
              <a:ext cx="0" cy="8441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15CF63B-3320-4B9D-85BD-61A8D46EC702}"/>
                </a:ext>
              </a:extLst>
            </p:cNvPr>
            <p:cNvCxnSpPr/>
            <p:nvPr/>
          </p:nvCxnSpPr>
          <p:spPr>
            <a:xfrm>
              <a:off x="8987054" y="1954218"/>
              <a:ext cx="0" cy="8441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C78AF1D-70D8-4F7E-A0E5-3DD52559EA81}"/>
                </a:ext>
              </a:extLst>
            </p:cNvPr>
            <p:cNvCxnSpPr/>
            <p:nvPr/>
          </p:nvCxnSpPr>
          <p:spPr>
            <a:xfrm>
              <a:off x="10101479" y="1972098"/>
              <a:ext cx="0" cy="8441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88387FE-FDC5-4BE2-97DE-291E996655E1}"/>
                  </a:ext>
                </a:extLst>
              </p:cNvPr>
              <p:cNvSpPr txBox="1"/>
              <p:nvPr/>
            </p:nvSpPr>
            <p:spPr>
              <a:xfrm>
                <a:off x="2112651" y="3988993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𝑅</m:t>
                      </m:r>
                      <m:r>
                        <a:rPr lang="en-US" altLang="zh-CN" sz="1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80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𝐵</m:t>
                      </m:r>
                      <m:r>
                        <a:rPr lang="en-US" altLang="zh-CN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[2,3]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88387FE-FDC5-4BE2-97DE-291E99665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51" y="3988993"/>
                <a:ext cx="6096000" cy="64633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6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87AC18-2F4C-4E76-86F8-C9A6D26B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5957"/>
            <a:ext cx="12192000" cy="5518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E67205-46D7-4629-94B7-AE275D80B77C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A3A57-5521-4A39-8C22-72487EF5E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21" y="1467414"/>
            <a:ext cx="4598210" cy="4529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4EB862-5640-492A-A300-84304288B810}"/>
                  </a:ext>
                </a:extLst>
              </p:cNvPr>
              <p:cNvSpPr/>
              <p:nvPr/>
            </p:nvSpPr>
            <p:spPr>
              <a:xfrm>
                <a:off x="5221393" y="2712611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4EB862-5640-492A-A300-84304288B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93" y="2712611"/>
                <a:ext cx="459543" cy="293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38BEF2-B0F2-4FB8-A6D6-DA5A796BF94D}"/>
                  </a:ext>
                </a:extLst>
              </p:cNvPr>
              <p:cNvSpPr/>
              <p:nvPr/>
            </p:nvSpPr>
            <p:spPr>
              <a:xfrm>
                <a:off x="5221394" y="3206168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38BEF2-B0F2-4FB8-A6D6-DA5A796BF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94" y="3206168"/>
                <a:ext cx="459543" cy="293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C27D017-8A83-43F7-9A81-370C7B3FB4AE}"/>
                  </a:ext>
                </a:extLst>
              </p:cNvPr>
              <p:cNvSpPr/>
              <p:nvPr/>
            </p:nvSpPr>
            <p:spPr>
              <a:xfrm>
                <a:off x="5221394" y="3700833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C27D017-8A83-43F7-9A81-370C7B3F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94" y="3700833"/>
                <a:ext cx="459543" cy="293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8EE2CAA-4DE6-4DB7-9149-6CA27ABEEEE0}"/>
              </a:ext>
            </a:extLst>
          </p:cNvPr>
          <p:cNvSpPr/>
          <p:nvPr/>
        </p:nvSpPr>
        <p:spPr>
          <a:xfrm>
            <a:off x="6626362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06AF78-20E2-4C9D-BD8D-1FBEF9B19422}"/>
                  </a:ext>
                </a:extLst>
              </p:cNvPr>
              <p:cNvSpPr txBox="1"/>
              <p:nvPr/>
            </p:nvSpPr>
            <p:spPr>
              <a:xfrm>
                <a:off x="6605926" y="264280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𝐲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06AF78-20E2-4C9D-BD8D-1FBEF9B19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26" y="2642801"/>
                <a:ext cx="335305" cy="307777"/>
              </a:xfrm>
              <a:prstGeom prst="rect">
                <a:avLst/>
              </a:prstGeom>
              <a:blipFill>
                <a:blip r:embed="rId8"/>
                <a:stretch>
                  <a:fillRect r="-4909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DC86A667-A819-4573-AE32-910615568EAC}"/>
              </a:ext>
            </a:extLst>
          </p:cNvPr>
          <p:cNvSpPr/>
          <p:nvPr/>
        </p:nvSpPr>
        <p:spPr>
          <a:xfrm>
            <a:off x="5763723" y="2785178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9E2279E-35A2-4FEB-996B-98EC64887F36}"/>
              </a:ext>
            </a:extLst>
          </p:cNvPr>
          <p:cNvSpPr/>
          <p:nvPr/>
        </p:nvSpPr>
        <p:spPr>
          <a:xfrm>
            <a:off x="5769019" y="3289714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BD169E-F429-4144-95B6-3807B81A8F4A}"/>
              </a:ext>
            </a:extLst>
          </p:cNvPr>
          <p:cNvSpPr/>
          <p:nvPr/>
        </p:nvSpPr>
        <p:spPr>
          <a:xfrm>
            <a:off x="6623655" y="3152508"/>
            <a:ext cx="56009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25E4B4-16FC-4D21-BC26-E5DC4E782DBE}"/>
                  </a:ext>
                </a:extLst>
              </p:cNvPr>
              <p:cNvSpPr txBox="1"/>
              <p:nvPr/>
            </p:nvSpPr>
            <p:spPr>
              <a:xfrm>
                <a:off x="6610436" y="3142557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25E4B4-16FC-4D21-BC26-E5DC4E78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436" y="3142557"/>
                <a:ext cx="335389" cy="307777"/>
              </a:xfrm>
              <a:prstGeom prst="rect">
                <a:avLst/>
              </a:prstGeom>
              <a:blipFill>
                <a:blip r:embed="rId9"/>
                <a:stretch>
                  <a:fillRect r="-5272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4E702A18-4A46-4796-AA41-4FE484A3729A}"/>
              </a:ext>
            </a:extLst>
          </p:cNvPr>
          <p:cNvSpPr/>
          <p:nvPr/>
        </p:nvSpPr>
        <p:spPr>
          <a:xfrm>
            <a:off x="6623244" y="3634325"/>
            <a:ext cx="56009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4CD296-47F7-4AEC-AFE0-B20123E85D9C}"/>
                  </a:ext>
                </a:extLst>
              </p:cNvPr>
              <p:cNvSpPr txBox="1"/>
              <p:nvPr/>
            </p:nvSpPr>
            <p:spPr>
              <a:xfrm>
                <a:off x="6656672" y="3615589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4CD296-47F7-4AEC-AFE0-B20123E8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672" y="3615589"/>
                <a:ext cx="335389" cy="307777"/>
              </a:xfrm>
              <a:prstGeom prst="rect">
                <a:avLst/>
              </a:prstGeom>
              <a:blipFill>
                <a:blip r:embed="rId10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FF4D9C1-2A07-46AD-A867-048188254569}"/>
                  </a:ext>
                </a:extLst>
              </p:cNvPr>
              <p:cNvSpPr txBox="1"/>
              <p:nvPr/>
            </p:nvSpPr>
            <p:spPr>
              <a:xfrm>
                <a:off x="7142768" y="3151234"/>
                <a:ext cx="3353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FF4D9C1-2A07-46AD-A867-04818825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68" y="3151234"/>
                <a:ext cx="335389" cy="307777"/>
              </a:xfrm>
              <a:prstGeom prst="rect">
                <a:avLst/>
              </a:prstGeom>
              <a:blipFill>
                <a:blip r:embed="rId11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5C4A15C3-3C4B-4702-B65C-F609A07D3257}"/>
              </a:ext>
            </a:extLst>
          </p:cNvPr>
          <p:cNvSpPr/>
          <p:nvPr/>
        </p:nvSpPr>
        <p:spPr>
          <a:xfrm>
            <a:off x="5763723" y="3800468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BC3132-6247-4426-B7ED-A1F04782C288}"/>
              </a:ext>
            </a:extLst>
          </p:cNvPr>
          <p:cNvSpPr/>
          <p:nvPr/>
        </p:nvSpPr>
        <p:spPr>
          <a:xfrm>
            <a:off x="7186460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1E72B9-494E-4BF4-9A67-BC71E867FBCE}"/>
              </a:ext>
            </a:extLst>
          </p:cNvPr>
          <p:cNvSpPr/>
          <p:nvPr/>
        </p:nvSpPr>
        <p:spPr>
          <a:xfrm>
            <a:off x="7746418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0150A40-6D42-4F53-A915-292CF6425A46}"/>
                  </a:ext>
                </a:extLst>
              </p:cNvPr>
              <p:cNvSpPr txBox="1"/>
              <p:nvPr/>
            </p:nvSpPr>
            <p:spPr>
              <a:xfrm>
                <a:off x="7245117" y="266192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0150A40-6D42-4F53-A915-292CF642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17" y="2661920"/>
                <a:ext cx="335305" cy="307777"/>
              </a:xfrm>
              <a:prstGeom prst="rect">
                <a:avLst/>
              </a:prstGeom>
              <a:blipFill>
                <a:blip r:embed="rId12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ED6AD56D-DBA8-42C2-9632-FEED8217ECC1}"/>
              </a:ext>
            </a:extLst>
          </p:cNvPr>
          <p:cNvSpPr/>
          <p:nvPr/>
        </p:nvSpPr>
        <p:spPr>
          <a:xfrm>
            <a:off x="8306376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59200F-F702-4717-84CC-7506AFF875F5}"/>
              </a:ext>
            </a:extLst>
          </p:cNvPr>
          <p:cNvSpPr/>
          <p:nvPr/>
        </p:nvSpPr>
        <p:spPr>
          <a:xfrm>
            <a:off x="7183342" y="3151871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8E6C4F-3077-4460-9FE6-DC40E152E509}"/>
              </a:ext>
            </a:extLst>
          </p:cNvPr>
          <p:cNvSpPr/>
          <p:nvPr/>
        </p:nvSpPr>
        <p:spPr>
          <a:xfrm>
            <a:off x="7743300" y="3151871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5FE0E9D-CA02-4557-B90D-D8954727097B}"/>
                  </a:ext>
                </a:extLst>
              </p:cNvPr>
              <p:cNvSpPr txBox="1"/>
              <p:nvPr/>
            </p:nvSpPr>
            <p:spPr>
              <a:xfrm>
                <a:off x="7765154" y="311779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5FE0E9D-CA02-4557-B90D-D8954727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54" y="3117794"/>
                <a:ext cx="335305" cy="307777"/>
              </a:xfrm>
              <a:prstGeom prst="rect">
                <a:avLst/>
              </a:prstGeom>
              <a:blipFill>
                <a:blip r:embed="rId13"/>
                <a:stretch>
                  <a:fillRect r="-50909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C2F5D95F-320B-4D91-8302-178AB40F1B3C}"/>
              </a:ext>
            </a:extLst>
          </p:cNvPr>
          <p:cNvSpPr/>
          <p:nvPr/>
        </p:nvSpPr>
        <p:spPr>
          <a:xfrm>
            <a:off x="8303258" y="3151871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B0FD8F8-8039-445E-9910-E8ACFD032ABF}"/>
                  </a:ext>
                </a:extLst>
              </p:cNvPr>
              <p:cNvSpPr txBox="1"/>
              <p:nvPr/>
            </p:nvSpPr>
            <p:spPr>
              <a:xfrm>
                <a:off x="8265583" y="3120603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B0FD8F8-8039-445E-9910-E8ACFD03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83" y="3120603"/>
                <a:ext cx="335305" cy="307777"/>
              </a:xfrm>
              <a:prstGeom prst="rect">
                <a:avLst/>
              </a:prstGeom>
              <a:blipFill>
                <a:blip r:embed="rId14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FFF520A1-02E1-458C-A364-6AC2069E6839}"/>
              </a:ext>
            </a:extLst>
          </p:cNvPr>
          <p:cNvSpPr/>
          <p:nvPr/>
        </p:nvSpPr>
        <p:spPr>
          <a:xfrm>
            <a:off x="7183342" y="3629669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E077F9-F26C-454D-81B8-A00CB264F776}"/>
              </a:ext>
            </a:extLst>
          </p:cNvPr>
          <p:cNvSpPr/>
          <p:nvPr/>
        </p:nvSpPr>
        <p:spPr>
          <a:xfrm>
            <a:off x="7743300" y="3629669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35B89C2-1153-482E-B812-A213B90BFF8E}"/>
                  </a:ext>
                </a:extLst>
              </p:cNvPr>
              <p:cNvSpPr txBox="1"/>
              <p:nvPr/>
            </p:nvSpPr>
            <p:spPr>
              <a:xfrm>
                <a:off x="7149781" y="3600967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35B89C2-1153-482E-B812-A213B90B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781" y="3600967"/>
                <a:ext cx="335305" cy="307777"/>
              </a:xfrm>
              <a:prstGeom prst="rect">
                <a:avLst/>
              </a:prstGeom>
              <a:blipFill>
                <a:blip r:embed="rId12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8B48AC71-DC0C-4865-8D43-C1674094D9AA}"/>
              </a:ext>
            </a:extLst>
          </p:cNvPr>
          <p:cNvSpPr/>
          <p:nvPr/>
        </p:nvSpPr>
        <p:spPr>
          <a:xfrm>
            <a:off x="8303258" y="3629669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EEC59DF-41C9-4F34-BEBD-24ECA30F2DED}"/>
                  </a:ext>
                </a:extLst>
              </p:cNvPr>
              <p:cNvSpPr txBox="1"/>
              <p:nvPr/>
            </p:nvSpPr>
            <p:spPr>
              <a:xfrm>
                <a:off x="7780323" y="358363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EEC59DF-41C9-4F34-BEBD-24ECA30F2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23" y="3583631"/>
                <a:ext cx="335305" cy="307777"/>
              </a:xfrm>
              <a:prstGeom prst="rect">
                <a:avLst/>
              </a:prstGeom>
              <a:blipFill>
                <a:blip r:embed="rId15"/>
                <a:stretch>
                  <a:fillRect r="-5272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F5874B7E-2498-4312-A5FD-CD7492C34CC5}"/>
              </a:ext>
            </a:extLst>
          </p:cNvPr>
          <p:cNvSpPr/>
          <p:nvPr/>
        </p:nvSpPr>
        <p:spPr>
          <a:xfrm>
            <a:off x="9201378" y="2568556"/>
            <a:ext cx="2514600" cy="15335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B11B1E-4C2D-4541-B056-D4A73C60755A}"/>
                  </a:ext>
                </a:extLst>
              </p:cNvPr>
              <p:cNvSpPr txBox="1"/>
              <p:nvPr/>
            </p:nvSpPr>
            <p:spPr>
              <a:xfrm>
                <a:off x="9274896" y="2185028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B11B1E-4C2D-4541-B056-D4A73C60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896" y="2185028"/>
                <a:ext cx="335305" cy="307777"/>
              </a:xfrm>
              <a:prstGeom prst="rect">
                <a:avLst/>
              </a:prstGeom>
              <a:blipFill>
                <a:blip r:embed="rId1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C5AF6F-5C68-4FE5-B6FF-D6EDD779D7E0}"/>
                  </a:ext>
                </a:extLst>
              </p:cNvPr>
              <p:cNvSpPr txBox="1"/>
              <p:nvPr/>
            </p:nvSpPr>
            <p:spPr>
              <a:xfrm>
                <a:off x="9863301" y="217297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C5AF6F-5C68-4FE5-B6FF-D6EDD779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301" y="2172974"/>
                <a:ext cx="335305" cy="307777"/>
              </a:xfrm>
              <a:prstGeom prst="rect">
                <a:avLst/>
              </a:prstGeom>
              <a:blipFill>
                <a:blip r:embed="rId17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1F606E-0FE4-42C1-A0FA-8BFC2482EDEC}"/>
                  </a:ext>
                </a:extLst>
              </p:cNvPr>
              <p:cNvSpPr txBox="1"/>
              <p:nvPr/>
            </p:nvSpPr>
            <p:spPr>
              <a:xfrm>
                <a:off x="10497711" y="2172975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1F606E-0FE4-42C1-A0FA-8BFC2482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711" y="2172975"/>
                <a:ext cx="335305" cy="307777"/>
              </a:xfrm>
              <a:prstGeom prst="rect">
                <a:avLst/>
              </a:prstGeom>
              <a:blipFill>
                <a:blip r:embed="rId18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881F26D-5F55-41B1-B0AB-ACD9607ADC87}"/>
                  </a:ext>
                </a:extLst>
              </p:cNvPr>
              <p:cNvSpPr txBox="1"/>
              <p:nvPr/>
            </p:nvSpPr>
            <p:spPr>
              <a:xfrm>
                <a:off x="11139501" y="2178967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881F26D-5F55-41B1-B0AB-ACD9607AD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501" y="2178967"/>
                <a:ext cx="335305" cy="307777"/>
              </a:xfrm>
              <a:prstGeom prst="rect">
                <a:avLst/>
              </a:prstGeom>
              <a:blipFill>
                <a:blip r:embed="rId19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7E2753F-0350-4928-AED3-193AC797B616}"/>
                  </a:ext>
                </a:extLst>
              </p:cNvPr>
              <p:cNvSpPr/>
              <p:nvPr/>
            </p:nvSpPr>
            <p:spPr>
              <a:xfrm>
                <a:off x="9340616" y="2665375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7E2753F-0350-4928-AED3-193AC797B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616" y="2665375"/>
                <a:ext cx="372645" cy="293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89EB214-0975-45A5-8EDE-D08FE9374CDC}"/>
                  </a:ext>
                </a:extLst>
              </p:cNvPr>
              <p:cNvSpPr/>
              <p:nvPr/>
            </p:nvSpPr>
            <p:spPr>
              <a:xfrm>
                <a:off x="9340616" y="3150203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89EB214-0975-45A5-8EDE-D08FE9374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616" y="3150203"/>
                <a:ext cx="372645" cy="2936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823A7E9-C40C-4E71-9AFE-3F9D4152061D}"/>
                  </a:ext>
                </a:extLst>
              </p:cNvPr>
              <p:cNvSpPr/>
              <p:nvPr/>
            </p:nvSpPr>
            <p:spPr>
              <a:xfrm>
                <a:off x="9943064" y="315124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823A7E9-C40C-4E71-9AFE-3F9D41520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064" y="3151249"/>
                <a:ext cx="372645" cy="2936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4A4D2A6-9460-47FF-98E7-AFFE7A951643}"/>
                  </a:ext>
                </a:extLst>
              </p:cNvPr>
              <p:cNvSpPr/>
              <p:nvPr/>
            </p:nvSpPr>
            <p:spPr>
              <a:xfrm>
                <a:off x="9943064" y="363607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4A4D2A6-9460-47FF-98E7-AFFE7A951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064" y="3636077"/>
                <a:ext cx="372645" cy="293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20B73AA-291E-4EA1-AD74-684F8B83E0B4}"/>
                  </a:ext>
                </a:extLst>
              </p:cNvPr>
              <p:cNvSpPr/>
              <p:nvPr/>
            </p:nvSpPr>
            <p:spPr>
              <a:xfrm>
                <a:off x="10578936" y="266441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20B73AA-291E-4EA1-AD74-684F8B83E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936" y="2664419"/>
                <a:ext cx="372645" cy="293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8824D63-78CC-4EB8-8687-72DF0DC75960}"/>
                  </a:ext>
                </a:extLst>
              </p:cNvPr>
              <p:cNvSpPr/>
              <p:nvPr/>
            </p:nvSpPr>
            <p:spPr>
              <a:xfrm>
                <a:off x="10578936" y="314924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8824D63-78CC-4EB8-8687-72DF0DC75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936" y="3149247"/>
                <a:ext cx="372645" cy="293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79586AF-880C-4A18-9ED6-51292F806062}"/>
                  </a:ext>
                </a:extLst>
              </p:cNvPr>
              <p:cNvSpPr/>
              <p:nvPr/>
            </p:nvSpPr>
            <p:spPr>
              <a:xfrm>
                <a:off x="11194139" y="317353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79586AF-880C-4A18-9ED6-51292F806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139" y="3173537"/>
                <a:ext cx="372645" cy="2936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F05864C-82E2-4440-B727-EC361EC846AA}"/>
                  </a:ext>
                </a:extLst>
              </p:cNvPr>
              <p:cNvSpPr/>
              <p:nvPr/>
            </p:nvSpPr>
            <p:spPr>
              <a:xfrm>
                <a:off x="11194139" y="3658365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F05864C-82E2-4440-B727-EC361EC84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139" y="3658365"/>
                <a:ext cx="372645" cy="2936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F73C513-3863-4CD5-8034-1A4ED695A628}"/>
                  </a:ext>
                </a:extLst>
              </p:cNvPr>
              <p:cNvSpPr/>
              <p:nvPr/>
            </p:nvSpPr>
            <p:spPr>
              <a:xfrm>
                <a:off x="10582104" y="362966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F73C513-3863-4CD5-8034-1A4ED695A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104" y="3629669"/>
                <a:ext cx="372645" cy="293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7C9D5B4-3229-4D77-BEE7-14DEEF136E4F}"/>
              </a:ext>
            </a:extLst>
          </p:cNvPr>
          <p:cNvCxnSpPr>
            <a:endCxn id="35" idx="0"/>
          </p:cNvCxnSpPr>
          <p:nvPr/>
        </p:nvCxnSpPr>
        <p:spPr>
          <a:xfrm flipV="1">
            <a:off x="6941231" y="2185028"/>
            <a:ext cx="2501318" cy="479391"/>
          </a:xfrm>
          <a:prstGeom prst="bentConnector4">
            <a:avLst>
              <a:gd name="adj1" fmla="val -1712"/>
              <a:gd name="adj2" fmla="val 1476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96AA92DC-5D44-418D-AECD-F1229BC0E0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20551" y="685627"/>
            <a:ext cx="227321" cy="32623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39C291B-8FBE-4B5F-BDB4-AF6DDB5C763E}"/>
              </a:ext>
            </a:extLst>
          </p:cNvPr>
          <p:cNvSpPr txBox="1"/>
          <p:nvPr/>
        </p:nvSpPr>
        <p:spPr>
          <a:xfrm>
            <a:off x="7323085" y="3967369"/>
            <a:ext cx="61908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47A8F0-B7F8-45A2-958F-D79BF1398B84}"/>
              </a:ext>
            </a:extLst>
          </p:cNvPr>
          <p:cNvSpPr txBox="1"/>
          <p:nvPr/>
        </p:nvSpPr>
        <p:spPr>
          <a:xfrm>
            <a:off x="10261381" y="4019229"/>
            <a:ext cx="63511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D8B785E-3991-4FDE-8A8A-FC8B23ADD3DD}"/>
              </a:ext>
            </a:extLst>
          </p:cNvPr>
          <p:cNvSpPr/>
          <p:nvPr/>
        </p:nvSpPr>
        <p:spPr>
          <a:xfrm>
            <a:off x="6073688" y="2653863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5D50CBB-28AA-47F3-8FAB-931EDEDC9C1F}"/>
              </a:ext>
            </a:extLst>
          </p:cNvPr>
          <p:cNvSpPr/>
          <p:nvPr/>
        </p:nvSpPr>
        <p:spPr>
          <a:xfrm>
            <a:off x="6073688" y="3169766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C5B1F00-D002-43FE-B018-68C76BAC35C7}"/>
              </a:ext>
            </a:extLst>
          </p:cNvPr>
          <p:cNvSpPr/>
          <p:nvPr/>
        </p:nvSpPr>
        <p:spPr>
          <a:xfrm>
            <a:off x="6073688" y="3638163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8762CD2-D21E-4D82-BB3F-41BD7121C355}"/>
                  </a:ext>
                </a:extLst>
              </p:cNvPr>
              <p:cNvSpPr txBox="1"/>
              <p:nvPr/>
            </p:nvSpPr>
            <p:spPr>
              <a:xfrm>
                <a:off x="6101540" y="231678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8762CD2-D21E-4D82-BB3F-41BD7121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0" y="2316780"/>
                <a:ext cx="335305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C2D91A3-E313-4913-B2C5-B3883A86FD9A}"/>
                  </a:ext>
                </a:extLst>
              </p:cNvPr>
              <p:cNvSpPr txBox="1"/>
              <p:nvPr/>
            </p:nvSpPr>
            <p:spPr>
              <a:xfrm>
                <a:off x="6595457" y="233628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C2D91A3-E313-4913-B2C5-B3883A86F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457" y="2336284"/>
                <a:ext cx="33530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16EDA07-B978-4248-B2E7-3944EDDF3564}"/>
                  </a:ext>
                </a:extLst>
              </p:cNvPr>
              <p:cNvSpPr txBox="1"/>
              <p:nvPr/>
            </p:nvSpPr>
            <p:spPr>
              <a:xfrm>
                <a:off x="7235405" y="2383109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𝟐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16EDA07-B978-4248-B2E7-3944EDDF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05" y="2383109"/>
                <a:ext cx="33530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5AA8337-72F6-4C33-8734-FE3E20670E17}"/>
                  </a:ext>
                </a:extLst>
              </p:cNvPr>
              <p:cNvSpPr txBox="1"/>
              <p:nvPr/>
            </p:nvSpPr>
            <p:spPr>
              <a:xfrm>
                <a:off x="7749731" y="237430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𝟑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5AA8337-72F6-4C33-8734-FE3E20670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731" y="2374300"/>
                <a:ext cx="33530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9F8C73B-3C49-4B6E-BFFB-9AC5A363C417}"/>
                  </a:ext>
                </a:extLst>
              </p:cNvPr>
              <p:cNvSpPr txBox="1"/>
              <p:nvPr/>
            </p:nvSpPr>
            <p:spPr>
              <a:xfrm>
                <a:off x="8414825" y="239548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𝟒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9F8C73B-3C49-4B6E-BFFB-9AC5A363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5" y="2395481"/>
                <a:ext cx="335305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82B4256-77B5-4DF6-9D1D-7029DF8AC740}"/>
                  </a:ext>
                </a:extLst>
              </p:cNvPr>
              <p:cNvSpPr txBox="1"/>
              <p:nvPr/>
            </p:nvSpPr>
            <p:spPr>
              <a:xfrm>
                <a:off x="4089106" y="1452756"/>
                <a:ext cx="3210944" cy="290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600" b="1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关键字</m:t>
                    </m:r>
                    <m:r>
                      <a:rPr lang="zh-CN" altLang="en-US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集</m:t>
                    </m:r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</m:t>
                    </m:r>
                    <m:acc>
                      <m:accPr>
                        <m:chr m:val="̅"/>
                        <m:ctrlP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</m:acc>
                    <m:r>
                      <a:rPr lang="en-US" altLang="zh-CN" sz="1600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{</m:t>
                    </m:r>
                    <m:sSub>
                      <m:sSubPr>
                        <m:ctrlPr>
                          <a:rPr lang="zh-CN" altLang="en-US" sz="16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zh-CN" altLang="en-US" sz="1600" b="1" i="0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CN" altLang="en-US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600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b>
                    </m:sSub>
                    <m:r>
                      <a:rPr lang="en-US" altLang="zh-CN" sz="1600" b="1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</m:oMath>
                </a14:m>
                <a:endPara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82B4256-77B5-4DF6-9D1D-7029DF8AC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06" y="1452756"/>
                <a:ext cx="3210944" cy="290657"/>
              </a:xfrm>
              <a:prstGeom prst="rect">
                <a:avLst/>
              </a:prstGeom>
              <a:blipFill>
                <a:blip r:embed="rId32"/>
                <a:stretch>
                  <a:fillRect l="-3985" t="-6250" r="-1708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88387FE-FDC5-4BE2-97DE-291E996655E1}"/>
                  </a:ext>
                </a:extLst>
              </p:cNvPr>
              <p:cNvSpPr txBox="1"/>
              <p:nvPr/>
            </p:nvSpPr>
            <p:spPr>
              <a:xfrm>
                <a:off x="2112651" y="3988993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𝑅</m:t>
                      </m:r>
                      <m:r>
                        <a:rPr lang="en-US" altLang="zh-CN" sz="1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80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8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𝐵</m:t>
                      </m:r>
                      <m:r>
                        <a:rPr lang="en-US" altLang="zh-CN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[2,3]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88387FE-FDC5-4BE2-97DE-291E99665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51" y="3988993"/>
                <a:ext cx="6096000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3DD161B-9736-40BE-BD7B-682B6BD52C1B}"/>
              </a:ext>
            </a:extLst>
          </p:cNvPr>
          <p:cNvSpPr/>
          <p:nvPr/>
        </p:nvSpPr>
        <p:spPr>
          <a:xfrm>
            <a:off x="1019175" y="4635324"/>
            <a:ext cx="4372656" cy="142658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72EB222-A711-42D6-9BC0-06BAC525276C}"/>
              </a:ext>
            </a:extLst>
          </p:cNvPr>
          <p:cNvGrpSpPr/>
          <p:nvPr/>
        </p:nvGrpSpPr>
        <p:grpSpPr>
          <a:xfrm>
            <a:off x="5514065" y="4333561"/>
            <a:ext cx="6677935" cy="1185052"/>
            <a:chOff x="1872868" y="2970701"/>
            <a:chExt cx="8315980" cy="2319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CB5AE932-197E-4097-AC7F-A6B95661E187}"/>
                    </a:ext>
                  </a:extLst>
                </p:cNvPr>
                <p:cNvSpPr txBox="1"/>
                <p:nvPr/>
              </p:nvSpPr>
              <p:spPr>
                <a:xfrm>
                  <a:off x="5003409" y="2970701"/>
                  <a:ext cx="756734" cy="7229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  <m:r>
                          <a:rPr lang="en-US" altLang="zh-CN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𝑠𝑒𝑡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CB5AE932-197E-4097-AC7F-A6B95661E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409" y="2970701"/>
                  <a:ext cx="756734" cy="722956"/>
                </a:xfrm>
                <a:prstGeom prst="rect">
                  <a:avLst/>
                </a:prstGeom>
                <a:blipFill>
                  <a:blip r:embed="rId34"/>
                  <a:stretch>
                    <a:fillRect r="-3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74331E4-E76A-4A3C-A880-DD2574AB953C}"/>
                </a:ext>
              </a:extLst>
            </p:cNvPr>
            <p:cNvGrpSpPr/>
            <p:nvPr/>
          </p:nvGrpSpPr>
          <p:grpSpPr>
            <a:xfrm>
              <a:off x="2178323" y="4189220"/>
              <a:ext cx="8010525" cy="495009"/>
              <a:chOff x="1535413" y="5153024"/>
              <a:chExt cx="8010525" cy="495009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0AFA7D3-9068-4419-A2CC-35DAA8C98B76}"/>
                  </a:ext>
                </a:extLst>
              </p:cNvPr>
              <p:cNvSpPr/>
              <p:nvPr/>
            </p:nvSpPr>
            <p:spPr>
              <a:xfrm>
                <a:off x="1535413" y="5153025"/>
                <a:ext cx="8010525" cy="495007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A9C2D5C4-1A7C-4A6C-BA27-D80BBBE44F31}"/>
                  </a:ext>
                </a:extLst>
              </p:cNvPr>
              <p:cNvCxnSpPr/>
              <p:nvPr/>
            </p:nvCxnSpPr>
            <p:spPr>
              <a:xfrm>
                <a:off x="235136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78F90FBF-7A0F-4AD7-9062-8E8A3B0A59BA}"/>
                  </a:ext>
                </a:extLst>
              </p:cNvPr>
              <p:cNvCxnSpPr/>
              <p:nvPr/>
            </p:nvCxnSpPr>
            <p:spPr>
              <a:xfrm>
                <a:off x="312289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9A33E831-821B-4455-9C89-2239A433274E}"/>
                  </a:ext>
                </a:extLst>
              </p:cNvPr>
              <p:cNvCxnSpPr/>
              <p:nvPr/>
            </p:nvCxnSpPr>
            <p:spPr>
              <a:xfrm>
                <a:off x="3925729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9FA7A699-E627-499F-A4F6-A19110C76568}"/>
                  </a:ext>
                </a:extLst>
              </p:cNvPr>
              <p:cNvCxnSpPr/>
              <p:nvPr/>
            </p:nvCxnSpPr>
            <p:spPr>
              <a:xfrm>
                <a:off x="471527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CBE78E3C-67A9-4F2B-B4FC-ACBFBAE1C20E}"/>
                  </a:ext>
                </a:extLst>
              </p:cNvPr>
              <p:cNvCxnSpPr/>
              <p:nvPr/>
            </p:nvCxnSpPr>
            <p:spPr>
              <a:xfrm>
                <a:off x="552984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F1756199-D793-4D8B-9798-03C36CA554B4}"/>
                  </a:ext>
                </a:extLst>
              </p:cNvPr>
              <p:cNvCxnSpPr/>
              <p:nvPr/>
            </p:nvCxnSpPr>
            <p:spPr>
              <a:xfrm>
                <a:off x="62661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25CE6DE7-E94B-4760-A914-99469A117E26}"/>
                  </a:ext>
                </a:extLst>
              </p:cNvPr>
              <p:cNvCxnSpPr/>
              <p:nvPr/>
            </p:nvCxnSpPr>
            <p:spPr>
              <a:xfrm>
                <a:off x="70662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36289D9E-BD10-4A09-8FC5-4C84C12D1339}"/>
                  </a:ext>
                </a:extLst>
              </p:cNvPr>
              <p:cNvCxnSpPr/>
              <p:nvPr/>
            </p:nvCxnSpPr>
            <p:spPr>
              <a:xfrm>
                <a:off x="789491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A0CA12FB-54BC-4816-AF02-1ABCDF91E6A9}"/>
                  </a:ext>
                </a:extLst>
              </p:cNvPr>
              <p:cNvCxnSpPr/>
              <p:nvPr/>
            </p:nvCxnSpPr>
            <p:spPr>
              <a:xfrm>
                <a:off x="8714067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A3FFD24-5E55-4D3C-9655-F75839059A4F}"/>
                </a:ext>
              </a:extLst>
            </p:cNvPr>
            <p:cNvSpPr txBox="1"/>
            <p:nvPr/>
          </p:nvSpPr>
          <p:spPr>
            <a:xfrm>
              <a:off x="6379513" y="472588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30E10C3-76F2-4A50-A824-02C02BF1B8CA}"/>
                </a:ext>
              </a:extLst>
            </p:cNvPr>
            <p:cNvSpPr txBox="1"/>
            <p:nvPr/>
          </p:nvSpPr>
          <p:spPr>
            <a:xfrm>
              <a:off x="3230361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8DC4536-16CA-49C6-9CC6-18738CE807CA}"/>
                </a:ext>
              </a:extLst>
            </p:cNvPr>
            <p:cNvSpPr txBox="1"/>
            <p:nvPr/>
          </p:nvSpPr>
          <p:spPr>
            <a:xfrm>
              <a:off x="4011289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5C45BA7-713F-40E3-BC7A-7A1DC98E5194}"/>
                </a:ext>
              </a:extLst>
            </p:cNvPr>
            <p:cNvSpPr txBox="1"/>
            <p:nvPr/>
          </p:nvSpPr>
          <p:spPr>
            <a:xfrm>
              <a:off x="4819232" y="4718528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C5A5285-4DCD-431D-A550-891D52B04243}"/>
                </a:ext>
              </a:extLst>
            </p:cNvPr>
            <p:cNvSpPr txBox="1"/>
            <p:nvPr/>
          </p:nvSpPr>
          <p:spPr>
            <a:xfrm>
              <a:off x="5600160" y="472151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EE3966E-016A-44F4-91F4-CF89F1127ED4}"/>
                </a:ext>
              </a:extLst>
            </p:cNvPr>
            <p:cNvSpPr txBox="1"/>
            <p:nvPr/>
          </p:nvSpPr>
          <p:spPr>
            <a:xfrm>
              <a:off x="3244697" y="429017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FD544C6-F0E7-48A1-8E52-C579590070A7}"/>
                </a:ext>
              </a:extLst>
            </p:cNvPr>
            <p:cNvSpPr txBox="1"/>
            <p:nvPr/>
          </p:nvSpPr>
          <p:spPr>
            <a:xfrm>
              <a:off x="7189031" y="4720102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5EBE38-4178-4C36-9390-2C96D0D4BF74}"/>
                </a:ext>
              </a:extLst>
            </p:cNvPr>
            <p:cNvSpPr txBox="1"/>
            <p:nvPr/>
          </p:nvSpPr>
          <p:spPr>
            <a:xfrm>
              <a:off x="8048806" y="471122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DEE5060-AA68-418A-895E-A35DBF40F500}"/>
                </a:ext>
              </a:extLst>
            </p:cNvPr>
            <p:cNvSpPr txBox="1"/>
            <p:nvPr/>
          </p:nvSpPr>
          <p:spPr>
            <a:xfrm>
              <a:off x="8777902" y="4738520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802C862-0275-43AF-91BA-67402E5E8AB0}"/>
                </a:ext>
              </a:extLst>
            </p:cNvPr>
            <p:cNvSpPr txBox="1"/>
            <p:nvPr/>
          </p:nvSpPr>
          <p:spPr>
            <a:xfrm>
              <a:off x="9624971" y="4711223"/>
              <a:ext cx="425591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E01CCD5-A1EB-44A2-BBAE-805BD7F581B4}"/>
                </a:ext>
              </a:extLst>
            </p:cNvPr>
            <p:cNvSpPr txBox="1"/>
            <p:nvPr/>
          </p:nvSpPr>
          <p:spPr>
            <a:xfrm>
              <a:off x="2453450" y="4246096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EBA8C66-7F9B-4B99-B553-2BAA43976755}"/>
                </a:ext>
              </a:extLst>
            </p:cNvPr>
            <p:cNvSpPr txBox="1"/>
            <p:nvPr/>
          </p:nvSpPr>
          <p:spPr>
            <a:xfrm>
              <a:off x="2453450" y="4690484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475A213-2B90-4501-B5E7-3345148551D3}"/>
                </a:ext>
              </a:extLst>
            </p:cNvPr>
            <p:cNvSpPr txBox="1"/>
            <p:nvPr/>
          </p:nvSpPr>
          <p:spPr>
            <a:xfrm>
              <a:off x="4816243" y="4231475"/>
              <a:ext cx="327778" cy="551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AE2CDF8-4A51-4006-99D0-1C3E0C1FBD79}"/>
                </a:ext>
              </a:extLst>
            </p:cNvPr>
            <p:cNvSpPr txBox="1"/>
            <p:nvPr/>
          </p:nvSpPr>
          <p:spPr>
            <a:xfrm>
              <a:off x="1872868" y="4208068"/>
              <a:ext cx="541952" cy="497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BF</a:t>
              </a:r>
              <a:endParaRPr lang="zh-CN" altLang="en-US" sz="1050" b="1" dirty="0"/>
            </a:p>
          </p:txBody>
        </p:sp>
      </p:grp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06BB5C0-E2A4-42C7-9975-27D5BA3A9FD0}"/>
              </a:ext>
            </a:extLst>
          </p:cNvPr>
          <p:cNvCxnSpPr>
            <a:cxnSpLocks/>
            <a:stCxn id="78" idx="2"/>
            <a:endCxn id="90" idx="0"/>
          </p:cNvCxnSpPr>
          <p:nvPr/>
        </p:nvCxnSpPr>
        <p:spPr>
          <a:xfrm flipH="1">
            <a:off x="6111894" y="4702893"/>
            <a:ext cx="2219910" cy="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D7E4722-F7CD-446D-9569-91424457010C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6867380" y="4702893"/>
            <a:ext cx="1464424" cy="2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5C4EDDC-9BE6-4C5F-BE9B-BF8C9B18EF25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946624" y="4702893"/>
            <a:ext cx="385180" cy="23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CDE5AB06-D5B4-421C-AF6D-E97DE57490F3}"/>
              </a:ext>
            </a:extLst>
          </p:cNvPr>
          <p:cNvSpPr/>
          <p:nvPr/>
        </p:nvSpPr>
        <p:spPr>
          <a:xfrm>
            <a:off x="7986207" y="4463166"/>
            <a:ext cx="607676" cy="20775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2DE66F4-0741-46B6-B845-5D5F0047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" y="879501"/>
            <a:ext cx="12192000" cy="8089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59DC9C-2BE7-4F89-8A49-198117662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1800224"/>
            <a:ext cx="3890015" cy="38004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55DC7FF-FB80-4A7D-A8D9-B883D11BFCC7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验证算法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F21C6C-EE11-45F2-9C9B-0CBA44ED721A}"/>
                  </a:ext>
                </a:extLst>
              </p:cNvPr>
              <p:cNvSpPr/>
              <p:nvPr/>
            </p:nvSpPr>
            <p:spPr>
              <a:xfrm>
                <a:off x="5221393" y="2712611"/>
                <a:ext cx="459543" cy="2936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F21C6C-EE11-45F2-9C9B-0CBA44ED7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93" y="2712611"/>
                <a:ext cx="459543" cy="293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E35511C-6419-4BFB-83DA-007DDCD3C69A}"/>
              </a:ext>
            </a:extLst>
          </p:cNvPr>
          <p:cNvSpPr/>
          <p:nvPr/>
        </p:nvSpPr>
        <p:spPr>
          <a:xfrm>
            <a:off x="6626362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031584-85E2-4C38-9D90-E4CBA379BF0C}"/>
                  </a:ext>
                </a:extLst>
              </p:cNvPr>
              <p:cNvSpPr txBox="1"/>
              <p:nvPr/>
            </p:nvSpPr>
            <p:spPr>
              <a:xfrm>
                <a:off x="6605926" y="264280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𝐲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031584-85E2-4C38-9D90-E4CBA379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26" y="2642801"/>
                <a:ext cx="335305" cy="307777"/>
              </a:xfrm>
              <a:prstGeom prst="rect">
                <a:avLst/>
              </a:prstGeom>
              <a:blipFill>
                <a:blip r:embed="rId6"/>
                <a:stretch>
                  <a:fillRect r="-4909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456B1725-FA0B-490B-AB3A-CC6D35808932}"/>
              </a:ext>
            </a:extLst>
          </p:cNvPr>
          <p:cNvSpPr/>
          <p:nvPr/>
        </p:nvSpPr>
        <p:spPr>
          <a:xfrm>
            <a:off x="5763723" y="2785178"/>
            <a:ext cx="242775" cy="1231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A7AF5A-9A03-4963-86D9-71DC3D084689}"/>
              </a:ext>
            </a:extLst>
          </p:cNvPr>
          <p:cNvSpPr/>
          <p:nvPr/>
        </p:nvSpPr>
        <p:spPr>
          <a:xfrm>
            <a:off x="7186460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88C318-BFCA-460A-BC30-9FB5E744F4A8}"/>
              </a:ext>
            </a:extLst>
          </p:cNvPr>
          <p:cNvSpPr/>
          <p:nvPr/>
        </p:nvSpPr>
        <p:spPr>
          <a:xfrm>
            <a:off x="7746418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D875A8-2F2C-48F4-A06A-140BF18EFD1D}"/>
                  </a:ext>
                </a:extLst>
              </p:cNvPr>
              <p:cNvSpPr txBox="1"/>
              <p:nvPr/>
            </p:nvSpPr>
            <p:spPr>
              <a:xfrm>
                <a:off x="7245117" y="266192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𝒚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D875A8-2F2C-48F4-A06A-140BF18EF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17" y="2661920"/>
                <a:ext cx="335305" cy="307777"/>
              </a:xfrm>
              <a:prstGeom prst="rect">
                <a:avLst/>
              </a:prstGeom>
              <a:blipFill>
                <a:blip r:embed="rId7"/>
                <a:stretch>
                  <a:fillRect r="-5090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09328E16-C484-4F3A-ACFE-7F9D7262CFAB}"/>
              </a:ext>
            </a:extLst>
          </p:cNvPr>
          <p:cNvSpPr/>
          <p:nvPr/>
        </p:nvSpPr>
        <p:spPr>
          <a:xfrm>
            <a:off x="8306376" y="2665375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199F709-0EB0-496D-8517-E4609981E05E}"/>
              </a:ext>
            </a:extLst>
          </p:cNvPr>
          <p:cNvSpPr/>
          <p:nvPr/>
        </p:nvSpPr>
        <p:spPr>
          <a:xfrm>
            <a:off x="9201378" y="2568556"/>
            <a:ext cx="2514600" cy="15335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85DF8C-0048-43B8-A0EE-BE3B35A0DA4A}"/>
                  </a:ext>
                </a:extLst>
              </p:cNvPr>
              <p:cNvSpPr txBox="1"/>
              <p:nvPr/>
            </p:nvSpPr>
            <p:spPr>
              <a:xfrm>
                <a:off x="9274896" y="2185028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85DF8C-0048-43B8-A0EE-BE3B35A0D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896" y="2185028"/>
                <a:ext cx="335305" cy="307777"/>
              </a:xfrm>
              <a:prstGeom prst="rect">
                <a:avLst/>
              </a:prstGeom>
              <a:blipFill>
                <a:blip r:embed="rId8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AC21C0-4710-4962-89D0-DDF3C0ABE1C6}"/>
                  </a:ext>
                </a:extLst>
              </p:cNvPr>
              <p:cNvSpPr txBox="1"/>
              <p:nvPr/>
            </p:nvSpPr>
            <p:spPr>
              <a:xfrm>
                <a:off x="9863301" y="217297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AC21C0-4710-4962-89D0-DDF3C0AB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301" y="2172974"/>
                <a:ext cx="335305" cy="307777"/>
              </a:xfrm>
              <a:prstGeom prst="rect">
                <a:avLst/>
              </a:prstGeom>
              <a:blipFill>
                <a:blip r:embed="rId9"/>
                <a:stretch>
                  <a:fillRect r="-5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9D006AB-BB00-4A04-B9EE-54E3B03793A9}"/>
                  </a:ext>
                </a:extLst>
              </p:cNvPr>
              <p:cNvSpPr txBox="1"/>
              <p:nvPr/>
            </p:nvSpPr>
            <p:spPr>
              <a:xfrm>
                <a:off x="10497711" y="2172975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9D006AB-BB00-4A04-B9EE-54E3B037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711" y="2172975"/>
                <a:ext cx="335305" cy="307777"/>
              </a:xfrm>
              <a:prstGeom prst="rect">
                <a:avLst/>
              </a:prstGeom>
              <a:blipFill>
                <a:blip r:embed="rId10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342B2E9-C3C7-4762-BABD-E608299D64B5}"/>
                  </a:ext>
                </a:extLst>
              </p:cNvPr>
              <p:cNvSpPr txBox="1"/>
              <p:nvPr/>
            </p:nvSpPr>
            <p:spPr>
              <a:xfrm>
                <a:off x="11139501" y="2178967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342B2E9-C3C7-4762-BABD-E608299D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501" y="2178967"/>
                <a:ext cx="335305" cy="307777"/>
              </a:xfrm>
              <a:prstGeom prst="rect">
                <a:avLst/>
              </a:prstGeom>
              <a:blipFill>
                <a:blip r:embed="rId11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F08181E-6DB5-4AA4-8A23-EB1CD9746369}"/>
                  </a:ext>
                </a:extLst>
              </p:cNvPr>
              <p:cNvSpPr/>
              <p:nvPr/>
            </p:nvSpPr>
            <p:spPr>
              <a:xfrm>
                <a:off x="9340616" y="2665375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F08181E-6DB5-4AA4-8A23-EB1CD9746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616" y="2665375"/>
                <a:ext cx="372645" cy="2936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138556A-A15D-436E-BC66-44CFB21F2307}"/>
                  </a:ext>
                </a:extLst>
              </p:cNvPr>
              <p:cNvSpPr/>
              <p:nvPr/>
            </p:nvSpPr>
            <p:spPr>
              <a:xfrm>
                <a:off x="9340616" y="3150203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138556A-A15D-436E-BC66-44CFB21F2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616" y="3150203"/>
                <a:ext cx="372645" cy="293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5F983C1-7BF8-4233-801B-39CA128834BE}"/>
                  </a:ext>
                </a:extLst>
              </p:cNvPr>
              <p:cNvSpPr/>
              <p:nvPr/>
            </p:nvSpPr>
            <p:spPr>
              <a:xfrm>
                <a:off x="9943064" y="315124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5F983C1-7BF8-4233-801B-39CA12883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064" y="3151249"/>
                <a:ext cx="372645" cy="2936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F244D6F-CD4A-44B0-84B0-8EC590B84A84}"/>
                  </a:ext>
                </a:extLst>
              </p:cNvPr>
              <p:cNvSpPr/>
              <p:nvPr/>
            </p:nvSpPr>
            <p:spPr>
              <a:xfrm>
                <a:off x="9943064" y="363607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F244D6F-CD4A-44B0-84B0-8EC590B84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064" y="3636077"/>
                <a:ext cx="372645" cy="29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EF41FF4-3ADE-4D20-9043-8CEB22839567}"/>
                  </a:ext>
                </a:extLst>
              </p:cNvPr>
              <p:cNvSpPr/>
              <p:nvPr/>
            </p:nvSpPr>
            <p:spPr>
              <a:xfrm>
                <a:off x="10578936" y="266441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EF41FF4-3ADE-4D20-9043-8CEB22839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936" y="2664419"/>
                <a:ext cx="372645" cy="2936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B5B77B2-D9D4-40EE-9755-D0C35A83E789}"/>
                  </a:ext>
                </a:extLst>
              </p:cNvPr>
              <p:cNvSpPr/>
              <p:nvPr/>
            </p:nvSpPr>
            <p:spPr>
              <a:xfrm>
                <a:off x="10578936" y="314924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B5B77B2-D9D4-40EE-9755-D0C35A83E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936" y="3149247"/>
                <a:ext cx="372645" cy="293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DA81B4D-7033-47DB-A7D1-629D3AA7E49F}"/>
                  </a:ext>
                </a:extLst>
              </p:cNvPr>
              <p:cNvSpPr/>
              <p:nvPr/>
            </p:nvSpPr>
            <p:spPr>
              <a:xfrm>
                <a:off x="11194139" y="3173537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DA81B4D-7033-47DB-A7D1-629D3AA7E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139" y="3173537"/>
                <a:ext cx="372645" cy="293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D674E9D-CCC7-4B44-BA93-4A35D9916124}"/>
                  </a:ext>
                </a:extLst>
              </p:cNvPr>
              <p:cNvSpPr/>
              <p:nvPr/>
            </p:nvSpPr>
            <p:spPr>
              <a:xfrm>
                <a:off x="11194139" y="3658365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D674E9D-CCC7-4B44-BA93-4A35D9916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139" y="3658365"/>
                <a:ext cx="372645" cy="2936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844F4DD-7A2E-41B6-978A-CC48040E4AE2}"/>
                  </a:ext>
                </a:extLst>
              </p:cNvPr>
              <p:cNvSpPr/>
              <p:nvPr/>
            </p:nvSpPr>
            <p:spPr>
              <a:xfrm>
                <a:off x="10582104" y="3629669"/>
                <a:ext cx="372645" cy="293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200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844F4DD-7A2E-41B6-978A-CC48040E4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104" y="3629669"/>
                <a:ext cx="372645" cy="29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960AF5D-A767-4606-8EDC-A9B53266F75E}"/>
              </a:ext>
            </a:extLst>
          </p:cNvPr>
          <p:cNvCxnSpPr>
            <a:endCxn id="36" idx="0"/>
          </p:cNvCxnSpPr>
          <p:nvPr/>
        </p:nvCxnSpPr>
        <p:spPr>
          <a:xfrm flipV="1">
            <a:off x="6941231" y="2185028"/>
            <a:ext cx="2501318" cy="479391"/>
          </a:xfrm>
          <a:prstGeom prst="bentConnector4">
            <a:avLst>
              <a:gd name="adj1" fmla="val -1712"/>
              <a:gd name="adj2" fmla="val 1476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1A0BAED-2758-4B94-8BF5-ACE048B2F3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20551" y="685627"/>
            <a:ext cx="227321" cy="32623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90EAAD-0C7B-424F-97D7-E27A40651E8D}"/>
              </a:ext>
            </a:extLst>
          </p:cNvPr>
          <p:cNvSpPr txBox="1"/>
          <p:nvPr/>
        </p:nvSpPr>
        <p:spPr>
          <a:xfrm>
            <a:off x="10261381" y="4019229"/>
            <a:ext cx="63511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59434F-88C8-4BC6-8DEC-4F28DA6F50BC}"/>
              </a:ext>
            </a:extLst>
          </p:cNvPr>
          <p:cNvSpPr/>
          <p:nvPr/>
        </p:nvSpPr>
        <p:spPr>
          <a:xfrm>
            <a:off x="6073688" y="2653863"/>
            <a:ext cx="559958" cy="29369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C52619A-3A5B-4C1A-A91E-E17E957E30F8}"/>
                  </a:ext>
                </a:extLst>
              </p:cNvPr>
              <p:cNvSpPr txBox="1"/>
              <p:nvPr/>
            </p:nvSpPr>
            <p:spPr>
              <a:xfrm>
                <a:off x="6101540" y="231678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𝟎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C52619A-3A5B-4C1A-A91E-E17E957E3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0" y="2316780"/>
                <a:ext cx="33530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F2B9910-6479-4A2A-9645-EE098F4461C9}"/>
                  </a:ext>
                </a:extLst>
              </p:cNvPr>
              <p:cNvSpPr txBox="1"/>
              <p:nvPr/>
            </p:nvSpPr>
            <p:spPr>
              <a:xfrm>
                <a:off x="6595457" y="2336284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F2B9910-6479-4A2A-9645-EE098F44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457" y="2336284"/>
                <a:ext cx="33530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63CE4B1-11D3-4DCE-980C-310BA5021482}"/>
                  </a:ext>
                </a:extLst>
              </p:cNvPr>
              <p:cNvSpPr txBox="1"/>
              <p:nvPr/>
            </p:nvSpPr>
            <p:spPr>
              <a:xfrm>
                <a:off x="7235405" y="2383109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𝟐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63CE4B1-11D3-4DCE-980C-310BA502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05" y="2383109"/>
                <a:ext cx="33530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42A994E-208B-4326-BCE5-FBC71CAF8EA0}"/>
                  </a:ext>
                </a:extLst>
              </p:cNvPr>
              <p:cNvSpPr txBox="1"/>
              <p:nvPr/>
            </p:nvSpPr>
            <p:spPr>
              <a:xfrm>
                <a:off x="7749731" y="2374300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𝟑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42A994E-208B-4326-BCE5-FBC71CAF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731" y="2374300"/>
                <a:ext cx="335305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15A9E0E-E69C-4891-B2E2-B7B8A833955D}"/>
                  </a:ext>
                </a:extLst>
              </p:cNvPr>
              <p:cNvSpPr txBox="1"/>
              <p:nvPr/>
            </p:nvSpPr>
            <p:spPr>
              <a:xfrm>
                <a:off x="8414825" y="2395481"/>
                <a:ext cx="3353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𝟒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15A9E0E-E69C-4891-B2E2-B7B8A8339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5" y="2395481"/>
                <a:ext cx="335305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A2408460-BD00-4FB7-AB5C-1CFE6DDC830F}"/>
              </a:ext>
            </a:extLst>
          </p:cNvPr>
          <p:cNvSpPr txBox="1"/>
          <p:nvPr/>
        </p:nvSpPr>
        <p:spPr>
          <a:xfrm>
            <a:off x="7202171" y="3057879"/>
            <a:ext cx="61908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Tset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B347339-AE4C-469A-8314-0AE26942B50F}"/>
              </a:ext>
            </a:extLst>
          </p:cNvPr>
          <p:cNvGrpSpPr/>
          <p:nvPr/>
        </p:nvGrpSpPr>
        <p:grpSpPr>
          <a:xfrm>
            <a:off x="918393" y="844035"/>
            <a:ext cx="5263332" cy="5218576"/>
            <a:chOff x="157316" y="1740617"/>
            <a:chExt cx="5086350" cy="523306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277C507-1228-4766-8D82-CA4F2874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316" y="1740617"/>
              <a:ext cx="2876550" cy="10763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1336D3D-EBDE-4318-AD5D-05BB456A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16" y="2716007"/>
              <a:ext cx="5086350" cy="4257675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17F5CB6-8BEF-4B25-8879-FEA70EC874E1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验证算法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F36A04-D010-4807-AA02-AE2F1CB9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857250"/>
            <a:ext cx="10848975" cy="361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0A4BFB-59BA-4F6C-BD56-022B768647EC}"/>
              </a:ext>
            </a:extLst>
          </p:cNvPr>
          <p:cNvSpPr txBox="1"/>
          <p:nvPr/>
        </p:nvSpPr>
        <p:spPr>
          <a:xfrm>
            <a:off x="231142" y="205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更新算法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CDEC6F-3931-4FB5-A6E5-237A93957C39}"/>
              </a:ext>
            </a:extLst>
          </p:cNvPr>
          <p:cNvSpPr txBox="1"/>
          <p:nvPr/>
        </p:nvSpPr>
        <p:spPr>
          <a:xfrm>
            <a:off x="75585" y="105824"/>
            <a:ext cx="6553397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SSE</a:t>
            </a: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具体构造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cash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</a:t>
            </a:r>
            <a:r>
              <a:rPr lang="en-US" altLang="zh-CN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[1]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32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Tset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A566AA-C0B8-4DC3-999B-43632161FFA7}"/>
              </a:ext>
            </a:extLst>
          </p:cNvPr>
          <p:cNvGrpSpPr/>
          <p:nvPr/>
        </p:nvGrpSpPr>
        <p:grpSpPr>
          <a:xfrm>
            <a:off x="0" y="1002263"/>
            <a:ext cx="12192000" cy="1390199"/>
            <a:chOff x="0" y="1569991"/>
            <a:chExt cx="11483115" cy="11591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016E921-9AFB-4D23-A3EF-A43D92EE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569991"/>
              <a:ext cx="11154120" cy="57955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2389E0F-4D9E-4851-990A-263DB2A7C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49549"/>
              <a:ext cx="11483115" cy="579558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87F886A-2F39-4B76-B4CB-6B35FC6D80FA}"/>
              </a:ext>
            </a:extLst>
          </p:cNvPr>
          <p:cNvSpPr/>
          <p:nvPr/>
        </p:nvSpPr>
        <p:spPr>
          <a:xfrm>
            <a:off x="1440774" y="3381375"/>
            <a:ext cx="1000125" cy="5048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AE60EA-1686-477A-B2F9-C066717FF81E}"/>
                  </a:ext>
                </a:extLst>
              </p:cNvPr>
              <p:cNvSpPr txBox="1"/>
              <p:nvPr/>
            </p:nvSpPr>
            <p:spPr>
              <a:xfrm>
                <a:off x="1583649" y="3449121"/>
                <a:ext cx="714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AE60EA-1686-477A-B2F9-C066717FF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49" y="3449121"/>
                <a:ext cx="71437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8B8CD9B0-10C8-43C2-807C-E1D8D01C0DE2}"/>
              </a:ext>
            </a:extLst>
          </p:cNvPr>
          <p:cNvSpPr/>
          <p:nvPr/>
        </p:nvSpPr>
        <p:spPr>
          <a:xfrm>
            <a:off x="1440774" y="4038600"/>
            <a:ext cx="1000125" cy="5048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8AF661A-05CF-49F8-88F3-0C6095A410F5}"/>
                  </a:ext>
                </a:extLst>
              </p:cNvPr>
              <p:cNvSpPr txBox="1"/>
              <p:nvPr/>
            </p:nvSpPr>
            <p:spPr>
              <a:xfrm>
                <a:off x="1583649" y="4106346"/>
                <a:ext cx="714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8AF661A-05CF-49F8-88F3-0C6095A41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49" y="4106346"/>
                <a:ext cx="71437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3A45896C-E587-4707-9707-D9196239A4D7}"/>
              </a:ext>
            </a:extLst>
          </p:cNvPr>
          <p:cNvSpPr/>
          <p:nvPr/>
        </p:nvSpPr>
        <p:spPr>
          <a:xfrm>
            <a:off x="1450299" y="4695825"/>
            <a:ext cx="990600" cy="5048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8817CCD-5FD5-4881-9C23-187A24690682}"/>
                  </a:ext>
                </a:extLst>
              </p:cNvPr>
              <p:cNvSpPr txBox="1"/>
              <p:nvPr/>
            </p:nvSpPr>
            <p:spPr>
              <a:xfrm>
                <a:off x="1593173" y="4763571"/>
                <a:ext cx="707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8817CCD-5FD5-4881-9C23-187A24690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73" y="4763571"/>
                <a:ext cx="707571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C93C2FE8-DD20-4A08-95DE-A25B74EDA79A}"/>
              </a:ext>
            </a:extLst>
          </p:cNvPr>
          <p:cNvSpPr/>
          <p:nvPr/>
        </p:nvSpPr>
        <p:spPr>
          <a:xfrm>
            <a:off x="2779036" y="3379165"/>
            <a:ext cx="714375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87157D3-F894-4745-B5AD-416BD7458385}"/>
                  </a:ext>
                </a:extLst>
              </p:cNvPr>
              <p:cNvSpPr txBox="1"/>
              <p:nvPr/>
            </p:nvSpPr>
            <p:spPr>
              <a:xfrm>
                <a:off x="2921911" y="3446911"/>
                <a:ext cx="714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87157D3-F894-4745-B5AD-416BD745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11" y="3446911"/>
                <a:ext cx="714374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9DD53642-E4DF-451F-9868-2F60EAB45EDD}"/>
              </a:ext>
            </a:extLst>
          </p:cNvPr>
          <p:cNvSpPr/>
          <p:nvPr/>
        </p:nvSpPr>
        <p:spPr>
          <a:xfrm>
            <a:off x="2779036" y="4036390"/>
            <a:ext cx="714375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BE45370-0386-4D62-80A3-247CEEA0D1FE}"/>
                  </a:ext>
                </a:extLst>
              </p:cNvPr>
              <p:cNvSpPr txBox="1"/>
              <p:nvPr/>
            </p:nvSpPr>
            <p:spPr>
              <a:xfrm>
                <a:off x="2921911" y="4104136"/>
                <a:ext cx="714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BE45370-0386-4D62-80A3-247CEEA0D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11" y="4104136"/>
                <a:ext cx="71437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4C65B46C-82B6-437D-A28E-E21DDCDA2CC6}"/>
              </a:ext>
            </a:extLst>
          </p:cNvPr>
          <p:cNvSpPr/>
          <p:nvPr/>
        </p:nvSpPr>
        <p:spPr>
          <a:xfrm>
            <a:off x="2788561" y="4693615"/>
            <a:ext cx="700088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C0F3FD8-D35D-4063-B853-AA79D6B29BED}"/>
                  </a:ext>
                </a:extLst>
              </p:cNvPr>
              <p:cNvSpPr txBox="1"/>
              <p:nvPr/>
            </p:nvSpPr>
            <p:spPr>
              <a:xfrm>
                <a:off x="2931435" y="4761361"/>
                <a:ext cx="707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C0F3FD8-D35D-4063-B853-AA79D6B29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35" y="4761361"/>
                <a:ext cx="707571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995F7D3-AAFA-48E4-A04B-C1EFD7AB00A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440899" y="3631578"/>
            <a:ext cx="338137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B59400A-9277-4A90-B9BB-D28286C0DE10}"/>
              </a:ext>
            </a:extLst>
          </p:cNvPr>
          <p:cNvSpPr/>
          <p:nvPr/>
        </p:nvSpPr>
        <p:spPr>
          <a:xfrm>
            <a:off x="3831548" y="3390558"/>
            <a:ext cx="714374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92F5612-1138-4050-B0CE-0040408E9E07}"/>
                  </a:ext>
                </a:extLst>
              </p:cNvPr>
              <p:cNvSpPr txBox="1"/>
              <p:nvPr/>
            </p:nvSpPr>
            <p:spPr>
              <a:xfrm>
                <a:off x="3974422" y="3458304"/>
                <a:ext cx="714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92F5612-1138-4050-B0CE-0040408E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22" y="3458304"/>
                <a:ext cx="714374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E10D5F3F-C298-4286-AFD3-DCDF4A2E8467}"/>
              </a:ext>
            </a:extLst>
          </p:cNvPr>
          <p:cNvSpPr/>
          <p:nvPr/>
        </p:nvSpPr>
        <p:spPr>
          <a:xfrm>
            <a:off x="3867268" y="4693615"/>
            <a:ext cx="704850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7AA13F5-58C8-4BA3-809A-32951F6BDC81}"/>
                  </a:ext>
                </a:extLst>
              </p:cNvPr>
              <p:cNvSpPr txBox="1"/>
              <p:nvPr/>
            </p:nvSpPr>
            <p:spPr>
              <a:xfrm>
                <a:off x="4010142" y="4761361"/>
                <a:ext cx="707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7AA13F5-58C8-4BA3-809A-32951F6BD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42" y="4761361"/>
                <a:ext cx="707571" cy="369332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867D74-CA9A-4BD5-8BBC-515E9C417271}"/>
              </a:ext>
            </a:extLst>
          </p:cNvPr>
          <p:cNvCxnSpPr/>
          <p:nvPr/>
        </p:nvCxnSpPr>
        <p:spPr>
          <a:xfrm flipV="1">
            <a:off x="2424230" y="4286592"/>
            <a:ext cx="338137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77A03-B63B-4C30-9037-9AAA346AC154}"/>
              </a:ext>
            </a:extLst>
          </p:cNvPr>
          <p:cNvCxnSpPr/>
          <p:nvPr/>
        </p:nvCxnSpPr>
        <p:spPr>
          <a:xfrm flipV="1">
            <a:off x="2450424" y="4934634"/>
            <a:ext cx="338137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310461F-A3FF-42BA-947E-3F966E05BD28}"/>
              </a:ext>
            </a:extLst>
          </p:cNvPr>
          <p:cNvCxnSpPr/>
          <p:nvPr/>
        </p:nvCxnSpPr>
        <p:spPr>
          <a:xfrm flipV="1">
            <a:off x="3493411" y="3642971"/>
            <a:ext cx="338137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DE8041-0AF0-4D48-9170-16E15D5D6BF9}"/>
              </a:ext>
            </a:extLst>
          </p:cNvPr>
          <p:cNvCxnSpPr/>
          <p:nvPr/>
        </p:nvCxnSpPr>
        <p:spPr>
          <a:xfrm flipV="1">
            <a:off x="3493411" y="4948921"/>
            <a:ext cx="338137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DEF9971-9BAE-4B65-9420-295BA2984721}"/>
              </a:ext>
            </a:extLst>
          </p:cNvPr>
          <p:cNvSpPr txBox="1"/>
          <p:nvPr/>
        </p:nvSpPr>
        <p:spPr>
          <a:xfrm>
            <a:off x="2326141" y="5343085"/>
            <a:ext cx="1210588" cy="453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正排索引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EEA89A0-7D15-47EF-987B-01A3041E69F9}"/>
              </a:ext>
            </a:extLst>
          </p:cNvPr>
          <p:cNvSpPr/>
          <p:nvPr/>
        </p:nvSpPr>
        <p:spPr>
          <a:xfrm>
            <a:off x="7435951" y="3392768"/>
            <a:ext cx="1000125" cy="5048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FD5A652-973D-4F3E-9BE1-E441FC484EF4}"/>
                  </a:ext>
                </a:extLst>
              </p:cNvPr>
              <p:cNvSpPr txBox="1"/>
              <p:nvPr/>
            </p:nvSpPr>
            <p:spPr>
              <a:xfrm>
                <a:off x="7578826" y="3460514"/>
                <a:ext cx="714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FD5A652-973D-4F3E-9BE1-E441FC48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826" y="3460514"/>
                <a:ext cx="714374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B36513EE-6EA1-4857-AC08-5D4384791B13}"/>
              </a:ext>
            </a:extLst>
          </p:cNvPr>
          <p:cNvSpPr/>
          <p:nvPr/>
        </p:nvSpPr>
        <p:spPr>
          <a:xfrm>
            <a:off x="7435951" y="4049993"/>
            <a:ext cx="1000125" cy="5048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062208D-8D64-4A98-90E1-E8825FE14CBD}"/>
                  </a:ext>
                </a:extLst>
              </p:cNvPr>
              <p:cNvSpPr txBox="1"/>
              <p:nvPr/>
            </p:nvSpPr>
            <p:spPr>
              <a:xfrm>
                <a:off x="7578826" y="4117739"/>
                <a:ext cx="714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062208D-8D64-4A98-90E1-E8825FE14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826" y="4117739"/>
                <a:ext cx="714374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5BFC7F88-D05A-4576-BB08-E053B3880BFE}"/>
              </a:ext>
            </a:extLst>
          </p:cNvPr>
          <p:cNvSpPr/>
          <p:nvPr/>
        </p:nvSpPr>
        <p:spPr>
          <a:xfrm>
            <a:off x="7445476" y="4707218"/>
            <a:ext cx="990600" cy="5048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0B28EC1-3852-4E97-ACAA-D4CED2B652A4}"/>
                  </a:ext>
                </a:extLst>
              </p:cNvPr>
              <p:cNvSpPr txBox="1"/>
              <p:nvPr/>
            </p:nvSpPr>
            <p:spPr>
              <a:xfrm>
                <a:off x="7588350" y="4774964"/>
                <a:ext cx="707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0B28EC1-3852-4E97-ACAA-D4CED2B65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350" y="4774964"/>
                <a:ext cx="707571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9E8C7ABB-A353-42C8-B1F6-2DE22FE72497}"/>
              </a:ext>
            </a:extLst>
          </p:cNvPr>
          <p:cNvSpPr/>
          <p:nvPr/>
        </p:nvSpPr>
        <p:spPr>
          <a:xfrm>
            <a:off x="8774213" y="3390558"/>
            <a:ext cx="2481263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3832787-789E-4428-A450-880E50E28E6B}"/>
                  </a:ext>
                </a:extLst>
              </p:cNvPr>
              <p:cNvSpPr txBox="1"/>
              <p:nvPr/>
            </p:nvSpPr>
            <p:spPr>
              <a:xfrm>
                <a:off x="8917088" y="3440440"/>
                <a:ext cx="4619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3832787-789E-4428-A450-880E50E28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088" y="3440440"/>
                <a:ext cx="461961" cy="369332"/>
              </a:xfrm>
              <a:prstGeom prst="rect">
                <a:avLst/>
              </a:prstGeom>
              <a:blipFill>
                <a:blip r:embed="rId16"/>
                <a:stretch>
                  <a:fillRect r="-3421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D99CCA9-88E0-4F88-839E-D867CE3BB217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 flipV="1">
            <a:off x="8436076" y="3642971"/>
            <a:ext cx="338137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95C3BAD-62A9-4FB5-ADB7-C7A265E10A8B}"/>
              </a:ext>
            </a:extLst>
          </p:cNvPr>
          <p:cNvCxnSpPr/>
          <p:nvPr/>
        </p:nvCxnSpPr>
        <p:spPr>
          <a:xfrm flipV="1">
            <a:off x="8419407" y="4297985"/>
            <a:ext cx="338137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9613C31-A3D8-4818-817A-60F10F4144F4}"/>
              </a:ext>
            </a:extLst>
          </p:cNvPr>
          <p:cNvCxnSpPr/>
          <p:nvPr/>
        </p:nvCxnSpPr>
        <p:spPr>
          <a:xfrm flipV="1">
            <a:off x="8445601" y="4946027"/>
            <a:ext cx="338137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03E5B24-C65D-49CA-9701-5016E85EEF38}"/>
              </a:ext>
            </a:extLst>
          </p:cNvPr>
          <p:cNvSpPr txBox="1"/>
          <p:nvPr/>
        </p:nvSpPr>
        <p:spPr>
          <a:xfrm>
            <a:off x="7044969" y="5343085"/>
            <a:ext cx="1951175" cy="453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倒排索引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Tset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E6E7B0-7B4D-42A0-9944-B5692207058C}"/>
              </a:ext>
            </a:extLst>
          </p:cNvPr>
          <p:cNvCxnSpPr/>
          <p:nvPr/>
        </p:nvCxnSpPr>
        <p:spPr>
          <a:xfrm>
            <a:off x="9631462" y="3390558"/>
            <a:ext cx="0" cy="5162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9F20CEA-0BD1-494F-A2AC-65CCDBF876CE}"/>
              </a:ext>
            </a:extLst>
          </p:cNvPr>
          <p:cNvCxnSpPr/>
          <p:nvPr/>
        </p:nvCxnSpPr>
        <p:spPr>
          <a:xfrm>
            <a:off x="10431562" y="3375929"/>
            <a:ext cx="0" cy="5162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9AD7E81D-7820-41D2-A77A-FAF4D2998249}"/>
              </a:ext>
            </a:extLst>
          </p:cNvPr>
          <p:cNvSpPr/>
          <p:nvPr/>
        </p:nvSpPr>
        <p:spPr>
          <a:xfrm>
            <a:off x="8774213" y="4033154"/>
            <a:ext cx="2481263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0D65AEB-3DFA-4F9B-8EF8-A3EDC3187618}"/>
                  </a:ext>
                </a:extLst>
              </p:cNvPr>
              <p:cNvSpPr txBox="1"/>
              <p:nvPr/>
            </p:nvSpPr>
            <p:spPr>
              <a:xfrm>
                <a:off x="8917088" y="4100900"/>
                <a:ext cx="4619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0D65AEB-3DFA-4F9B-8EF8-A3EDC31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088" y="4100900"/>
                <a:ext cx="461961" cy="369332"/>
              </a:xfrm>
              <a:prstGeom prst="rect">
                <a:avLst/>
              </a:prstGeom>
              <a:blipFill>
                <a:blip r:embed="rId17"/>
                <a:stretch>
                  <a:fillRect r="-34211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2CA6C2D-BE98-415B-A7C2-881F7A332AAE}"/>
              </a:ext>
            </a:extLst>
          </p:cNvPr>
          <p:cNvCxnSpPr/>
          <p:nvPr/>
        </p:nvCxnSpPr>
        <p:spPr>
          <a:xfrm>
            <a:off x="9631462" y="4033154"/>
            <a:ext cx="0" cy="5162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358AE52-0F7A-48E8-866C-2C2C2BDDCE5E}"/>
              </a:ext>
            </a:extLst>
          </p:cNvPr>
          <p:cNvCxnSpPr/>
          <p:nvPr/>
        </p:nvCxnSpPr>
        <p:spPr>
          <a:xfrm>
            <a:off x="10431562" y="4018525"/>
            <a:ext cx="0" cy="5162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FA212BC0-8A30-452F-8834-7B63AC91A633}"/>
              </a:ext>
            </a:extLst>
          </p:cNvPr>
          <p:cNvSpPr/>
          <p:nvPr/>
        </p:nvSpPr>
        <p:spPr>
          <a:xfrm>
            <a:off x="8783738" y="4705008"/>
            <a:ext cx="2481263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CFDDA3F-690D-4EF5-AD93-212A9A8DE860}"/>
                  </a:ext>
                </a:extLst>
              </p:cNvPr>
              <p:cNvSpPr txBox="1"/>
              <p:nvPr/>
            </p:nvSpPr>
            <p:spPr>
              <a:xfrm>
                <a:off x="10557768" y="4777858"/>
                <a:ext cx="4619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CFDDA3F-690D-4EF5-AD93-212A9A8DE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768" y="4777858"/>
                <a:ext cx="461961" cy="369332"/>
              </a:xfrm>
              <a:prstGeom prst="rect">
                <a:avLst/>
              </a:prstGeom>
              <a:blipFill>
                <a:blip r:embed="rId18"/>
                <a:stretch>
                  <a:fillRect r="-38158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7B8718A-6302-41A6-AEF4-FE690C26A71D}"/>
              </a:ext>
            </a:extLst>
          </p:cNvPr>
          <p:cNvCxnSpPr/>
          <p:nvPr/>
        </p:nvCxnSpPr>
        <p:spPr>
          <a:xfrm>
            <a:off x="9640987" y="4705008"/>
            <a:ext cx="0" cy="5162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F716F60-932E-4E51-AFB9-8CE85020F60C}"/>
              </a:ext>
            </a:extLst>
          </p:cNvPr>
          <p:cNvCxnSpPr/>
          <p:nvPr/>
        </p:nvCxnSpPr>
        <p:spPr>
          <a:xfrm>
            <a:off x="10441087" y="4690379"/>
            <a:ext cx="0" cy="5162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BF91CB1-FF4C-4D74-9F24-D3C536540AB0}"/>
                  </a:ext>
                </a:extLst>
              </p:cNvPr>
              <p:cNvSpPr txBox="1"/>
              <p:nvPr/>
            </p:nvSpPr>
            <p:spPr>
              <a:xfrm>
                <a:off x="9741001" y="4113319"/>
                <a:ext cx="4619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BF91CB1-FF4C-4D74-9F24-D3C536540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001" y="4113319"/>
                <a:ext cx="461961" cy="369332"/>
              </a:xfrm>
              <a:prstGeom prst="rect">
                <a:avLst/>
              </a:prstGeom>
              <a:blipFill>
                <a:blip r:embed="rId19"/>
                <a:stretch>
                  <a:fillRect r="-38158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8F647DC-78D3-4B26-B96B-7ACDF1669B68}"/>
                  </a:ext>
                </a:extLst>
              </p:cNvPr>
              <p:cNvSpPr txBox="1"/>
              <p:nvPr/>
            </p:nvSpPr>
            <p:spPr>
              <a:xfrm>
                <a:off x="10574437" y="4121772"/>
                <a:ext cx="4619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8F647DC-78D3-4B26-B96B-7ACDF1669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37" y="4121772"/>
                <a:ext cx="461961" cy="369332"/>
              </a:xfrm>
              <a:prstGeom prst="rect">
                <a:avLst/>
              </a:prstGeom>
              <a:blipFill>
                <a:blip r:embed="rId20"/>
                <a:stretch>
                  <a:fillRect r="-40000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063D650-BB0F-487F-BE5F-EB404DE61D1C}"/>
              </a:ext>
            </a:extLst>
          </p:cNvPr>
          <p:cNvCxnSpPr>
            <a:cxnSpLocks/>
          </p:cNvCxnSpPr>
          <p:nvPr/>
        </p:nvCxnSpPr>
        <p:spPr>
          <a:xfrm flipV="1">
            <a:off x="5628413" y="4332707"/>
            <a:ext cx="1564650" cy="13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0EF317BF-64B1-4729-9E17-A1913D5038B0}"/>
                  </a:ext>
                </a:extLst>
              </p:cNvPr>
              <p:cNvSpPr txBox="1"/>
              <p:nvPr/>
            </p:nvSpPr>
            <p:spPr>
              <a:xfrm>
                <a:off x="5961958" y="3957199"/>
                <a:ext cx="1245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Stag(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b="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0EF317BF-64B1-4729-9E17-A1913D503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58" y="3957199"/>
                <a:ext cx="1245052" cy="369332"/>
              </a:xfrm>
              <a:prstGeom prst="rect">
                <a:avLst/>
              </a:prstGeom>
              <a:blipFill>
                <a:blip r:embed="rId21"/>
                <a:stretch>
                  <a:fillRect l="-39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C09E3265-FD1F-4179-90F2-DF4555BB0BF8}"/>
              </a:ext>
            </a:extLst>
          </p:cNvPr>
          <p:cNvSpPr txBox="1"/>
          <p:nvPr/>
        </p:nvSpPr>
        <p:spPr>
          <a:xfrm>
            <a:off x="151788" y="6231484"/>
            <a:ext cx="12040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Cash, Highly-scalable searchable symmetric encryption with support for </a:t>
            </a:r>
            <a:r>
              <a:rPr lang="en-US" altLang="zh-C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queries, CRYPTO’13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78F277-D845-44FE-9BDE-05B896274B71}"/>
              </a:ext>
            </a:extLst>
          </p:cNvPr>
          <p:cNvSpPr/>
          <p:nvPr/>
        </p:nvSpPr>
        <p:spPr>
          <a:xfrm>
            <a:off x="7193063" y="3238500"/>
            <a:ext cx="4208348" cy="729148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1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0BD0684D-49EF-4E9B-88A8-32A859048633}"/>
              </a:ext>
            </a:extLst>
          </p:cNvPr>
          <p:cNvSpPr/>
          <p:nvPr/>
        </p:nvSpPr>
        <p:spPr>
          <a:xfrm>
            <a:off x="7656982" y="751356"/>
            <a:ext cx="2777376" cy="33623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0FA63B-113E-47B6-930B-D1599F2598F1}"/>
              </a:ext>
            </a:extLst>
          </p:cNvPr>
          <p:cNvSpPr txBox="1"/>
          <p:nvPr/>
        </p:nvSpPr>
        <p:spPr>
          <a:xfrm>
            <a:off x="166137" y="76511"/>
            <a:ext cx="3132589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VDB + </a:t>
            </a:r>
            <a:r>
              <a:rPr lang="en-US" altLang="zh-CN" sz="32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TSet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11215A-77B9-4CFC-B4B9-FD3BC814F537}"/>
              </a:ext>
            </a:extLst>
          </p:cNvPr>
          <p:cNvGrpSpPr/>
          <p:nvPr/>
        </p:nvGrpSpPr>
        <p:grpSpPr>
          <a:xfrm>
            <a:off x="597427" y="869185"/>
            <a:ext cx="5381485" cy="4175947"/>
            <a:chOff x="2320038" y="1072328"/>
            <a:chExt cx="6810473" cy="444841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B21488-780A-4B43-9561-4C3198C01A6E}"/>
                </a:ext>
              </a:extLst>
            </p:cNvPr>
            <p:cNvSpPr/>
            <p:nvPr/>
          </p:nvSpPr>
          <p:spPr>
            <a:xfrm>
              <a:off x="3883866" y="2178836"/>
              <a:ext cx="5009294" cy="1228725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F38473-A006-4DD1-A1E0-505B378B5DD5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3883866" y="2793199"/>
              <a:ext cx="500929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B4D8E5F-C83C-4155-93F2-E6BEFB7B7E4D}"/>
                </a:ext>
              </a:extLst>
            </p:cNvPr>
            <p:cNvCxnSpPr/>
            <p:nvPr/>
          </p:nvCxnSpPr>
          <p:spPr>
            <a:xfrm>
              <a:off x="5083160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B2DC177-22CF-4937-B65A-991242DBCF6D}"/>
                </a:ext>
              </a:extLst>
            </p:cNvPr>
            <p:cNvCxnSpPr/>
            <p:nvPr/>
          </p:nvCxnSpPr>
          <p:spPr>
            <a:xfrm>
              <a:off x="6365619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218E35D-F631-4208-8195-AEFA21C654A7}"/>
                </a:ext>
              </a:extLst>
            </p:cNvPr>
            <p:cNvCxnSpPr/>
            <p:nvPr/>
          </p:nvCxnSpPr>
          <p:spPr>
            <a:xfrm>
              <a:off x="7584819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D58224C-CA5B-4F84-839D-94B855183145}"/>
                    </a:ext>
                  </a:extLst>
                </p:cNvPr>
                <p:cNvSpPr txBox="1"/>
                <p:nvPr/>
              </p:nvSpPr>
              <p:spPr>
                <a:xfrm>
                  <a:off x="4340963" y="2302383"/>
                  <a:ext cx="197169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D58224C-CA5B-4F84-839D-94B855183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963" y="2302383"/>
                  <a:ext cx="197169" cy="360099"/>
                </a:xfrm>
                <a:prstGeom prst="rect">
                  <a:avLst/>
                </a:prstGeom>
                <a:blipFill>
                  <a:blip r:embed="rId3"/>
                  <a:stretch>
                    <a:fillRect l="-46154" r="-38462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DB0DD19-8D4E-416B-9B5B-29E7933FEDCD}"/>
                    </a:ext>
                  </a:extLst>
                </p:cNvPr>
                <p:cNvSpPr txBox="1"/>
                <p:nvPr/>
              </p:nvSpPr>
              <p:spPr>
                <a:xfrm>
                  <a:off x="5576075" y="2302383"/>
                  <a:ext cx="197169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DB0DD19-8D4E-416B-9B5B-29E7933FE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75" y="2302383"/>
                  <a:ext cx="197169" cy="360099"/>
                </a:xfrm>
                <a:prstGeom prst="rect">
                  <a:avLst/>
                </a:prstGeom>
                <a:blipFill>
                  <a:blip r:embed="rId4"/>
                  <a:stretch>
                    <a:fillRect l="-42308" r="-42308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3452647-A474-4D4E-8A4D-4336F43C3E77}"/>
                    </a:ext>
                  </a:extLst>
                </p:cNvPr>
                <p:cNvSpPr txBox="1"/>
                <p:nvPr/>
              </p:nvSpPr>
              <p:spPr>
                <a:xfrm>
                  <a:off x="6876635" y="2302382"/>
                  <a:ext cx="197170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3452647-A474-4D4E-8A4D-4336F43C3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635" y="2302382"/>
                  <a:ext cx="197170" cy="360099"/>
                </a:xfrm>
                <a:prstGeom prst="rect">
                  <a:avLst/>
                </a:prstGeom>
                <a:blipFill>
                  <a:blip r:embed="rId5"/>
                  <a:stretch>
                    <a:fillRect l="-48000" r="-44000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A16CC20-97FB-4141-992F-74BB40019BE2}"/>
                    </a:ext>
                  </a:extLst>
                </p:cNvPr>
                <p:cNvSpPr txBox="1"/>
                <p:nvPr/>
              </p:nvSpPr>
              <p:spPr>
                <a:xfrm>
                  <a:off x="8170286" y="2302383"/>
                  <a:ext cx="197170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A16CC20-97FB-4141-992F-74BB40019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286" y="2302383"/>
                  <a:ext cx="197170" cy="360099"/>
                </a:xfrm>
                <a:prstGeom prst="rect">
                  <a:avLst/>
                </a:prstGeom>
                <a:blipFill>
                  <a:blip r:embed="rId6"/>
                  <a:stretch>
                    <a:fillRect l="-42308" r="-42308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41E0C12-AC6C-4C6D-905B-D20B2FA5201B}"/>
                    </a:ext>
                  </a:extLst>
                </p:cNvPr>
                <p:cNvSpPr txBox="1"/>
                <p:nvPr/>
              </p:nvSpPr>
              <p:spPr>
                <a:xfrm>
                  <a:off x="4299606" y="2860939"/>
                  <a:ext cx="35368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 sz="2000" b="1" i="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41E0C12-AC6C-4C6D-905B-D20B2FA52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2860939"/>
                  <a:ext cx="35368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9F0B99C-421E-490D-9C3F-FFED40F10264}"/>
                    </a:ext>
                  </a:extLst>
                </p:cNvPr>
                <p:cNvSpPr txBox="1"/>
                <p:nvPr/>
              </p:nvSpPr>
              <p:spPr>
                <a:xfrm>
                  <a:off x="5495114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9F0B99C-421E-490D-9C3F-FFED40F10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2860939"/>
                  <a:ext cx="35048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245FE82-C6FD-47F3-8C69-62C5314D9229}"/>
                    </a:ext>
                  </a:extLst>
                </p:cNvPr>
                <p:cNvSpPr txBox="1"/>
                <p:nvPr/>
              </p:nvSpPr>
              <p:spPr>
                <a:xfrm>
                  <a:off x="6848557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245FE82-C6FD-47F3-8C69-62C5314D9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2860939"/>
                  <a:ext cx="35048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0D7540B-5228-4C83-8D50-F37C17D4FECF}"/>
                    </a:ext>
                  </a:extLst>
                </p:cNvPr>
                <p:cNvSpPr txBox="1"/>
                <p:nvPr/>
              </p:nvSpPr>
              <p:spPr>
                <a:xfrm>
                  <a:off x="8173123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0D7540B-5228-4C83-8D50-F37C17D4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2860939"/>
                  <a:ext cx="35048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1D5A77-B738-424A-81AE-C5EAD2477E90}"/>
                </a:ext>
              </a:extLst>
            </p:cNvPr>
            <p:cNvSpPr/>
            <p:nvPr/>
          </p:nvSpPr>
          <p:spPr>
            <a:xfrm>
              <a:off x="3883866" y="1072328"/>
              <a:ext cx="5009294" cy="54662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2692114-0AD0-4C00-A49A-879B1BBE04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3160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94950F-0C42-4BBA-ADAB-246FB9A00ED1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6388513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BCA9C4A-E0F4-427E-A354-A6D6EDE5D75D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9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ECB7B61-007C-4106-94B2-266A1743F3D3}"/>
                    </a:ext>
                  </a:extLst>
                </p:cNvPr>
                <p:cNvSpPr txBox="1"/>
                <p:nvPr/>
              </p:nvSpPr>
              <p:spPr>
                <a:xfrm>
                  <a:off x="4299606" y="1072328"/>
                  <a:ext cx="40177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ECB7B61-007C-4106-94B2-266A1743F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1072328"/>
                  <a:ext cx="40177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6D87CA8-1FA9-4FA6-9D58-6CB72541D69B}"/>
                    </a:ext>
                  </a:extLst>
                </p:cNvPr>
                <p:cNvSpPr txBox="1"/>
                <p:nvPr/>
              </p:nvSpPr>
              <p:spPr>
                <a:xfrm>
                  <a:off x="5495114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6D87CA8-1FA9-4FA6-9D58-6CB72541D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1072328"/>
                  <a:ext cx="39857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72CEB17-FD4C-4B8D-B42A-985349B1071F}"/>
                    </a:ext>
                  </a:extLst>
                </p:cNvPr>
                <p:cNvSpPr txBox="1"/>
                <p:nvPr/>
              </p:nvSpPr>
              <p:spPr>
                <a:xfrm>
                  <a:off x="6848557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72CEB17-FD4C-4B8D-B42A-985349B10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1072328"/>
                  <a:ext cx="39857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AD6F5F9-BC80-42EE-B2FC-1E7C175AE70F}"/>
                    </a:ext>
                  </a:extLst>
                </p:cNvPr>
                <p:cNvSpPr txBox="1"/>
                <p:nvPr/>
              </p:nvSpPr>
              <p:spPr>
                <a:xfrm>
                  <a:off x="8173123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AD6F5F9-BC80-42EE-B2FC-1E7C175A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1072328"/>
                  <a:ext cx="39857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CA1D80B-3FE2-4971-8AB5-D26AE42A84E5}"/>
                    </a:ext>
                  </a:extLst>
                </p:cNvPr>
                <p:cNvSpPr txBox="1"/>
                <p:nvPr/>
              </p:nvSpPr>
              <p:spPr>
                <a:xfrm>
                  <a:off x="3283443" y="2280675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𝒊𝒏𝒅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CA1D80B-3FE2-4971-8AB5-D26AE42A8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443" y="2280675"/>
                  <a:ext cx="367524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91667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D97D89-30E9-4D96-A293-A109673505EC}"/>
                    </a:ext>
                  </a:extLst>
                </p:cNvPr>
                <p:cNvSpPr txBox="1"/>
                <p:nvPr/>
              </p:nvSpPr>
              <p:spPr>
                <a:xfrm>
                  <a:off x="3247772" y="2876328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𝒅𝒐𝒄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D97D89-30E9-4D96-A293-A10967350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772" y="2876328"/>
                  <a:ext cx="367524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97917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C77B6F8-BC69-4948-BA91-8D197CFD220B}"/>
                    </a:ext>
                  </a:extLst>
                </p:cNvPr>
                <p:cNvSpPr txBox="1"/>
                <p:nvPr/>
              </p:nvSpPr>
              <p:spPr>
                <a:xfrm>
                  <a:off x="2320038" y="1159949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𝒌𝒆𝒚𝒘𝒐𝒓𝒅𝒔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C77B6F8-BC69-4948-BA91-8D197CFD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38" y="1159949"/>
                  <a:ext cx="367524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6250" r="-347917" b="-245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73D713-2E3B-4158-B8E4-2A18DBE70266}"/>
                </a:ext>
              </a:extLst>
            </p:cNvPr>
            <p:cNvSpPr/>
            <p:nvPr/>
          </p:nvSpPr>
          <p:spPr>
            <a:xfrm>
              <a:off x="3883866" y="4247095"/>
              <a:ext cx="5009294" cy="54662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F687580-CBE7-437F-A889-A449773DF8DB}"/>
                </a:ext>
              </a:extLst>
            </p:cNvPr>
            <p:cNvCxnSpPr>
              <a:cxnSpLocks/>
            </p:cNvCxnSpPr>
            <p:nvPr/>
          </p:nvCxnSpPr>
          <p:spPr>
            <a:xfrm>
              <a:off x="5083160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BBBC0D0-600B-456D-9E8A-F99E34740150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6388513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F079617-F5C6-417D-8FCD-54627DEFC90C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9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3BFE03F-B5CE-43CD-A2B2-C5A0B54DC491}"/>
                    </a:ext>
                  </a:extLst>
                </p:cNvPr>
                <p:cNvSpPr txBox="1"/>
                <p:nvPr/>
              </p:nvSpPr>
              <p:spPr>
                <a:xfrm>
                  <a:off x="4299606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3BFE03F-B5CE-43CD-A2B2-C5A0B54DC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4247095"/>
                  <a:ext cx="712503" cy="434478"/>
                </a:xfrm>
                <a:prstGeom prst="rect">
                  <a:avLst/>
                </a:prstGeom>
                <a:blipFill>
                  <a:blip r:embed="rId18"/>
                  <a:stretch>
                    <a:fillRect r="-7609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2BF128F-A367-4C69-98F6-EC2D2346A647}"/>
                    </a:ext>
                  </a:extLst>
                </p:cNvPr>
                <p:cNvSpPr txBox="1"/>
                <p:nvPr/>
              </p:nvSpPr>
              <p:spPr>
                <a:xfrm>
                  <a:off x="5495114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2BF128F-A367-4C69-98F6-EC2D2346A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4247095"/>
                  <a:ext cx="712503" cy="434478"/>
                </a:xfrm>
                <a:prstGeom prst="rect">
                  <a:avLst/>
                </a:prstGeom>
                <a:blipFill>
                  <a:blip r:embed="rId19"/>
                  <a:stretch>
                    <a:fillRect r="-7609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93BD58B-EDEF-4B75-8CE8-61716C8FE569}"/>
                    </a:ext>
                  </a:extLst>
                </p:cNvPr>
                <p:cNvSpPr txBox="1"/>
                <p:nvPr/>
              </p:nvSpPr>
              <p:spPr>
                <a:xfrm>
                  <a:off x="6848557" y="4247095"/>
                  <a:ext cx="712503" cy="436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93BD58B-EDEF-4B75-8CE8-61716C8FE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4247095"/>
                  <a:ext cx="712503" cy="436017"/>
                </a:xfrm>
                <a:prstGeom prst="rect">
                  <a:avLst/>
                </a:prstGeom>
                <a:blipFill>
                  <a:blip r:embed="rId20"/>
                  <a:stretch>
                    <a:fillRect r="-7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F0ED222-160B-42B2-B885-88ED498FC66B}"/>
                    </a:ext>
                  </a:extLst>
                </p:cNvPr>
                <p:cNvSpPr txBox="1"/>
                <p:nvPr/>
              </p:nvSpPr>
              <p:spPr>
                <a:xfrm>
                  <a:off x="8173123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F0ED222-160B-42B2-B885-88ED498FC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4247095"/>
                  <a:ext cx="712503" cy="434478"/>
                </a:xfrm>
                <a:prstGeom prst="rect">
                  <a:avLst/>
                </a:prstGeom>
                <a:blipFill>
                  <a:blip r:embed="rId21"/>
                  <a:stretch>
                    <a:fillRect r="-8696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118F039-D595-432C-9B1C-B963EDC82ED5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47" y="1618950"/>
              <a:ext cx="0" cy="536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23EABDF-45AB-413C-884D-34E03C33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6881" y="1618950"/>
              <a:ext cx="32374" cy="54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6855625-44B8-4AE5-9AA7-0C4C3A93BFC5}"/>
                </a:ext>
              </a:extLst>
            </p:cNvPr>
            <p:cNvCxnSpPr>
              <a:cxnSpLocks/>
            </p:cNvCxnSpPr>
            <p:nvPr/>
          </p:nvCxnSpPr>
          <p:spPr>
            <a:xfrm>
              <a:off x="6975220" y="1618950"/>
              <a:ext cx="0" cy="536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42CBEDB-CDC3-4829-84A2-F071D865C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871" y="1618950"/>
              <a:ext cx="1" cy="54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59F09DE-EB0E-469C-A398-C277B77600EC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47" y="3407561"/>
              <a:ext cx="0" cy="82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CECC523-94C8-494D-A050-8B0821170AEC}"/>
                </a:ext>
              </a:extLst>
            </p:cNvPr>
            <p:cNvCxnSpPr>
              <a:cxnSpLocks/>
            </p:cNvCxnSpPr>
            <p:nvPr/>
          </p:nvCxnSpPr>
          <p:spPr>
            <a:xfrm>
              <a:off x="7004195" y="3407561"/>
              <a:ext cx="11756" cy="82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646CCDE-B1E8-43C0-A83C-50CC6084B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232" y="3407561"/>
              <a:ext cx="34805" cy="799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F93B78B0-205A-459A-99FA-FA952A118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605" y="3407561"/>
              <a:ext cx="55029" cy="80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09912B4-CE48-41C9-B603-10E8D37296BE}"/>
                </a:ext>
              </a:extLst>
            </p:cNvPr>
            <p:cNvSpPr/>
            <p:nvPr/>
          </p:nvSpPr>
          <p:spPr>
            <a:xfrm>
              <a:off x="4062861" y="5058146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58B43EF-81C7-4E7C-A076-214E43F53B50}"/>
                    </a:ext>
                  </a:extLst>
                </p:cNvPr>
                <p:cNvSpPr txBox="1"/>
                <p:nvPr/>
              </p:nvSpPr>
              <p:spPr>
                <a:xfrm>
                  <a:off x="4278598" y="5084397"/>
                  <a:ext cx="540103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58B43EF-81C7-4E7C-A076-214E43F53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598" y="5084397"/>
                  <a:ext cx="540103" cy="393121"/>
                </a:xfrm>
                <a:prstGeom prst="rect">
                  <a:avLst/>
                </a:prstGeom>
                <a:blipFill>
                  <a:blip r:embed="rId22"/>
                  <a:stretch>
                    <a:fillRect r="-14286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021EA6D-1930-4B0A-A634-7BA0C891BEFC}"/>
                </a:ext>
              </a:extLst>
            </p:cNvPr>
            <p:cNvSpPr/>
            <p:nvPr/>
          </p:nvSpPr>
          <p:spPr>
            <a:xfrm>
              <a:off x="5322259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A1CB46C-EFA7-40D3-A0E1-96D20C064D36}"/>
                    </a:ext>
                  </a:extLst>
                </p:cNvPr>
                <p:cNvSpPr txBox="1"/>
                <p:nvPr/>
              </p:nvSpPr>
              <p:spPr>
                <a:xfrm>
                  <a:off x="5537996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A1CB46C-EFA7-40D3-A0E1-96D20C064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996" y="5081512"/>
                  <a:ext cx="540103" cy="404213"/>
                </a:xfrm>
                <a:prstGeom prst="rect">
                  <a:avLst/>
                </a:prstGeom>
                <a:blipFill>
                  <a:blip r:embed="rId23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6CBDA84-5399-4A01-81C6-6E3AFDA3617D}"/>
                </a:ext>
              </a:extLst>
            </p:cNvPr>
            <p:cNvSpPr/>
            <p:nvPr/>
          </p:nvSpPr>
          <p:spPr>
            <a:xfrm>
              <a:off x="6518404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FCE90C8-5A1E-4236-A843-7637BDE2972F}"/>
                    </a:ext>
                  </a:extLst>
                </p:cNvPr>
                <p:cNvSpPr txBox="1"/>
                <p:nvPr/>
              </p:nvSpPr>
              <p:spPr>
                <a:xfrm>
                  <a:off x="6734141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FCE90C8-5A1E-4236-A843-7637BDE29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1" y="5081512"/>
                  <a:ext cx="540103" cy="404213"/>
                </a:xfrm>
                <a:prstGeom prst="rect">
                  <a:avLst/>
                </a:prstGeom>
                <a:blipFill>
                  <a:blip r:embed="rId24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3FBFA3-353B-4E09-A7D1-FB966A84E49F}"/>
                </a:ext>
              </a:extLst>
            </p:cNvPr>
            <p:cNvSpPr/>
            <p:nvPr/>
          </p:nvSpPr>
          <p:spPr>
            <a:xfrm>
              <a:off x="7765247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5B1160E-8333-4745-8373-BA0C91EC61C1}"/>
                    </a:ext>
                  </a:extLst>
                </p:cNvPr>
                <p:cNvSpPr txBox="1"/>
                <p:nvPr/>
              </p:nvSpPr>
              <p:spPr>
                <a:xfrm>
                  <a:off x="7980984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5B1160E-8333-4745-8373-BA0C91EC6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4" y="5081512"/>
                  <a:ext cx="540103" cy="404213"/>
                </a:xfrm>
                <a:prstGeom prst="rect">
                  <a:avLst/>
                </a:prstGeom>
                <a:blipFill>
                  <a:blip r:embed="rId25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箭头: 下 89">
              <a:extLst>
                <a:ext uri="{FF2B5EF4-FFF2-40B4-BE49-F238E27FC236}">
                  <a16:creationId xmlns:a16="http://schemas.microsoft.com/office/drawing/2014/main" id="{A9FCBFB9-A525-4795-A0E1-825E5E5DD9C4}"/>
                </a:ext>
              </a:extLst>
            </p:cNvPr>
            <p:cNvSpPr/>
            <p:nvPr/>
          </p:nvSpPr>
          <p:spPr>
            <a:xfrm>
              <a:off x="4384666" y="482381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箭头: 下 90">
              <a:extLst>
                <a:ext uri="{FF2B5EF4-FFF2-40B4-BE49-F238E27FC236}">
                  <a16:creationId xmlns:a16="http://schemas.microsoft.com/office/drawing/2014/main" id="{D495531D-7165-41AD-AA42-6492630B0715}"/>
                </a:ext>
              </a:extLst>
            </p:cNvPr>
            <p:cNvSpPr/>
            <p:nvPr/>
          </p:nvSpPr>
          <p:spPr>
            <a:xfrm>
              <a:off x="5642563" y="483405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下 91">
              <a:extLst>
                <a:ext uri="{FF2B5EF4-FFF2-40B4-BE49-F238E27FC236}">
                  <a16:creationId xmlns:a16="http://schemas.microsoft.com/office/drawing/2014/main" id="{420F6DA2-E4FB-47FB-A531-C565F610C8CF}"/>
                </a:ext>
              </a:extLst>
            </p:cNvPr>
            <p:cNvSpPr/>
            <p:nvPr/>
          </p:nvSpPr>
          <p:spPr>
            <a:xfrm>
              <a:off x="6842860" y="483405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箭头: 下 92">
              <a:extLst>
                <a:ext uri="{FF2B5EF4-FFF2-40B4-BE49-F238E27FC236}">
                  <a16:creationId xmlns:a16="http://schemas.microsoft.com/office/drawing/2014/main" id="{89EF3505-0411-4A04-A441-4F022B155305}"/>
                </a:ext>
              </a:extLst>
            </p:cNvPr>
            <p:cNvSpPr/>
            <p:nvPr/>
          </p:nvSpPr>
          <p:spPr>
            <a:xfrm>
              <a:off x="8115349" y="4843068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E135A0D3-FD2D-4F16-A422-4E926C5B0DC6}"/>
                </a:ext>
              </a:extLst>
            </p:cNvPr>
            <p:cNvSpPr/>
            <p:nvPr/>
          </p:nvSpPr>
          <p:spPr>
            <a:xfrm>
              <a:off x="3138626" y="1915655"/>
              <a:ext cx="5991885" cy="1696686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3AA2BE7-D8C8-475A-A7E4-EE92BAF965CD}"/>
                  </a:ext>
                </a:extLst>
              </p:cNvPr>
              <p:cNvSpPr/>
              <p:nvPr/>
            </p:nvSpPr>
            <p:spPr>
              <a:xfrm>
                <a:off x="7828138" y="885094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3AA2BE7-D8C8-475A-A7E4-EE92BAF96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38" y="885094"/>
                <a:ext cx="740223" cy="4625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E4E4097-38E0-402A-A705-AA39ECE3ECB1}"/>
                  </a:ext>
                </a:extLst>
              </p:cNvPr>
              <p:cNvSpPr/>
              <p:nvPr/>
            </p:nvSpPr>
            <p:spPr>
              <a:xfrm>
                <a:off x="7828139" y="1662490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E4E4097-38E0-402A-A705-AA39ECE3E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39" y="1662490"/>
                <a:ext cx="740223" cy="4625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74F789-E5D8-45A1-AAC5-C5D685F43A44}"/>
                  </a:ext>
                </a:extLst>
              </p:cNvPr>
              <p:cNvSpPr/>
              <p:nvPr/>
            </p:nvSpPr>
            <p:spPr>
              <a:xfrm>
                <a:off x="7828139" y="2441631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74F789-E5D8-45A1-AAC5-C5D685F43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39" y="2441631"/>
                <a:ext cx="740223" cy="4625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>
            <a:extLst>
              <a:ext uri="{FF2B5EF4-FFF2-40B4-BE49-F238E27FC236}">
                <a16:creationId xmlns:a16="http://schemas.microsoft.com/office/drawing/2014/main" id="{549C2A59-8FCD-48B9-9B7E-26B8FEB1F1AD}"/>
              </a:ext>
            </a:extLst>
          </p:cNvPr>
          <p:cNvSpPr/>
          <p:nvPr/>
        </p:nvSpPr>
        <p:spPr>
          <a:xfrm>
            <a:off x="9247543" y="885094"/>
            <a:ext cx="901970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B14EDC-2AB9-46EC-8B66-6AA37F69D699}"/>
                  </a:ext>
                </a:extLst>
              </p:cNvPr>
              <p:cNvSpPr txBox="1"/>
              <p:nvPr/>
            </p:nvSpPr>
            <p:spPr>
              <a:xfrm>
                <a:off x="9463280" y="911345"/>
                <a:ext cx="540103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B14EDC-2AB9-46EC-8B66-6AA37F69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280" y="911345"/>
                <a:ext cx="540103" cy="393121"/>
              </a:xfrm>
              <a:prstGeom prst="rect">
                <a:avLst/>
              </a:prstGeom>
              <a:blipFill>
                <a:blip r:embed="rId2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箭头: 右 94">
            <a:extLst>
              <a:ext uri="{FF2B5EF4-FFF2-40B4-BE49-F238E27FC236}">
                <a16:creationId xmlns:a16="http://schemas.microsoft.com/office/drawing/2014/main" id="{46A3AE0B-DAC7-4A8C-BF53-280D612E113E}"/>
              </a:ext>
            </a:extLst>
          </p:cNvPr>
          <p:cNvSpPr/>
          <p:nvPr/>
        </p:nvSpPr>
        <p:spPr>
          <a:xfrm>
            <a:off x="8701713" y="999394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07CEDAEF-045A-4E7D-BE7B-A5D3F56C266B}"/>
              </a:ext>
            </a:extLst>
          </p:cNvPr>
          <p:cNvSpPr/>
          <p:nvPr/>
        </p:nvSpPr>
        <p:spPr>
          <a:xfrm>
            <a:off x="8710243" y="1794082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AE6FD2A-CEAF-4AA7-BFD5-87190F3B3BFA}"/>
              </a:ext>
            </a:extLst>
          </p:cNvPr>
          <p:cNvSpPr/>
          <p:nvPr/>
        </p:nvSpPr>
        <p:spPr>
          <a:xfrm>
            <a:off x="9243182" y="1652372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CD2436A-F884-4C69-AF9E-EAD63715C7F0}"/>
                  </a:ext>
                </a:extLst>
              </p:cNvPr>
              <p:cNvSpPr txBox="1"/>
              <p:nvPr/>
            </p:nvSpPr>
            <p:spPr>
              <a:xfrm>
                <a:off x="9452077" y="1678623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CD2436A-F884-4C69-AF9E-EAD63715C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77" y="1678623"/>
                <a:ext cx="540238" cy="40421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AFB46A87-0ED8-407E-840F-731B536565E9}"/>
              </a:ext>
            </a:extLst>
          </p:cNvPr>
          <p:cNvSpPr/>
          <p:nvPr/>
        </p:nvSpPr>
        <p:spPr>
          <a:xfrm>
            <a:off x="9242520" y="2411277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7DDABA3-A0E4-4609-A17E-0087C3817434}"/>
                  </a:ext>
                </a:extLst>
              </p:cNvPr>
              <p:cNvSpPr txBox="1"/>
              <p:nvPr/>
            </p:nvSpPr>
            <p:spPr>
              <a:xfrm>
                <a:off x="9451415" y="2437528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7DDABA3-A0E4-4609-A17E-0087C381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415" y="2437528"/>
                <a:ext cx="540238" cy="40421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箭头: 右 100">
            <a:extLst>
              <a:ext uri="{FF2B5EF4-FFF2-40B4-BE49-F238E27FC236}">
                <a16:creationId xmlns:a16="http://schemas.microsoft.com/office/drawing/2014/main" id="{43F3B924-A4ED-4EEB-88CC-E1F5A5F8DBA3}"/>
              </a:ext>
            </a:extLst>
          </p:cNvPr>
          <p:cNvSpPr/>
          <p:nvPr/>
        </p:nvSpPr>
        <p:spPr>
          <a:xfrm>
            <a:off x="8701713" y="2598566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C4B5700-3A3A-4660-8AFF-0E2D5215C10E}"/>
                  </a:ext>
                </a:extLst>
              </p:cNvPr>
              <p:cNvSpPr/>
              <p:nvPr/>
            </p:nvSpPr>
            <p:spPr>
              <a:xfrm>
                <a:off x="7832974" y="3203594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C4B5700-3A3A-4660-8AFF-0E2D5215C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974" y="3203594"/>
                <a:ext cx="740223" cy="4625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 111">
            <a:extLst>
              <a:ext uri="{FF2B5EF4-FFF2-40B4-BE49-F238E27FC236}">
                <a16:creationId xmlns:a16="http://schemas.microsoft.com/office/drawing/2014/main" id="{E59F3EE9-8670-4F13-8BC3-A4A81BD349F0}"/>
              </a:ext>
            </a:extLst>
          </p:cNvPr>
          <p:cNvSpPr/>
          <p:nvPr/>
        </p:nvSpPr>
        <p:spPr>
          <a:xfrm>
            <a:off x="9247355" y="3173240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82A86F3-5774-4238-8691-8EC54FB82D72}"/>
                  </a:ext>
                </a:extLst>
              </p:cNvPr>
              <p:cNvSpPr txBox="1"/>
              <p:nvPr/>
            </p:nvSpPr>
            <p:spPr>
              <a:xfrm>
                <a:off x="9456250" y="3199491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82A86F3-5774-4238-8691-8EC54FB8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0" y="3199491"/>
                <a:ext cx="540238" cy="40421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箭头: 右 113">
            <a:extLst>
              <a:ext uri="{FF2B5EF4-FFF2-40B4-BE49-F238E27FC236}">
                <a16:creationId xmlns:a16="http://schemas.microsoft.com/office/drawing/2014/main" id="{E77982AF-DB6C-4E46-9EED-9AEABE1A7FF5}"/>
              </a:ext>
            </a:extLst>
          </p:cNvPr>
          <p:cNvSpPr/>
          <p:nvPr/>
        </p:nvSpPr>
        <p:spPr>
          <a:xfrm>
            <a:off x="8706548" y="3360529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12811E9-0DC8-4356-AA9A-BFC8FEA16B27}"/>
                  </a:ext>
                </a:extLst>
              </p:cNvPr>
              <p:cNvSpPr txBox="1"/>
              <p:nvPr/>
            </p:nvSpPr>
            <p:spPr>
              <a:xfrm>
                <a:off x="8620898" y="3759354"/>
                <a:ext cx="290409" cy="346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𝑻</m:t>
                      </m:r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𝒔𝒆𝒕𝒔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12811E9-0DC8-4356-AA9A-BFC8FEA1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98" y="3759354"/>
                <a:ext cx="290409" cy="346710"/>
              </a:xfrm>
              <a:prstGeom prst="rect">
                <a:avLst/>
              </a:prstGeom>
              <a:blipFill>
                <a:blip r:embed="rId34"/>
                <a:stretch>
                  <a:fillRect r="-179167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矩形 118">
            <a:extLst>
              <a:ext uri="{FF2B5EF4-FFF2-40B4-BE49-F238E27FC236}">
                <a16:creationId xmlns:a16="http://schemas.microsoft.com/office/drawing/2014/main" id="{71F5A194-AF70-4935-BBDC-1E212B830300}"/>
              </a:ext>
            </a:extLst>
          </p:cNvPr>
          <p:cNvSpPr/>
          <p:nvPr/>
        </p:nvSpPr>
        <p:spPr>
          <a:xfrm>
            <a:off x="1732432" y="791428"/>
            <a:ext cx="4162425" cy="7360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ABA3166-362A-4D33-97E1-657BA39441A7}"/>
              </a:ext>
            </a:extLst>
          </p:cNvPr>
          <p:cNvSpPr/>
          <p:nvPr/>
        </p:nvSpPr>
        <p:spPr>
          <a:xfrm>
            <a:off x="1649097" y="4456998"/>
            <a:ext cx="4136311" cy="74253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D032662-824A-4D8F-81F5-5D9B30BFB8EA}"/>
              </a:ext>
            </a:extLst>
          </p:cNvPr>
          <p:cNvSpPr txBox="1"/>
          <p:nvPr/>
        </p:nvSpPr>
        <p:spPr>
          <a:xfrm>
            <a:off x="5963575" y="2201531"/>
            <a:ext cx="1166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初始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77BAF98A-B5C9-4860-965E-D0619C029B4B}"/>
                  </a:ext>
                </a:extLst>
              </p:cNvPr>
              <p:cNvSpPr txBox="1"/>
              <p:nvPr/>
            </p:nvSpPr>
            <p:spPr>
              <a:xfrm>
                <a:off x="725350" y="5454458"/>
                <a:ext cx="6807070" cy="694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𝑫𝑩</m:t>
                        </m:r>
                      </m:e>
                      <m:sub>
                        <m:sSub>
                          <m:sSubPr>
                            <m:ctrlPr>
                              <a:rPr lang="zh-CN" altLang="en-US" sz="18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8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18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:{</m:t>
                    </m:r>
                    <m:sSub>
                      <m:sSubPr>
                        <m:ctrlPr>
                          <a:rPr lang="zh-CN" altLang="en-US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𝒊𝒏𝒅</m:t>
                        </m:r>
                      </m:e>
                      <m:sub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8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  <m:r>
                      <a:rPr lang="zh-CN" altLang="en-US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；</m:t>
                    </m:r>
                  </m:oMath>
                </a14:m>
                <a:r>
                  <a:rPr lang="zh-CN" altLang="en-US" b="1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𝑫𝑩</m:t>
                        </m:r>
                      </m:e>
                      <m:sub>
                        <m:sSub>
                          <m:sSubPr>
                            <m:ctrlPr>
                              <a:rPr lang="zh-CN" altLang="en-US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:{</m:t>
                    </m:r>
                    <m:sSub>
                      <m:sSubPr>
                        <m:ctrlPr>
                          <a:rPr lang="zh-CN" altLang="en-US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𝒊𝒏𝒅</m:t>
                        </m:r>
                      </m:e>
                      <m:sub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</m:sub>
                    </m:sSub>
                    <m:r>
                      <a:rPr lang="en-US" altLang="zh-CN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  <m:r>
                      <a:rPr lang="zh-CN" altLang="en-US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；</m:t>
                    </m:r>
                    <m:sSub>
                      <m:sSubPr>
                        <m:ctrlPr>
                          <a:rPr lang="zh-CN" altLang="en-US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𝑫𝑩</m:t>
                        </m:r>
                      </m:e>
                      <m:sub>
                        <m:sSub>
                          <m:sSubPr>
                            <m:ctrlPr>
                              <a:rPr lang="zh-CN" altLang="en-US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:{</m:t>
                    </m:r>
                    <m:sSub>
                      <m:sSubPr>
                        <m:ctrlPr>
                          <a:rPr lang="zh-CN" altLang="en-US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𝒊𝒏𝒅</m:t>
                        </m:r>
                      </m:e>
                      <m:sub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</m:sub>
                    </m:sSub>
                    <m:r>
                      <a:rPr lang="en-US" altLang="zh-CN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  <m:r>
                      <a:rPr lang="zh-CN" altLang="en-US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；</m:t>
                    </m:r>
                  </m:oMath>
                </a14:m>
                <a:r>
                  <a:rPr lang="zh-CN" altLang="en-US" b="1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𝑫𝑩</m:t>
                        </m:r>
                      </m:e>
                      <m:sub>
                        <m:sSub>
                          <m:sSubPr>
                            <m:ctrlPr>
                              <a:rPr lang="zh-CN" altLang="en-US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𝟒</m:t>
                            </m:r>
                          </m:sub>
                        </m:sSub>
                      </m:sub>
                    </m:sSub>
                    <m:r>
                      <a:rPr lang="en-US" altLang="zh-CN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𝒊𝒏𝒅</m:t>
                            </m:r>
                          </m:e>
                          <m:sub>
                            <m:r>
                              <a:rPr lang="en-US" altLang="zh-CN" b="1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zh-CN" altLang="en-US" b="1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；</m:t>
                    </m:r>
                  </m:oMath>
                </a14:m>
                <a:endParaRPr lang="en-US" altLang="zh-CN" b="1" kern="0" dirty="0"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𝑬𝒏𝒄</m:t>
                      </m:r>
                      <m:r>
                        <a:rPr lang="en-US" altLang="zh-CN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𝑲</m:t>
                          </m:r>
                        </m:e>
                        <m:sub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sub>
                      </m:sSub>
                      <m:r>
                        <a:rPr lang="en-US" altLang="zh-CN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𝒙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||</m:t>
                      </m:r>
                      <m:sSub>
                        <m:sSubPr>
                          <m:ctrlPr>
                            <a:rPr lang="zh-CN" altLang="en-US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𝑫𝑩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77BAF98A-B5C9-4860-965E-D0619C02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0" y="5454458"/>
                <a:ext cx="6807070" cy="694934"/>
              </a:xfrm>
              <a:prstGeom prst="rect">
                <a:avLst/>
              </a:prstGeom>
              <a:blipFill>
                <a:blip r:embed="rId3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61550C8-09C0-4356-AEE6-FE076986CF77}"/>
              </a:ext>
            </a:extLst>
          </p:cNvPr>
          <p:cNvCxnSpPr>
            <a:stCxn id="119" idx="3"/>
            <a:endCxn id="64" idx="1"/>
          </p:cNvCxnSpPr>
          <p:nvPr/>
        </p:nvCxnSpPr>
        <p:spPr>
          <a:xfrm>
            <a:off x="5894857" y="1159474"/>
            <a:ext cx="1762125" cy="127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C7B0706-44A8-4519-B071-65CBFA80C427}"/>
              </a:ext>
            </a:extLst>
          </p:cNvPr>
          <p:cNvCxnSpPr>
            <a:stCxn id="120" idx="3"/>
            <a:endCxn id="64" idx="1"/>
          </p:cNvCxnSpPr>
          <p:nvPr/>
        </p:nvCxnSpPr>
        <p:spPr>
          <a:xfrm flipV="1">
            <a:off x="5785408" y="2432519"/>
            <a:ext cx="1871574" cy="23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0BD0684D-49EF-4E9B-88A8-32A859048633}"/>
              </a:ext>
            </a:extLst>
          </p:cNvPr>
          <p:cNvSpPr/>
          <p:nvPr/>
        </p:nvSpPr>
        <p:spPr>
          <a:xfrm>
            <a:off x="7656982" y="751356"/>
            <a:ext cx="2777376" cy="33623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0FA63B-113E-47B6-930B-D1599F2598F1}"/>
              </a:ext>
            </a:extLst>
          </p:cNvPr>
          <p:cNvSpPr txBox="1"/>
          <p:nvPr/>
        </p:nvSpPr>
        <p:spPr>
          <a:xfrm>
            <a:off x="166137" y="76511"/>
            <a:ext cx="3132589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VDB + </a:t>
            </a:r>
            <a:r>
              <a:rPr lang="en-US" altLang="zh-CN" sz="32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TSet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11215A-77B9-4CFC-B4B9-FD3BC814F537}"/>
              </a:ext>
            </a:extLst>
          </p:cNvPr>
          <p:cNvGrpSpPr/>
          <p:nvPr/>
        </p:nvGrpSpPr>
        <p:grpSpPr>
          <a:xfrm>
            <a:off x="597427" y="869185"/>
            <a:ext cx="5381485" cy="4175947"/>
            <a:chOff x="2320038" y="1072328"/>
            <a:chExt cx="6810473" cy="444841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B21488-780A-4B43-9561-4C3198C01A6E}"/>
                </a:ext>
              </a:extLst>
            </p:cNvPr>
            <p:cNvSpPr/>
            <p:nvPr/>
          </p:nvSpPr>
          <p:spPr>
            <a:xfrm>
              <a:off x="3883866" y="2178836"/>
              <a:ext cx="5009294" cy="1228725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F38473-A006-4DD1-A1E0-505B378B5DD5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3883866" y="2793199"/>
              <a:ext cx="500929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B4D8E5F-C83C-4155-93F2-E6BEFB7B7E4D}"/>
                </a:ext>
              </a:extLst>
            </p:cNvPr>
            <p:cNvCxnSpPr/>
            <p:nvPr/>
          </p:nvCxnSpPr>
          <p:spPr>
            <a:xfrm>
              <a:off x="5083160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B2DC177-22CF-4937-B65A-991242DBCF6D}"/>
                </a:ext>
              </a:extLst>
            </p:cNvPr>
            <p:cNvCxnSpPr/>
            <p:nvPr/>
          </p:nvCxnSpPr>
          <p:spPr>
            <a:xfrm>
              <a:off x="6365619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218E35D-F631-4208-8195-AEFA21C654A7}"/>
                </a:ext>
              </a:extLst>
            </p:cNvPr>
            <p:cNvCxnSpPr/>
            <p:nvPr/>
          </p:nvCxnSpPr>
          <p:spPr>
            <a:xfrm>
              <a:off x="7584819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D58224C-CA5B-4F84-839D-94B855183145}"/>
                    </a:ext>
                  </a:extLst>
                </p:cNvPr>
                <p:cNvSpPr txBox="1"/>
                <p:nvPr/>
              </p:nvSpPr>
              <p:spPr>
                <a:xfrm>
                  <a:off x="4340963" y="2302383"/>
                  <a:ext cx="197169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D58224C-CA5B-4F84-839D-94B855183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963" y="2302383"/>
                  <a:ext cx="197169" cy="360099"/>
                </a:xfrm>
                <a:prstGeom prst="rect">
                  <a:avLst/>
                </a:prstGeom>
                <a:blipFill>
                  <a:blip r:embed="rId3"/>
                  <a:stretch>
                    <a:fillRect l="-46154" r="-38462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DB0DD19-8D4E-416B-9B5B-29E7933FEDCD}"/>
                    </a:ext>
                  </a:extLst>
                </p:cNvPr>
                <p:cNvSpPr txBox="1"/>
                <p:nvPr/>
              </p:nvSpPr>
              <p:spPr>
                <a:xfrm>
                  <a:off x="5576075" y="2302383"/>
                  <a:ext cx="197169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DB0DD19-8D4E-416B-9B5B-29E7933FE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75" y="2302383"/>
                  <a:ext cx="197169" cy="360099"/>
                </a:xfrm>
                <a:prstGeom prst="rect">
                  <a:avLst/>
                </a:prstGeom>
                <a:blipFill>
                  <a:blip r:embed="rId4"/>
                  <a:stretch>
                    <a:fillRect l="-42308" r="-42308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3452647-A474-4D4E-8A4D-4336F43C3E77}"/>
                    </a:ext>
                  </a:extLst>
                </p:cNvPr>
                <p:cNvSpPr txBox="1"/>
                <p:nvPr/>
              </p:nvSpPr>
              <p:spPr>
                <a:xfrm>
                  <a:off x="6876635" y="2302382"/>
                  <a:ext cx="197170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3452647-A474-4D4E-8A4D-4336F43C3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635" y="2302382"/>
                  <a:ext cx="197170" cy="360099"/>
                </a:xfrm>
                <a:prstGeom prst="rect">
                  <a:avLst/>
                </a:prstGeom>
                <a:blipFill>
                  <a:blip r:embed="rId5"/>
                  <a:stretch>
                    <a:fillRect l="-48000" r="-44000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A16CC20-97FB-4141-992F-74BB40019BE2}"/>
                    </a:ext>
                  </a:extLst>
                </p:cNvPr>
                <p:cNvSpPr txBox="1"/>
                <p:nvPr/>
              </p:nvSpPr>
              <p:spPr>
                <a:xfrm>
                  <a:off x="8170286" y="2302383"/>
                  <a:ext cx="197170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A16CC20-97FB-4141-992F-74BB40019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286" y="2302383"/>
                  <a:ext cx="197170" cy="360099"/>
                </a:xfrm>
                <a:prstGeom prst="rect">
                  <a:avLst/>
                </a:prstGeom>
                <a:blipFill>
                  <a:blip r:embed="rId6"/>
                  <a:stretch>
                    <a:fillRect l="-42308" r="-42308"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41E0C12-AC6C-4C6D-905B-D20B2FA5201B}"/>
                    </a:ext>
                  </a:extLst>
                </p:cNvPr>
                <p:cNvSpPr txBox="1"/>
                <p:nvPr/>
              </p:nvSpPr>
              <p:spPr>
                <a:xfrm>
                  <a:off x="4299606" y="2860939"/>
                  <a:ext cx="35368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 sz="2000" b="1" i="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41E0C12-AC6C-4C6D-905B-D20B2FA52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2860939"/>
                  <a:ext cx="35368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9F0B99C-421E-490D-9C3F-FFED40F10264}"/>
                    </a:ext>
                  </a:extLst>
                </p:cNvPr>
                <p:cNvSpPr txBox="1"/>
                <p:nvPr/>
              </p:nvSpPr>
              <p:spPr>
                <a:xfrm>
                  <a:off x="5495114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9F0B99C-421E-490D-9C3F-FFED40F10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2860939"/>
                  <a:ext cx="35048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245FE82-C6FD-47F3-8C69-62C5314D9229}"/>
                    </a:ext>
                  </a:extLst>
                </p:cNvPr>
                <p:cNvSpPr txBox="1"/>
                <p:nvPr/>
              </p:nvSpPr>
              <p:spPr>
                <a:xfrm>
                  <a:off x="6848557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245FE82-C6FD-47F3-8C69-62C5314D9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2860939"/>
                  <a:ext cx="35048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0D7540B-5228-4C83-8D50-F37C17D4FECF}"/>
                    </a:ext>
                  </a:extLst>
                </p:cNvPr>
                <p:cNvSpPr txBox="1"/>
                <p:nvPr/>
              </p:nvSpPr>
              <p:spPr>
                <a:xfrm>
                  <a:off x="8173123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0D7540B-5228-4C83-8D50-F37C17D4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2860939"/>
                  <a:ext cx="35048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1D5A77-B738-424A-81AE-C5EAD2477E90}"/>
                </a:ext>
              </a:extLst>
            </p:cNvPr>
            <p:cNvSpPr/>
            <p:nvPr/>
          </p:nvSpPr>
          <p:spPr>
            <a:xfrm>
              <a:off x="3883866" y="1072328"/>
              <a:ext cx="5009294" cy="54662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2692114-0AD0-4C00-A49A-879B1BBE04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3160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94950F-0C42-4BBA-ADAB-246FB9A00ED1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6388513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BCA9C4A-E0F4-427E-A354-A6D6EDE5D75D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9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ECB7B61-007C-4106-94B2-266A1743F3D3}"/>
                    </a:ext>
                  </a:extLst>
                </p:cNvPr>
                <p:cNvSpPr txBox="1"/>
                <p:nvPr/>
              </p:nvSpPr>
              <p:spPr>
                <a:xfrm>
                  <a:off x="4299606" y="1072328"/>
                  <a:ext cx="40177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ECB7B61-007C-4106-94B2-266A1743F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1072328"/>
                  <a:ext cx="40177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6D87CA8-1FA9-4FA6-9D58-6CB72541D69B}"/>
                    </a:ext>
                  </a:extLst>
                </p:cNvPr>
                <p:cNvSpPr txBox="1"/>
                <p:nvPr/>
              </p:nvSpPr>
              <p:spPr>
                <a:xfrm>
                  <a:off x="5495114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6D87CA8-1FA9-4FA6-9D58-6CB72541D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1072328"/>
                  <a:ext cx="39857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72CEB17-FD4C-4B8D-B42A-985349B1071F}"/>
                    </a:ext>
                  </a:extLst>
                </p:cNvPr>
                <p:cNvSpPr txBox="1"/>
                <p:nvPr/>
              </p:nvSpPr>
              <p:spPr>
                <a:xfrm>
                  <a:off x="6848557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72CEB17-FD4C-4B8D-B42A-985349B10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1072328"/>
                  <a:ext cx="39857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AD6F5F9-BC80-42EE-B2FC-1E7C175AE70F}"/>
                    </a:ext>
                  </a:extLst>
                </p:cNvPr>
                <p:cNvSpPr txBox="1"/>
                <p:nvPr/>
              </p:nvSpPr>
              <p:spPr>
                <a:xfrm>
                  <a:off x="8173123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AD6F5F9-BC80-42EE-B2FC-1E7C175A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1072328"/>
                  <a:ext cx="39857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CA1D80B-3FE2-4971-8AB5-D26AE42A84E5}"/>
                    </a:ext>
                  </a:extLst>
                </p:cNvPr>
                <p:cNvSpPr txBox="1"/>
                <p:nvPr/>
              </p:nvSpPr>
              <p:spPr>
                <a:xfrm>
                  <a:off x="3283443" y="2280675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𝒊𝒏𝒅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CA1D80B-3FE2-4971-8AB5-D26AE42A8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443" y="2280675"/>
                  <a:ext cx="367524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91667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D97D89-30E9-4D96-A293-A109673505EC}"/>
                    </a:ext>
                  </a:extLst>
                </p:cNvPr>
                <p:cNvSpPr txBox="1"/>
                <p:nvPr/>
              </p:nvSpPr>
              <p:spPr>
                <a:xfrm>
                  <a:off x="3247772" y="2876328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𝒅𝒐𝒄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D97D89-30E9-4D96-A293-A10967350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772" y="2876328"/>
                  <a:ext cx="367524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97917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C77B6F8-BC69-4948-BA91-8D197CFD220B}"/>
                    </a:ext>
                  </a:extLst>
                </p:cNvPr>
                <p:cNvSpPr txBox="1"/>
                <p:nvPr/>
              </p:nvSpPr>
              <p:spPr>
                <a:xfrm>
                  <a:off x="2320038" y="1159949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𝒌𝒆𝒚𝒘𝒐𝒓𝒅𝒔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C77B6F8-BC69-4948-BA91-8D197CFD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38" y="1159949"/>
                  <a:ext cx="367524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6250" r="-347917" b="-245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73D713-2E3B-4158-B8E4-2A18DBE70266}"/>
                </a:ext>
              </a:extLst>
            </p:cNvPr>
            <p:cNvSpPr/>
            <p:nvPr/>
          </p:nvSpPr>
          <p:spPr>
            <a:xfrm>
              <a:off x="3883866" y="4247095"/>
              <a:ext cx="5192431" cy="54662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F687580-CBE7-437F-A889-A449773DF8DB}"/>
                </a:ext>
              </a:extLst>
            </p:cNvPr>
            <p:cNvCxnSpPr>
              <a:cxnSpLocks/>
            </p:cNvCxnSpPr>
            <p:nvPr/>
          </p:nvCxnSpPr>
          <p:spPr>
            <a:xfrm>
              <a:off x="5083160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BBBC0D0-600B-456D-9E8A-F99E34740150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6480081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F079617-F5C6-417D-8FCD-54627DEFC90C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9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3BFE03F-B5CE-43CD-A2B2-C5A0B54DC491}"/>
                    </a:ext>
                  </a:extLst>
                </p:cNvPr>
                <p:cNvSpPr txBox="1"/>
                <p:nvPr/>
              </p:nvSpPr>
              <p:spPr>
                <a:xfrm>
                  <a:off x="4299606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3BFE03F-B5CE-43CD-A2B2-C5A0B54DC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4247095"/>
                  <a:ext cx="712503" cy="434478"/>
                </a:xfrm>
                <a:prstGeom prst="rect">
                  <a:avLst/>
                </a:prstGeom>
                <a:blipFill>
                  <a:blip r:embed="rId18"/>
                  <a:stretch>
                    <a:fillRect r="-7609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2BF128F-A367-4C69-98F6-EC2D2346A647}"/>
                    </a:ext>
                  </a:extLst>
                </p:cNvPr>
                <p:cNvSpPr txBox="1"/>
                <p:nvPr/>
              </p:nvSpPr>
              <p:spPr>
                <a:xfrm>
                  <a:off x="5495114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2BF128F-A367-4C69-98F6-EC2D2346A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4247095"/>
                  <a:ext cx="712503" cy="434478"/>
                </a:xfrm>
                <a:prstGeom prst="rect">
                  <a:avLst/>
                </a:prstGeom>
                <a:blipFill>
                  <a:blip r:embed="rId19"/>
                  <a:stretch>
                    <a:fillRect r="-7609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93BD58B-EDEF-4B75-8CE8-61716C8FE569}"/>
                    </a:ext>
                  </a:extLst>
                </p:cNvPr>
                <p:cNvSpPr txBox="1"/>
                <p:nvPr/>
              </p:nvSpPr>
              <p:spPr>
                <a:xfrm>
                  <a:off x="6848557" y="4247095"/>
                  <a:ext cx="712503" cy="436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93BD58B-EDEF-4B75-8CE8-61716C8FE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4247095"/>
                  <a:ext cx="712503" cy="436017"/>
                </a:xfrm>
                <a:prstGeom prst="rect">
                  <a:avLst/>
                </a:prstGeom>
                <a:blipFill>
                  <a:blip r:embed="rId20"/>
                  <a:stretch>
                    <a:fillRect r="-7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F0ED222-160B-42B2-B885-88ED498FC66B}"/>
                    </a:ext>
                  </a:extLst>
                </p:cNvPr>
                <p:cNvSpPr txBox="1"/>
                <p:nvPr/>
              </p:nvSpPr>
              <p:spPr>
                <a:xfrm>
                  <a:off x="8173123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F0ED222-160B-42B2-B885-88ED498FC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4247095"/>
                  <a:ext cx="712503" cy="434478"/>
                </a:xfrm>
                <a:prstGeom prst="rect">
                  <a:avLst/>
                </a:prstGeom>
                <a:blipFill>
                  <a:blip r:embed="rId21"/>
                  <a:stretch>
                    <a:fillRect r="-8696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118F039-D595-432C-9B1C-B963EDC82ED5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47" y="1618950"/>
              <a:ext cx="0" cy="536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23EABDF-45AB-413C-884D-34E03C33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6881" y="1618950"/>
              <a:ext cx="32374" cy="54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6855625-44B8-4AE5-9AA7-0C4C3A93BFC5}"/>
                </a:ext>
              </a:extLst>
            </p:cNvPr>
            <p:cNvCxnSpPr>
              <a:cxnSpLocks/>
            </p:cNvCxnSpPr>
            <p:nvPr/>
          </p:nvCxnSpPr>
          <p:spPr>
            <a:xfrm>
              <a:off x="6975220" y="1618950"/>
              <a:ext cx="0" cy="536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42CBEDB-CDC3-4829-84A2-F071D865C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871" y="1618950"/>
              <a:ext cx="1" cy="54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59F09DE-EB0E-469C-A398-C277B77600EC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47" y="3407561"/>
              <a:ext cx="0" cy="82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CECC523-94C8-494D-A050-8B0821170AEC}"/>
                </a:ext>
              </a:extLst>
            </p:cNvPr>
            <p:cNvCxnSpPr>
              <a:cxnSpLocks/>
            </p:cNvCxnSpPr>
            <p:nvPr/>
          </p:nvCxnSpPr>
          <p:spPr>
            <a:xfrm>
              <a:off x="7004195" y="3407561"/>
              <a:ext cx="11756" cy="82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646CCDE-B1E8-43C0-A83C-50CC6084B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232" y="3407561"/>
              <a:ext cx="34805" cy="799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F93B78B0-205A-459A-99FA-FA952A118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605" y="3407561"/>
              <a:ext cx="55029" cy="80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09912B4-CE48-41C9-B603-10E8D37296BE}"/>
                </a:ext>
              </a:extLst>
            </p:cNvPr>
            <p:cNvSpPr/>
            <p:nvPr/>
          </p:nvSpPr>
          <p:spPr>
            <a:xfrm>
              <a:off x="4062861" y="5058146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58B43EF-81C7-4E7C-A076-214E43F53B50}"/>
                    </a:ext>
                  </a:extLst>
                </p:cNvPr>
                <p:cNvSpPr txBox="1"/>
                <p:nvPr/>
              </p:nvSpPr>
              <p:spPr>
                <a:xfrm>
                  <a:off x="4278598" y="5084397"/>
                  <a:ext cx="540103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58B43EF-81C7-4E7C-A076-214E43F53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598" y="5084397"/>
                  <a:ext cx="540103" cy="393121"/>
                </a:xfrm>
                <a:prstGeom prst="rect">
                  <a:avLst/>
                </a:prstGeom>
                <a:blipFill>
                  <a:blip r:embed="rId22"/>
                  <a:stretch>
                    <a:fillRect r="-14286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021EA6D-1930-4B0A-A634-7BA0C891BEFC}"/>
                </a:ext>
              </a:extLst>
            </p:cNvPr>
            <p:cNvSpPr/>
            <p:nvPr/>
          </p:nvSpPr>
          <p:spPr>
            <a:xfrm>
              <a:off x="5322259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A1CB46C-EFA7-40D3-A0E1-96D20C064D36}"/>
                    </a:ext>
                  </a:extLst>
                </p:cNvPr>
                <p:cNvSpPr txBox="1"/>
                <p:nvPr/>
              </p:nvSpPr>
              <p:spPr>
                <a:xfrm>
                  <a:off x="5537996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A1CB46C-EFA7-40D3-A0E1-96D20C064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996" y="5081512"/>
                  <a:ext cx="540103" cy="404213"/>
                </a:xfrm>
                <a:prstGeom prst="rect">
                  <a:avLst/>
                </a:prstGeom>
                <a:blipFill>
                  <a:blip r:embed="rId23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6CBDA84-5399-4A01-81C6-6E3AFDA3617D}"/>
                </a:ext>
              </a:extLst>
            </p:cNvPr>
            <p:cNvSpPr/>
            <p:nvPr/>
          </p:nvSpPr>
          <p:spPr>
            <a:xfrm>
              <a:off x="6518404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FCE90C8-5A1E-4236-A843-7637BDE2972F}"/>
                    </a:ext>
                  </a:extLst>
                </p:cNvPr>
                <p:cNvSpPr txBox="1"/>
                <p:nvPr/>
              </p:nvSpPr>
              <p:spPr>
                <a:xfrm>
                  <a:off x="6734141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FCE90C8-5A1E-4236-A843-7637BDE29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1" y="5081512"/>
                  <a:ext cx="540103" cy="404213"/>
                </a:xfrm>
                <a:prstGeom prst="rect">
                  <a:avLst/>
                </a:prstGeom>
                <a:blipFill>
                  <a:blip r:embed="rId24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3FBFA3-353B-4E09-A7D1-FB966A84E49F}"/>
                </a:ext>
              </a:extLst>
            </p:cNvPr>
            <p:cNvSpPr/>
            <p:nvPr/>
          </p:nvSpPr>
          <p:spPr>
            <a:xfrm>
              <a:off x="7765247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5B1160E-8333-4745-8373-BA0C91EC61C1}"/>
                    </a:ext>
                  </a:extLst>
                </p:cNvPr>
                <p:cNvSpPr txBox="1"/>
                <p:nvPr/>
              </p:nvSpPr>
              <p:spPr>
                <a:xfrm>
                  <a:off x="7980984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5B1160E-8333-4745-8373-BA0C91EC6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4" y="5081512"/>
                  <a:ext cx="540103" cy="404213"/>
                </a:xfrm>
                <a:prstGeom prst="rect">
                  <a:avLst/>
                </a:prstGeom>
                <a:blipFill>
                  <a:blip r:embed="rId25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箭头: 下 89">
              <a:extLst>
                <a:ext uri="{FF2B5EF4-FFF2-40B4-BE49-F238E27FC236}">
                  <a16:creationId xmlns:a16="http://schemas.microsoft.com/office/drawing/2014/main" id="{A9FCBFB9-A525-4795-A0E1-825E5E5DD9C4}"/>
                </a:ext>
              </a:extLst>
            </p:cNvPr>
            <p:cNvSpPr/>
            <p:nvPr/>
          </p:nvSpPr>
          <p:spPr>
            <a:xfrm>
              <a:off x="4384666" y="482381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箭头: 下 90">
              <a:extLst>
                <a:ext uri="{FF2B5EF4-FFF2-40B4-BE49-F238E27FC236}">
                  <a16:creationId xmlns:a16="http://schemas.microsoft.com/office/drawing/2014/main" id="{D495531D-7165-41AD-AA42-6492630B0715}"/>
                </a:ext>
              </a:extLst>
            </p:cNvPr>
            <p:cNvSpPr/>
            <p:nvPr/>
          </p:nvSpPr>
          <p:spPr>
            <a:xfrm>
              <a:off x="5642563" y="483405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下 91">
              <a:extLst>
                <a:ext uri="{FF2B5EF4-FFF2-40B4-BE49-F238E27FC236}">
                  <a16:creationId xmlns:a16="http://schemas.microsoft.com/office/drawing/2014/main" id="{420F6DA2-E4FB-47FB-A531-C565F610C8CF}"/>
                </a:ext>
              </a:extLst>
            </p:cNvPr>
            <p:cNvSpPr/>
            <p:nvPr/>
          </p:nvSpPr>
          <p:spPr>
            <a:xfrm>
              <a:off x="6842860" y="483405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箭头: 下 92">
              <a:extLst>
                <a:ext uri="{FF2B5EF4-FFF2-40B4-BE49-F238E27FC236}">
                  <a16:creationId xmlns:a16="http://schemas.microsoft.com/office/drawing/2014/main" id="{89EF3505-0411-4A04-A441-4F022B155305}"/>
                </a:ext>
              </a:extLst>
            </p:cNvPr>
            <p:cNvSpPr/>
            <p:nvPr/>
          </p:nvSpPr>
          <p:spPr>
            <a:xfrm>
              <a:off x="8115349" y="4843068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E135A0D3-FD2D-4F16-A422-4E926C5B0DC6}"/>
                </a:ext>
              </a:extLst>
            </p:cNvPr>
            <p:cNvSpPr/>
            <p:nvPr/>
          </p:nvSpPr>
          <p:spPr>
            <a:xfrm>
              <a:off x="3138626" y="1915655"/>
              <a:ext cx="5991885" cy="1696686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3AA2BE7-D8C8-475A-A7E4-EE92BAF965CD}"/>
                  </a:ext>
                </a:extLst>
              </p:cNvPr>
              <p:cNvSpPr/>
              <p:nvPr/>
            </p:nvSpPr>
            <p:spPr>
              <a:xfrm>
                <a:off x="7828138" y="885094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3AA2BE7-D8C8-475A-A7E4-EE92BAF96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38" y="885094"/>
                <a:ext cx="740223" cy="4625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E4E4097-38E0-402A-A705-AA39ECE3ECB1}"/>
                  </a:ext>
                </a:extLst>
              </p:cNvPr>
              <p:cNvSpPr/>
              <p:nvPr/>
            </p:nvSpPr>
            <p:spPr>
              <a:xfrm>
                <a:off x="7828139" y="1662490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E4E4097-38E0-402A-A705-AA39ECE3E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39" y="1662490"/>
                <a:ext cx="740223" cy="4625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74F789-E5D8-45A1-AAC5-C5D685F43A44}"/>
                  </a:ext>
                </a:extLst>
              </p:cNvPr>
              <p:cNvSpPr/>
              <p:nvPr/>
            </p:nvSpPr>
            <p:spPr>
              <a:xfrm>
                <a:off x="7828139" y="2441631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74F789-E5D8-45A1-AAC5-C5D685F43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39" y="2441631"/>
                <a:ext cx="740223" cy="4625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>
            <a:extLst>
              <a:ext uri="{FF2B5EF4-FFF2-40B4-BE49-F238E27FC236}">
                <a16:creationId xmlns:a16="http://schemas.microsoft.com/office/drawing/2014/main" id="{549C2A59-8FCD-48B9-9B7E-26B8FEB1F1AD}"/>
              </a:ext>
            </a:extLst>
          </p:cNvPr>
          <p:cNvSpPr/>
          <p:nvPr/>
        </p:nvSpPr>
        <p:spPr>
          <a:xfrm>
            <a:off x="9247543" y="885094"/>
            <a:ext cx="901970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B14EDC-2AB9-46EC-8B66-6AA37F69D699}"/>
                  </a:ext>
                </a:extLst>
              </p:cNvPr>
              <p:cNvSpPr txBox="1"/>
              <p:nvPr/>
            </p:nvSpPr>
            <p:spPr>
              <a:xfrm>
                <a:off x="9463280" y="911345"/>
                <a:ext cx="540103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B14EDC-2AB9-46EC-8B66-6AA37F69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280" y="911345"/>
                <a:ext cx="540103" cy="393121"/>
              </a:xfrm>
              <a:prstGeom prst="rect">
                <a:avLst/>
              </a:prstGeom>
              <a:blipFill>
                <a:blip r:embed="rId2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箭头: 右 94">
            <a:extLst>
              <a:ext uri="{FF2B5EF4-FFF2-40B4-BE49-F238E27FC236}">
                <a16:creationId xmlns:a16="http://schemas.microsoft.com/office/drawing/2014/main" id="{46A3AE0B-DAC7-4A8C-BF53-280D612E113E}"/>
              </a:ext>
            </a:extLst>
          </p:cNvPr>
          <p:cNvSpPr/>
          <p:nvPr/>
        </p:nvSpPr>
        <p:spPr>
          <a:xfrm>
            <a:off x="8701713" y="999394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07CEDAEF-045A-4E7D-BE7B-A5D3F56C266B}"/>
              </a:ext>
            </a:extLst>
          </p:cNvPr>
          <p:cNvSpPr/>
          <p:nvPr/>
        </p:nvSpPr>
        <p:spPr>
          <a:xfrm>
            <a:off x="8710243" y="1794082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AE6FD2A-CEAF-4AA7-BFD5-87190F3B3BFA}"/>
              </a:ext>
            </a:extLst>
          </p:cNvPr>
          <p:cNvSpPr/>
          <p:nvPr/>
        </p:nvSpPr>
        <p:spPr>
          <a:xfrm>
            <a:off x="9243182" y="1652372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CD2436A-F884-4C69-AF9E-EAD63715C7F0}"/>
                  </a:ext>
                </a:extLst>
              </p:cNvPr>
              <p:cNvSpPr txBox="1"/>
              <p:nvPr/>
            </p:nvSpPr>
            <p:spPr>
              <a:xfrm>
                <a:off x="9452077" y="1678623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CD2436A-F884-4C69-AF9E-EAD63715C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77" y="1678623"/>
                <a:ext cx="540238" cy="40421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AFB46A87-0ED8-407E-840F-731B536565E9}"/>
              </a:ext>
            </a:extLst>
          </p:cNvPr>
          <p:cNvSpPr/>
          <p:nvPr/>
        </p:nvSpPr>
        <p:spPr>
          <a:xfrm>
            <a:off x="9242520" y="2411277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7DDABA3-A0E4-4609-A17E-0087C3817434}"/>
                  </a:ext>
                </a:extLst>
              </p:cNvPr>
              <p:cNvSpPr txBox="1"/>
              <p:nvPr/>
            </p:nvSpPr>
            <p:spPr>
              <a:xfrm>
                <a:off x="9451415" y="2437528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7DDABA3-A0E4-4609-A17E-0087C381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415" y="2437528"/>
                <a:ext cx="540238" cy="40421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箭头: 右 100">
            <a:extLst>
              <a:ext uri="{FF2B5EF4-FFF2-40B4-BE49-F238E27FC236}">
                <a16:creationId xmlns:a16="http://schemas.microsoft.com/office/drawing/2014/main" id="{43F3B924-A4ED-4EEB-88CC-E1F5A5F8DBA3}"/>
              </a:ext>
            </a:extLst>
          </p:cNvPr>
          <p:cNvSpPr/>
          <p:nvPr/>
        </p:nvSpPr>
        <p:spPr>
          <a:xfrm>
            <a:off x="8701713" y="2598566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C4B5700-3A3A-4660-8AFF-0E2D5215C10E}"/>
                  </a:ext>
                </a:extLst>
              </p:cNvPr>
              <p:cNvSpPr/>
              <p:nvPr/>
            </p:nvSpPr>
            <p:spPr>
              <a:xfrm>
                <a:off x="7832974" y="3203594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C4B5700-3A3A-4660-8AFF-0E2D5215C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974" y="3203594"/>
                <a:ext cx="740223" cy="4625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 111">
            <a:extLst>
              <a:ext uri="{FF2B5EF4-FFF2-40B4-BE49-F238E27FC236}">
                <a16:creationId xmlns:a16="http://schemas.microsoft.com/office/drawing/2014/main" id="{E59F3EE9-8670-4F13-8BC3-A4A81BD349F0}"/>
              </a:ext>
            </a:extLst>
          </p:cNvPr>
          <p:cNvSpPr/>
          <p:nvPr/>
        </p:nvSpPr>
        <p:spPr>
          <a:xfrm>
            <a:off x="9247355" y="3173240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82A86F3-5774-4238-8691-8EC54FB82D72}"/>
                  </a:ext>
                </a:extLst>
              </p:cNvPr>
              <p:cNvSpPr txBox="1"/>
              <p:nvPr/>
            </p:nvSpPr>
            <p:spPr>
              <a:xfrm>
                <a:off x="9456250" y="3199491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82A86F3-5774-4238-8691-8EC54FB8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0" y="3199491"/>
                <a:ext cx="540238" cy="40421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箭头: 右 113">
            <a:extLst>
              <a:ext uri="{FF2B5EF4-FFF2-40B4-BE49-F238E27FC236}">
                <a16:creationId xmlns:a16="http://schemas.microsoft.com/office/drawing/2014/main" id="{E77982AF-DB6C-4E46-9EED-9AEABE1A7FF5}"/>
              </a:ext>
            </a:extLst>
          </p:cNvPr>
          <p:cNvSpPr/>
          <p:nvPr/>
        </p:nvSpPr>
        <p:spPr>
          <a:xfrm>
            <a:off x="8706548" y="3360529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12811E9-0DC8-4356-AA9A-BFC8FEA16B27}"/>
                  </a:ext>
                </a:extLst>
              </p:cNvPr>
              <p:cNvSpPr txBox="1"/>
              <p:nvPr/>
            </p:nvSpPr>
            <p:spPr>
              <a:xfrm>
                <a:off x="8620898" y="3759354"/>
                <a:ext cx="290409" cy="346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𝑻</m:t>
                      </m:r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𝒔𝒆𝒕𝒔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12811E9-0DC8-4356-AA9A-BFC8FEA1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98" y="3759354"/>
                <a:ext cx="290409" cy="346710"/>
              </a:xfrm>
              <a:prstGeom prst="rect">
                <a:avLst/>
              </a:prstGeom>
              <a:blipFill>
                <a:blip r:embed="rId34"/>
                <a:stretch>
                  <a:fillRect r="-179167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矩形 118">
            <a:extLst>
              <a:ext uri="{FF2B5EF4-FFF2-40B4-BE49-F238E27FC236}">
                <a16:creationId xmlns:a16="http://schemas.microsoft.com/office/drawing/2014/main" id="{71F5A194-AF70-4935-BBDC-1E212B830300}"/>
              </a:ext>
            </a:extLst>
          </p:cNvPr>
          <p:cNvSpPr/>
          <p:nvPr/>
        </p:nvSpPr>
        <p:spPr>
          <a:xfrm>
            <a:off x="1732432" y="791428"/>
            <a:ext cx="4162425" cy="7360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ABA3166-362A-4D33-97E1-657BA39441A7}"/>
              </a:ext>
            </a:extLst>
          </p:cNvPr>
          <p:cNvSpPr/>
          <p:nvPr/>
        </p:nvSpPr>
        <p:spPr>
          <a:xfrm>
            <a:off x="1649097" y="4456998"/>
            <a:ext cx="4136311" cy="74253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D032662-824A-4D8F-81F5-5D9B30BFB8EA}"/>
              </a:ext>
            </a:extLst>
          </p:cNvPr>
          <p:cNvSpPr txBox="1"/>
          <p:nvPr/>
        </p:nvSpPr>
        <p:spPr>
          <a:xfrm>
            <a:off x="5963575" y="2201531"/>
            <a:ext cx="1166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初始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77BAF98A-B5C9-4860-965E-D0619C029B4B}"/>
                  </a:ext>
                </a:extLst>
              </p:cNvPr>
              <p:cNvSpPr txBox="1"/>
              <p:nvPr/>
            </p:nvSpPr>
            <p:spPr>
              <a:xfrm>
                <a:off x="1018360" y="5350692"/>
                <a:ext cx="3628398" cy="693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𝑫𝑩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18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8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𝒊𝒏𝒅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𝒊𝒏𝒅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𝒊𝒏𝒅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b="1" i="1" kern="0" dirty="0">
                  <a:solidFill>
                    <a:schemeClr val="tx1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𝑬𝒏𝒄</m:t>
                      </m:r>
                      <m:r>
                        <a:rPr lang="en-US" altLang="zh-CN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𝑲</m:t>
                          </m:r>
                        </m:e>
                        <m:sub>
                          <m:r>
                            <a:rPr lang="en-US" altLang="zh-CN" b="1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sub>
                      </m:sSub>
                      <m:r>
                        <a:rPr lang="en-US" altLang="zh-CN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𝒙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  <m:r>
                        <a:rPr lang="en-US" altLang="zh-CN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||</m:t>
                      </m:r>
                      <m:sSub>
                        <m:sSubPr>
                          <m:ctrlPr>
                            <a:rPr lang="zh-CN" altLang="en-US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𝑫𝑩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77BAF98A-B5C9-4860-965E-D0619C02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60" y="5350692"/>
                <a:ext cx="3628398" cy="693908"/>
              </a:xfrm>
              <a:prstGeom prst="rect">
                <a:avLst/>
              </a:prstGeom>
              <a:blipFill>
                <a:blip r:embed="rId3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61550C8-09C0-4356-AEE6-FE076986CF77}"/>
              </a:ext>
            </a:extLst>
          </p:cNvPr>
          <p:cNvCxnSpPr>
            <a:stCxn id="119" idx="3"/>
            <a:endCxn id="64" idx="1"/>
          </p:cNvCxnSpPr>
          <p:nvPr/>
        </p:nvCxnSpPr>
        <p:spPr>
          <a:xfrm>
            <a:off x="5894857" y="1159474"/>
            <a:ext cx="1762125" cy="127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C7B0706-44A8-4519-B071-65CBFA80C427}"/>
              </a:ext>
            </a:extLst>
          </p:cNvPr>
          <p:cNvCxnSpPr>
            <a:stCxn id="120" idx="3"/>
            <a:endCxn id="64" idx="1"/>
          </p:cNvCxnSpPr>
          <p:nvPr/>
        </p:nvCxnSpPr>
        <p:spPr>
          <a:xfrm flipV="1">
            <a:off x="5785408" y="2432519"/>
            <a:ext cx="1871574" cy="23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4F5FCD4-A92B-4D4E-8393-B7F23E226704}"/>
              </a:ext>
            </a:extLst>
          </p:cNvPr>
          <p:cNvCxnSpPr>
            <a:cxnSpLocks/>
          </p:cNvCxnSpPr>
          <p:nvPr/>
        </p:nvCxnSpPr>
        <p:spPr>
          <a:xfrm>
            <a:off x="2326141" y="1376814"/>
            <a:ext cx="871222" cy="46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938671-46A7-4D4C-971C-FD37F404C402}"/>
              </a:ext>
            </a:extLst>
          </p:cNvPr>
          <p:cNvCxnSpPr/>
          <p:nvPr/>
        </p:nvCxnSpPr>
        <p:spPr>
          <a:xfrm flipH="1">
            <a:off x="2326141" y="3061383"/>
            <a:ext cx="896672" cy="75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BF7CFC-F098-450A-82A2-718F64DBC654}"/>
              </a:ext>
            </a:extLst>
          </p:cNvPr>
          <p:cNvCxnSpPr/>
          <p:nvPr/>
        </p:nvCxnSpPr>
        <p:spPr>
          <a:xfrm>
            <a:off x="2350116" y="1382326"/>
            <a:ext cx="1925733" cy="50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A5718B-F866-4C89-8607-962E3EABF72D}"/>
              </a:ext>
            </a:extLst>
          </p:cNvPr>
          <p:cNvCxnSpPr>
            <a:endCxn id="47" idx="0"/>
          </p:cNvCxnSpPr>
          <p:nvPr/>
        </p:nvCxnSpPr>
        <p:spPr>
          <a:xfrm flipH="1">
            <a:off x="2443140" y="3061383"/>
            <a:ext cx="1754809" cy="78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41EC9-1076-4B14-95E9-39A07F16F6D4}"/>
                  </a:ext>
                </a:extLst>
              </p:cNvPr>
              <p:cNvSpPr txBox="1"/>
              <p:nvPr/>
            </p:nvSpPr>
            <p:spPr>
              <a:xfrm>
                <a:off x="1287863" y="1076744"/>
                <a:ext cx="2118721" cy="54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0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𝐬</m:t>
                      </m:r>
                      <m:r>
                        <a:rPr lang="zh-CN" altLang="en-US" sz="2400" b="1" i="0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ⅇ</m:t>
                      </m:r>
                      <m:r>
                        <a:rPr lang="zh-CN" altLang="en-US" sz="2400" b="1" i="0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𝐭𝐮𝐩</m:t>
                      </m:r>
                      <m:d>
                        <m:dPr>
                          <m:ctrlP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kern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2400" b="0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𝐷𝐵</m:t>
                          </m:r>
                        </m:e>
                      </m:d>
                      <m:r>
                        <a:rPr lang="en-US" altLang="zh-CN" sz="2400" b="0" i="0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</m:oMath>
                  </m:oMathPara>
                </a14:m>
                <a:endParaRPr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41EC9-1076-4B14-95E9-39A07F16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63" y="1076744"/>
                <a:ext cx="2118721" cy="54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FB5ABA8-E520-4A0C-A486-9E2B5669F6B2}"/>
              </a:ext>
            </a:extLst>
          </p:cNvPr>
          <p:cNvSpPr txBox="1"/>
          <p:nvPr/>
        </p:nvSpPr>
        <p:spPr>
          <a:xfrm>
            <a:off x="6544152" y="1104466"/>
            <a:ext cx="526506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1. Client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生成</a:t>
            </a:r>
            <a:r>
              <a:rPr lang="en-US" altLang="zh-CN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Tset</a:t>
            </a:r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1826D1F-7966-4671-9DC2-EB0686E07A07}"/>
                  </a:ext>
                </a:extLst>
              </p:cNvPr>
              <p:cNvSpPr/>
              <p:nvPr/>
            </p:nvSpPr>
            <p:spPr>
              <a:xfrm>
                <a:off x="7491308" y="1987427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1826D1F-7966-4671-9DC2-EB0686E07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308" y="1987427"/>
                <a:ext cx="740223" cy="462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C5253908-4106-46E5-9ED3-6BC12949ABD7}"/>
                  </a:ext>
                </a:extLst>
              </p:cNvPr>
              <p:cNvSpPr/>
              <p:nvPr/>
            </p:nvSpPr>
            <p:spPr>
              <a:xfrm>
                <a:off x="7491309" y="2764823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C5253908-4106-46E5-9ED3-6BC12949A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309" y="2764823"/>
                <a:ext cx="740223" cy="462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C2708D1-06E6-4345-9659-8CD1BAB043A7}"/>
                  </a:ext>
                </a:extLst>
              </p:cNvPr>
              <p:cNvSpPr/>
              <p:nvPr/>
            </p:nvSpPr>
            <p:spPr>
              <a:xfrm>
                <a:off x="7491309" y="3543964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C2708D1-06E6-4345-9659-8CD1BAB04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309" y="3543964"/>
                <a:ext cx="740223" cy="462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>
            <a:extLst>
              <a:ext uri="{FF2B5EF4-FFF2-40B4-BE49-F238E27FC236}">
                <a16:creationId xmlns:a16="http://schemas.microsoft.com/office/drawing/2014/main" id="{5B44C662-8E0D-4AC0-904C-152884E1BD61}"/>
              </a:ext>
            </a:extLst>
          </p:cNvPr>
          <p:cNvSpPr/>
          <p:nvPr/>
        </p:nvSpPr>
        <p:spPr>
          <a:xfrm>
            <a:off x="8910713" y="1987427"/>
            <a:ext cx="901970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4F7D588-FD0F-4A21-9E22-6638F18ACB5A}"/>
                  </a:ext>
                </a:extLst>
              </p:cNvPr>
              <p:cNvSpPr txBox="1"/>
              <p:nvPr/>
            </p:nvSpPr>
            <p:spPr>
              <a:xfrm>
                <a:off x="9126450" y="2013678"/>
                <a:ext cx="540103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4F7D588-FD0F-4A21-9E22-6638F18A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450" y="2013678"/>
                <a:ext cx="540103" cy="393121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箭头: 右 92">
            <a:extLst>
              <a:ext uri="{FF2B5EF4-FFF2-40B4-BE49-F238E27FC236}">
                <a16:creationId xmlns:a16="http://schemas.microsoft.com/office/drawing/2014/main" id="{C011A97F-A2F4-4512-A2D2-F5225351BF59}"/>
              </a:ext>
            </a:extLst>
          </p:cNvPr>
          <p:cNvSpPr/>
          <p:nvPr/>
        </p:nvSpPr>
        <p:spPr>
          <a:xfrm>
            <a:off x="8364883" y="2101727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6D1E1477-B098-4A74-84DD-C118873DD1FA}"/>
              </a:ext>
            </a:extLst>
          </p:cNvPr>
          <p:cNvSpPr/>
          <p:nvPr/>
        </p:nvSpPr>
        <p:spPr>
          <a:xfrm>
            <a:off x="8373413" y="2896415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20DE26E-831A-4743-9E01-641539E98DF8}"/>
              </a:ext>
            </a:extLst>
          </p:cNvPr>
          <p:cNvSpPr/>
          <p:nvPr/>
        </p:nvSpPr>
        <p:spPr>
          <a:xfrm>
            <a:off x="8906352" y="2754705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D821200-9885-497F-9199-9C5C9EC1A4BB}"/>
                  </a:ext>
                </a:extLst>
              </p:cNvPr>
              <p:cNvSpPr txBox="1"/>
              <p:nvPr/>
            </p:nvSpPr>
            <p:spPr>
              <a:xfrm>
                <a:off x="9115247" y="2780956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D821200-9885-497F-9199-9C5C9EC1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47" y="2780956"/>
                <a:ext cx="540238" cy="404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14735F75-55EA-43CA-95DD-A9344F793837}"/>
              </a:ext>
            </a:extLst>
          </p:cNvPr>
          <p:cNvSpPr/>
          <p:nvPr/>
        </p:nvSpPr>
        <p:spPr>
          <a:xfrm>
            <a:off x="8905690" y="3513610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C1EE3FB-AF83-4B8C-8D87-22DE0F55420A}"/>
                  </a:ext>
                </a:extLst>
              </p:cNvPr>
              <p:cNvSpPr txBox="1"/>
              <p:nvPr/>
            </p:nvSpPr>
            <p:spPr>
              <a:xfrm>
                <a:off x="9114585" y="3539861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C1EE3FB-AF83-4B8C-8D87-22DE0F5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85" y="3539861"/>
                <a:ext cx="540238" cy="4042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箭头: 右 102">
            <a:extLst>
              <a:ext uri="{FF2B5EF4-FFF2-40B4-BE49-F238E27FC236}">
                <a16:creationId xmlns:a16="http://schemas.microsoft.com/office/drawing/2014/main" id="{7AC07506-C071-40A4-9F1D-70F0B70196BC}"/>
              </a:ext>
            </a:extLst>
          </p:cNvPr>
          <p:cNvSpPr/>
          <p:nvPr/>
        </p:nvSpPr>
        <p:spPr>
          <a:xfrm>
            <a:off x="8364883" y="3700899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F03E07C-9E5F-49A2-A921-42A0E3A3E0D0}"/>
                  </a:ext>
                </a:extLst>
              </p:cNvPr>
              <p:cNvSpPr txBox="1"/>
              <p:nvPr/>
            </p:nvSpPr>
            <p:spPr>
              <a:xfrm>
                <a:off x="1902133" y="1683425"/>
                <a:ext cx="287020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𝑃𝑅𝐹</m:t>
                      </m:r>
                      <m:r>
                        <a:rPr lang="en-US" altLang="zh-CN" sz="2000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sub>
                      </m:sSub>
                      <m:r>
                        <a:rPr lang="zh-CN" altLang="en-US" sz="200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，</m:t>
                      </m:r>
                    </m:oMath>
                  </m:oMathPara>
                </a14:m>
                <a:endParaRPr lang="en-US" altLang="zh-CN" sz="2000" i="1" kern="0" dirty="0">
                  <a:solidFill>
                    <a:schemeClr val="tx1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𝐹</m:t>
                      </m:r>
                      <m:d>
                        <m:dPr>
                          <m:ctrlP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</m:d>
                      <m:r>
                        <a:rPr lang="zh-CN" altLang="en-US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，</m:t>
                      </m:r>
                    </m:oMath>
                  </m:oMathPara>
                </a14:m>
                <a:endParaRPr lang="en-US" altLang="zh-CN" sz="2000" kern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𝑠𝑡𝑎𝑔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</m:d>
                      <m:r>
                        <a:rPr lang="zh-CN" altLang="en-US" sz="200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，</m:t>
                      </m:r>
                    </m:oMath>
                  </m:oMathPara>
                </a14:m>
                <a:endParaRPr lang="en-US" altLang="zh-CN" sz="2000" kern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Enc</m:t>
                      </m:r>
                      <m:r>
                        <a:rPr lang="en-US" altLang="zh-CN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0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𝐷𝐵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  <m:r>
                        <a:rPr lang="zh-CN" altLang="en-US" sz="200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，</m:t>
                      </m:r>
                    </m:oMath>
                  </m:oMathPara>
                </a14:m>
                <a:endParaRPr lang="en-US" altLang="zh-CN" sz="2000" i="1" kern="0" dirty="0">
                  <a:solidFill>
                    <a:schemeClr val="tx1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Tset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𝑠𝑡𝑎𝑔</m:t>
                              </m:r>
                            </m:e>
                            <m:sub>
                              <m:r>
                                <a:rPr lang="en-US" altLang="zh-CN" sz="20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F03E07C-9E5F-49A2-A921-42A0E3A3E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133" y="1683425"/>
                <a:ext cx="2870202" cy="22467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文本框 144">
            <a:extLst>
              <a:ext uri="{FF2B5EF4-FFF2-40B4-BE49-F238E27FC236}">
                <a16:creationId xmlns:a16="http://schemas.microsoft.com/office/drawing/2014/main" id="{E3C9B03C-3024-45F3-B401-20E86118BD4F}"/>
              </a:ext>
            </a:extLst>
          </p:cNvPr>
          <p:cNvSpPr txBox="1"/>
          <p:nvPr/>
        </p:nvSpPr>
        <p:spPr>
          <a:xfrm>
            <a:off x="209550" y="105824"/>
            <a:ext cx="1826141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54C69DAB-E202-4DA7-BD8D-ABDA0F6A2C2E}"/>
                  </a:ext>
                </a:extLst>
              </p:cNvPr>
              <p:cNvSpPr/>
              <p:nvPr/>
            </p:nvSpPr>
            <p:spPr>
              <a:xfrm>
                <a:off x="7496144" y="4305927"/>
                <a:ext cx="740223" cy="462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54C69DAB-E202-4DA7-BD8D-ABDA0F6A2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44" y="4305927"/>
                <a:ext cx="740223" cy="4625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矩形 260">
            <a:extLst>
              <a:ext uri="{FF2B5EF4-FFF2-40B4-BE49-F238E27FC236}">
                <a16:creationId xmlns:a16="http://schemas.microsoft.com/office/drawing/2014/main" id="{E70561B6-3A80-4CF3-82C7-D8A30E54B348}"/>
              </a:ext>
            </a:extLst>
          </p:cNvPr>
          <p:cNvSpPr/>
          <p:nvPr/>
        </p:nvSpPr>
        <p:spPr>
          <a:xfrm>
            <a:off x="8910525" y="4275573"/>
            <a:ext cx="902195" cy="46259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0E0B56A0-7B1A-4F0A-A252-F363E15D5C1F}"/>
                  </a:ext>
                </a:extLst>
              </p:cNvPr>
              <p:cNvSpPr txBox="1"/>
              <p:nvPr/>
            </p:nvSpPr>
            <p:spPr>
              <a:xfrm>
                <a:off x="9119420" y="4301824"/>
                <a:ext cx="54023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0E0B56A0-7B1A-4F0A-A252-F363E15D5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420" y="4301824"/>
                <a:ext cx="540238" cy="4042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箭头: 右 262">
            <a:extLst>
              <a:ext uri="{FF2B5EF4-FFF2-40B4-BE49-F238E27FC236}">
                <a16:creationId xmlns:a16="http://schemas.microsoft.com/office/drawing/2014/main" id="{2FFB3BF6-AD3B-4A11-A6E6-63A0D9DDCBEA}"/>
              </a:ext>
            </a:extLst>
          </p:cNvPr>
          <p:cNvSpPr/>
          <p:nvPr/>
        </p:nvSpPr>
        <p:spPr>
          <a:xfrm>
            <a:off x="8369718" y="4462862"/>
            <a:ext cx="391058" cy="1940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9B8A9E-1842-4FE7-A065-5A0264282DFA}"/>
              </a:ext>
            </a:extLst>
          </p:cNvPr>
          <p:cNvGrpSpPr/>
          <p:nvPr/>
        </p:nvGrpSpPr>
        <p:grpSpPr>
          <a:xfrm>
            <a:off x="1304790" y="4437248"/>
            <a:ext cx="4171950" cy="962025"/>
            <a:chOff x="981075" y="4391025"/>
            <a:chExt cx="5114925" cy="118015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8817F0-2439-4789-A7B7-BA0FFB6D5312}"/>
                </a:ext>
              </a:extLst>
            </p:cNvPr>
            <p:cNvSpPr/>
            <p:nvPr/>
          </p:nvSpPr>
          <p:spPr>
            <a:xfrm>
              <a:off x="981075" y="4391025"/>
              <a:ext cx="5114925" cy="11801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26B688F-63A5-406F-96DF-E220D07C453B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981075" y="4981104"/>
              <a:ext cx="51149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18F305D-04E0-47DE-81D0-9D271CCE347E}"/>
                </a:ext>
              </a:extLst>
            </p:cNvPr>
            <p:cNvCxnSpPr>
              <a:cxnSpLocks/>
              <a:stCxn id="6" idx="2"/>
              <a:endCxn id="6" idx="0"/>
            </p:cNvCxnSpPr>
            <p:nvPr/>
          </p:nvCxnSpPr>
          <p:spPr>
            <a:xfrm flipV="1">
              <a:off x="3538538" y="4391025"/>
              <a:ext cx="0" cy="11801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F4C32F8-E138-48EB-978F-7673987AA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2663" y="4391025"/>
              <a:ext cx="0" cy="11801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CABCF6E-B73D-4694-A757-99B803C95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213" y="4391025"/>
              <a:ext cx="0" cy="11801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B9AFA49B-CD3A-4D0C-8534-02EC12A9FC61}"/>
                  </a:ext>
                </a:extLst>
              </p:cNvPr>
              <p:cNvSpPr txBox="1"/>
              <p:nvPr/>
            </p:nvSpPr>
            <p:spPr>
              <a:xfrm>
                <a:off x="3162543" y="5490001"/>
                <a:ext cx="5274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𝑫𝑩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B9AFA49B-CD3A-4D0C-8534-02EC12A9F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43" y="5490001"/>
                <a:ext cx="52743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DEF286D-E535-4732-8F69-783C2FD29487}"/>
                  </a:ext>
                </a:extLst>
              </p:cNvPr>
              <p:cNvSpPr txBox="1"/>
              <p:nvPr/>
            </p:nvSpPr>
            <p:spPr>
              <a:xfrm>
                <a:off x="1502401" y="4484128"/>
                <a:ext cx="5279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DEF286D-E535-4732-8F69-783C2FD2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01" y="4484128"/>
                <a:ext cx="527971" cy="369332"/>
              </a:xfrm>
              <a:prstGeom prst="rect">
                <a:avLst/>
              </a:prstGeom>
              <a:blipFill>
                <a:blip r:embed="rId14"/>
                <a:stretch>
                  <a:fillRect r="-18391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3FCED1D-00E7-42EC-9195-CD4B9E597F81}"/>
                  </a:ext>
                </a:extLst>
              </p:cNvPr>
              <p:cNvSpPr txBox="1"/>
              <p:nvPr/>
            </p:nvSpPr>
            <p:spPr>
              <a:xfrm>
                <a:off x="2544692" y="4484128"/>
                <a:ext cx="733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3FCED1D-00E7-42EC-9195-CD4B9E59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92" y="4484128"/>
                <a:ext cx="733425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9BD2FA8A-11B9-4C23-9322-0045C39D235E}"/>
                  </a:ext>
                </a:extLst>
              </p:cNvPr>
              <p:cNvSpPr txBox="1"/>
              <p:nvPr/>
            </p:nvSpPr>
            <p:spPr>
              <a:xfrm>
                <a:off x="3524626" y="4484128"/>
                <a:ext cx="733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9BD2FA8A-11B9-4C23-9322-0045C39D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626" y="4484128"/>
                <a:ext cx="733425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E92FC81-8CC5-49C0-BA40-9CE77A20EA66}"/>
                  </a:ext>
                </a:extLst>
              </p:cNvPr>
              <p:cNvSpPr txBox="1"/>
              <p:nvPr/>
            </p:nvSpPr>
            <p:spPr>
              <a:xfrm>
                <a:off x="4586324" y="4484128"/>
                <a:ext cx="733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1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𝒊𝒏𝒅</m:t>
                          </m:r>
                        </m:e>
                        <m:sub>
                          <m:r>
                            <a:rPr lang="en-US" altLang="zh-CN" b="1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E92FC81-8CC5-49C0-BA40-9CE77A20E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324" y="4484128"/>
                <a:ext cx="733425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0B0207D-1F39-4BCB-B4DE-F288935A95CC}"/>
                  </a:ext>
                </a:extLst>
              </p:cNvPr>
              <p:cNvSpPr txBox="1"/>
              <p:nvPr/>
            </p:nvSpPr>
            <p:spPr>
              <a:xfrm>
                <a:off x="1615513" y="4959306"/>
                <a:ext cx="666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zh-CN" altLang="en-US" sz="1800" b="1" i="0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0B0207D-1F39-4BCB-B4DE-F288935A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513" y="4959306"/>
                <a:ext cx="666750" cy="369332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5F20FEA-BBFA-4234-8DB0-9A14DCD38781}"/>
                  </a:ext>
                </a:extLst>
              </p:cNvPr>
              <p:cNvSpPr txBox="1"/>
              <p:nvPr/>
            </p:nvSpPr>
            <p:spPr>
              <a:xfrm>
                <a:off x="2611367" y="4975700"/>
                <a:ext cx="666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5F20FEA-BBFA-4234-8DB0-9A14DCD38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67" y="4975700"/>
                <a:ext cx="666750" cy="369332"/>
              </a:xfrm>
              <a:prstGeom prst="rect">
                <a:avLst/>
              </a:prstGeom>
              <a:blipFill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C9381FB-3F79-4B0A-8BF5-71DA646F7E6F}"/>
                  </a:ext>
                </a:extLst>
              </p:cNvPr>
              <p:cNvSpPr txBox="1"/>
              <p:nvPr/>
            </p:nvSpPr>
            <p:spPr>
              <a:xfrm>
                <a:off x="3664884" y="4959306"/>
                <a:ext cx="666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C9381FB-3F79-4B0A-8BF5-71DA646F7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84" y="4959306"/>
                <a:ext cx="666750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07AE145A-9356-4A1D-A6F1-07A06798680E}"/>
                  </a:ext>
                </a:extLst>
              </p:cNvPr>
              <p:cNvSpPr txBox="1"/>
              <p:nvPr/>
            </p:nvSpPr>
            <p:spPr>
              <a:xfrm>
                <a:off x="4656394" y="4974101"/>
                <a:ext cx="666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8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07AE145A-9356-4A1D-A6F1-07A06798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94" y="4974101"/>
                <a:ext cx="666750" cy="369332"/>
              </a:xfrm>
              <a:prstGeom prst="rect">
                <a:avLst/>
              </a:prstGeom>
              <a:blipFill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本框 113">
            <a:extLst>
              <a:ext uri="{FF2B5EF4-FFF2-40B4-BE49-F238E27FC236}">
                <a16:creationId xmlns:a16="http://schemas.microsoft.com/office/drawing/2014/main" id="{59C028E2-AA54-4BF3-BA87-42181FC04AC9}"/>
              </a:ext>
            </a:extLst>
          </p:cNvPr>
          <p:cNvSpPr txBox="1"/>
          <p:nvPr/>
        </p:nvSpPr>
        <p:spPr>
          <a:xfrm>
            <a:off x="364942" y="4537226"/>
            <a:ext cx="1190883" cy="762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文档地址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关键字</a:t>
            </a:r>
          </a:p>
        </p:txBody>
      </p:sp>
    </p:spTree>
    <p:extLst>
      <p:ext uri="{BB962C8B-B14F-4D97-AF65-F5344CB8AC3E}">
        <p14:creationId xmlns:p14="http://schemas.microsoft.com/office/powerpoint/2010/main" val="41615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41EC9-1076-4B14-95E9-39A07F16F6D4}"/>
                  </a:ext>
                </a:extLst>
              </p:cNvPr>
              <p:cNvSpPr txBox="1"/>
              <p:nvPr/>
            </p:nvSpPr>
            <p:spPr>
              <a:xfrm>
                <a:off x="198363" y="735878"/>
                <a:ext cx="2118721" cy="54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0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𝐬</m:t>
                      </m:r>
                      <m:r>
                        <a:rPr lang="zh-CN" altLang="en-US" sz="2400" b="1" i="0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ⅇ</m:t>
                      </m:r>
                      <m:r>
                        <a:rPr lang="zh-CN" altLang="en-US" sz="2400" b="1" i="0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𝐭𝐮𝐩</m:t>
                      </m:r>
                      <m:d>
                        <m:dPr>
                          <m:ctrlP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kern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2400" b="0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𝐷𝐵</m:t>
                          </m:r>
                        </m:e>
                      </m:d>
                      <m:r>
                        <a:rPr lang="en-US" altLang="zh-CN" sz="2400" b="0" i="0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</m:oMath>
                  </m:oMathPara>
                </a14:m>
                <a:endParaRPr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41EC9-1076-4B14-95E9-39A07F16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3" y="735878"/>
                <a:ext cx="2118721" cy="54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B5ABA8-E520-4A0C-A486-9E2B5669F6B2}"/>
                  </a:ext>
                </a:extLst>
              </p:cNvPr>
              <p:cNvSpPr txBox="1"/>
              <p:nvPr/>
            </p:nvSpPr>
            <p:spPr>
              <a:xfrm>
                <a:off x="879748" y="1206566"/>
                <a:ext cx="5839654" cy="854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2. Client</a:t>
                </a:r>
                <a:r>
                  <a:rPr lang="zh-CN" altLang="en-US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生成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布隆过滤器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BF</a:t>
                </a:r>
              </a:p>
              <a:p>
                <a:pPr marL="742939" lvl="1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𝑠𝑡𝑎𝑔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放进</a:t>
                </a:r>
                <a:r>
                  <a:rPr lang="en-US" altLang="zh-CN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BF</a:t>
                </a:r>
                <a:r>
                  <a:rPr lang="zh-CN" altLang="en-US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中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B5ABA8-E520-4A0C-A486-9E2B5669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8" y="1206566"/>
                <a:ext cx="5839654" cy="854401"/>
              </a:xfrm>
              <a:prstGeom prst="rect">
                <a:avLst/>
              </a:prstGeom>
              <a:blipFill>
                <a:blip r:embed="rId4"/>
                <a:stretch>
                  <a:fillRect l="-835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08BA0D-9B1E-4CA6-855E-F169B39E3B67}"/>
                  </a:ext>
                </a:extLst>
              </p:cNvPr>
              <p:cNvSpPr txBox="1"/>
              <p:nvPr/>
            </p:nvSpPr>
            <p:spPr>
              <a:xfrm>
                <a:off x="1708312" y="2116939"/>
                <a:ext cx="8859612" cy="394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𝑠𝑡𝑎𝑔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8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18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sz="1800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  <m:r>
                      <a:rPr lang="en-US" altLang="zh-CN" sz="18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sz="1800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800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kern="0" dirty="0">
                    <a:solidFill>
                      <a:srgbClr val="836967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𝑠𝑡𝑎𝑔</m:t>
                        </m:r>
                      </m:e>
                      <m:sub>
                        <m:sSub>
                          <m:sSub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kern="0" dirty="0">
                    <a:solidFill>
                      <a:srgbClr val="836967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𝑠𝑡𝑎𝑔</m:t>
                        </m:r>
                      </m:e>
                      <m:sub>
                        <m:sSub>
                          <m:sSub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kern="0" dirty="0">
                    <a:solidFill>
                      <a:srgbClr val="836967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𝑠𝑡𝑎𝑔</m:t>
                        </m:r>
                      </m:e>
                      <m:sub>
                        <m:sSub>
                          <m:sSub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𝐹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08BA0D-9B1E-4CA6-855E-F169B39E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12" y="2116939"/>
                <a:ext cx="8859612" cy="394403"/>
              </a:xfrm>
              <a:prstGeom prst="rect">
                <a:avLst/>
              </a:prstGeom>
              <a:blipFill>
                <a:blip r:embed="rId5"/>
                <a:stretch>
                  <a:fillRect l="-69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矩形 118">
            <a:extLst>
              <a:ext uri="{FF2B5EF4-FFF2-40B4-BE49-F238E27FC236}">
                <a16:creationId xmlns:a16="http://schemas.microsoft.com/office/drawing/2014/main" id="{55D09CFE-671F-4711-B50F-D59E1FCCE30B}"/>
              </a:ext>
            </a:extLst>
          </p:cNvPr>
          <p:cNvSpPr/>
          <p:nvPr/>
        </p:nvSpPr>
        <p:spPr>
          <a:xfrm>
            <a:off x="1708312" y="2135580"/>
            <a:ext cx="2115912" cy="357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FDB9CBB-9E4C-41AE-9535-9A4ABAF3BF75}"/>
              </a:ext>
            </a:extLst>
          </p:cNvPr>
          <p:cNvSpPr/>
          <p:nvPr/>
        </p:nvSpPr>
        <p:spPr>
          <a:xfrm>
            <a:off x="3962026" y="2135580"/>
            <a:ext cx="2115912" cy="357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9B23F3F-69E3-488C-8713-3A14FD87B899}"/>
              </a:ext>
            </a:extLst>
          </p:cNvPr>
          <p:cNvSpPr/>
          <p:nvPr/>
        </p:nvSpPr>
        <p:spPr>
          <a:xfrm>
            <a:off x="8452012" y="2108232"/>
            <a:ext cx="2115912" cy="357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479B53-B062-43EE-8E62-E8A5A9DA77C0}"/>
              </a:ext>
            </a:extLst>
          </p:cNvPr>
          <p:cNvSpPr txBox="1"/>
          <p:nvPr/>
        </p:nvSpPr>
        <p:spPr>
          <a:xfrm>
            <a:off x="209550" y="105824"/>
            <a:ext cx="1826141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0DA1771-3D18-458A-8772-EE4E47ADBCA7}"/>
              </a:ext>
            </a:extLst>
          </p:cNvPr>
          <p:cNvSpPr/>
          <p:nvPr/>
        </p:nvSpPr>
        <p:spPr>
          <a:xfrm>
            <a:off x="6193758" y="2116939"/>
            <a:ext cx="2115912" cy="357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8399A6-F7C7-401E-A36D-C4B5D814CDBF}"/>
              </a:ext>
            </a:extLst>
          </p:cNvPr>
          <p:cNvGrpSpPr/>
          <p:nvPr/>
        </p:nvGrpSpPr>
        <p:grpSpPr>
          <a:xfrm>
            <a:off x="1324406" y="2491590"/>
            <a:ext cx="8539359" cy="1376240"/>
            <a:chOff x="1675725" y="2583393"/>
            <a:chExt cx="8539359" cy="195516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0B66A4D-08AC-4A89-B999-B631BD8E7C13}"/>
                </a:ext>
              </a:extLst>
            </p:cNvPr>
            <p:cNvGrpSpPr/>
            <p:nvPr/>
          </p:nvGrpSpPr>
          <p:grpSpPr>
            <a:xfrm>
              <a:off x="2204559" y="3550286"/>
              <a:ext cx="8010525" cy="495009"/>
              <a:chOff x="1535413" y="5153024"/>
              <a:chExt cx="8010525" cy="49500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41D515-28EA-413C-A9FF-D666EFD4BEC5}"/>
                  </a:ext>
                </a:extLst>
              </p:cNvPr>
              <p:cNvSpPr/>
              <p:nvPr/>
            </p:nvSpPr>
            <p:spPr>
              <a:xfrm>
                <a:off x="1535413" y="5153025"/>
                <a:ext cx="8010525" cy="495007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44BA655-AC65-4277-AF4E-4EB95D6567D0}"/>
                  </a:ext>
                </a:extLst>
              </p:cNvPr>
              <p:cNvCxnSpPr/>
              <p:nvPr/>
            </p:nvCxnSpPr>
            <p:spPr>
              <a:xfrm>
                <a:off x="235136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6E634744-3517-4B29-992F-22D1AF9AB329}"/>
                  </a:ext>
                </a:extLst>
              </p:cNvPr>
              <p:cNvCxnSpPr/>
              <p:nvPr/>
            </p:nvCxnSpPr>
            <p:spPr>
              <a:xfrm>
                <a:off x="312289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7E6A0008-BA2E-4456-BCF4-758136F7BC2C}"/>
                  </a:ext>
                </a:extLst>
              </p:cNvPr>
              <p:cNvCxnSpPr/>
              <p:nvPr/>
            </p:nvCxnSpPr>
            <p:spPr>
              <a:xfrm>
                <a:off x="3925729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A0F055CE-BB8C-4A05-9D2D-96868A3523BA}"/>
                  </a:ext>
                </a:extLst>
              </p:cNvPr>
              <p:cNvCxnSpPr/>
              <p:nvPr/>
            </p:nvCxnSpPr>
            <p:spPr>
              <a:xfrm>
                <a:off x="471527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5B19922-BF43-44F3-B05A-BC625CDC34C8}"/>
                  </a:ext>
                </a:extLst>
              </p:cNvPr>
              <p:cNvCxnSpPr/>
              <p:nvPr/>
            </p:nvCxnSpPr>
            <p:spPr>
              <a:xfrm>
                <a:off x="552984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239AB27-446F-4BAA-B8CE-7B48FFF76AE3}"/>
                  </a:ext>
                </a:extLst>
              </p:cNvPr>
              <p:cNvCxnSpPr/>
              <p:nvPr/>
            </p:nvCxnSpPr>
            <p:spPr>
              <a:xfrm>
                <a:off x="62661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0351CF68-0245-47C8-93E5-A48153828F38}"/>
                  </a:ext>
                </a:extLst>
              </p:cNvPr>
              <p:cNvCxnSpPr/>
              <p:nvPr/>
            </p:nvCxnSpPr>
            <p:spPr>
              <a:xfrm>
                <a:off x="70662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B75C25A-034D-4006-B49F-B90847A6C8BE}"/>
                  </a:ext>
                </a:extLst>
              </p:cNvPr>
              <p:cNvCxnSpPr/>
              <p:nvPr/>
            </p:nvCxnSpPr>
            <p:spPr>
              <a:xfrm>
                <a:off x="789491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6EB997A7-2F30-41AD-AE1F-5FB2290A8049}"/>
                  </a:ext>
                </a:extLst>
              </p:cNvPr>
              <p:cNvCxnSpPr/>
              <p:nvPr/>
            </p:nvCxnSpPr>
            <p:spPr>
              <a:xfrm>
                <a:off x="8714067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638AE12-6517-43EA-AB68-5E46F5038573}"/>
                </a:ext>
              </a:extLst>
            </p:cNvPr>
            <p:cNvSpPr txBox="1"/>
            <p:nvPr/>
          </p:nvSpPr>
          <p:spPr>
            <a:xfrm>
              <a:off x="6405749" y="4086950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E8FD38-3DE6-41AD-822B-77DD5A774136}"/>
                </a:ext>
              </a:extLst>
            </p:cNvPr>
            <p:cNvSpPr txBox="1"/>
            <p:nvPr/>
          </p:nvSpPr>
          <p:spPr>
            <a:xfrm>
              <a:off x="3256597" y="4079596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4215340-309A-429B-B367-444148D398E3}"/>
                </a:ext>
              </a:extLst>
            </p:cNvPr>
            <p:cNvSpPr txBox="1"/>
            <p:nvPr/>
          </p:nvSpPr>
          <p:spPr>
            <a:xfrm>
              <a:off x="4037525" y="407229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015AE1A-0029-4923-8351-443C759D5C1A}"/>
                </a:ext>
              </a:extLst>
            </p:cNvPr>
            <p:cNvSpPr txBox="1"/>
            <p:nvPr/>
          </p:nvSpPr>
          <p:spPr>
            <a:xfrm>
              <a:off x="4845468" y="4079596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03B21B9-FB3D-4E25-8941-2481FA06FF50}"/>
                </a:ext>
              </a:extLst>
            </p:cNvPr>
            <p:cNvSpPr txBox="1"/>
            <p:nvPr/>
          </p:nvSpPr>
          <p:spPr>
            <a:xfrm>
              <a:off x="5626396" y="4082576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600E6DD-4ED4-4A70-95DA-182E75E165A2}"/>
                </a:ext>
              </a:extLst>
            </p:cNvPr>
            <p:cNvSpPr txBox="1"/>
            <p:nvPr/>
          </p:nvSpPr>
          <p:spPr>
            <a:xfrm>
              <a:off x="3270933" y="365124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86D5C93-6AB5-4A2F-B851-846B44BEFC3F}"/>
                </a:ext>
              </a:extLst>
            </p:cNvPr>
            <p:cNvSpPr txBox="1"/>
            <p:nvPr/>
          </p:nvSpPr>
          <p:spPr>
            <a:xfrm>
              <a:off x="7215267" y="4081167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48F90B9-D00B-408E-95F8-17450E10F313}"/>
                </a:ext>
              </a:extLst>
            </p:cNvPr>
            <p:cNvSpPr txBox="1"/>
            <p:nvPr/>
          </p:nvSpPr>
          <p:spPr>
            <a:xfrm>
              <a:off x="8075042" y="407229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44646D5-A296-4338-B057-DD2B93036075}"/>
                </a:ext>
              </a:extLst>
            </p:cNvPr>
            <p:cNvSpPr txBox="1"/>
            <p:nvPr/>
          </p:nvSpPr>
          <p:spPr>
            <a:xfrm>
              <a:off x="8804138" y="4099584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03C2306-3BB2-4D67-86BB-95A21CC0D7B3}"/>
                </a:ext>
              </a:extLst>
            </p:cNvPr>
            <p:cNvSpPr txBox="1"/>
            <p:nvPr/>
          </p:nvSpPr>
          <p:spPr>
            <a:xfrm>
              <a:off x="9651207" y="4072291"/>
              <a:ext cx="364202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24FFD2F-8977-46F7-AF53-6FD643142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4998" y="2583393"/>
              <a:ext cx="48510" cy="94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2A10FC0-EBEB-47EA-8B18-2D00942788B9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07" y="2603146"/>
              <a:ext cx="732418" cy="892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5FDD8C1-7EC9-4FF4-841C-12412442FF21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07" y="2583393"/>
              <a:ext cx="2321289" cy="914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F22987A-13FF-47E9-B944-672A30784113}"/>
                </a:ext>
              </a:extLst>
            </p:cNvPr>
            <p:cNvSpPr txBox="1"/>
            <p:nvPr/>
          </p:nvSpPr>
          <p:spPr>
            <a:xfrm>
              <a:off x="2479686" y="360716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4590448-9B8D-423E-BE41-0FCF5F0E8DC4}"/>
                </a:ext>
              </a:extLst>
            </p:cNvPr>
            <p:cNvSpPr txBox="1"/>
            <p:nvPr/>
          </p:nvSpPr>
          <p:spPr>
            <a:xfrm>
              <a:off x="2479686" y="4051549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5DC68B7-5A9E-4258-85B4-F07CF5FDBB30}"/>
                </a:ext>
              </a:extLst>
            </p:cNvPr>
            <p:cNvSpPr txBox="1"/>
            <p:nvPr/>
          </p:nvSpPr>
          <p:spPr>
            <a:xfrm>
              <a:off x="4842479" y="359254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97594AD-AE43-4235-B9B7-67A67224DF6B}"/>
                </a:ext>
              </a:extLst>
            </p:cNvPr>
            <p:cNvSpPr txBox="1"/>
            <p:nvPr/>
          </p:nvSpPr>
          <p:spPr>
            <a:xfrm>
              <a:off x="5622490" y="359254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AF7E8DB-5081-466E-B172-2300C3523BBE}"/>
                </a:ext>
              </a:extLst>
            </p:cNvPr>
            <p:cNvSpPr txBox="1"/>
            <p:nvPr/>
          </p:nvSpPr>
          <p:spPr>
            <a:xfrm>
              <a:off x="7195117" y="3601677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99D5236-20CA-41DC-A570-6D6EFA8206B7}"/>
                </a:ext>
              </a:extLst>
            </p:cNvPr>
            <p:cNvSpPr txBox="1"/>
            <p:nvPr/>
          </p:nvSpPr>
          <p:spPr>
            <a:xfrm>
              <a:off x="6414510" y="3620209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AFF4596-D781-4952-A6EF-B6E66E4496DE}"/>
                </a:ext>
              </a:extLst>
            </p:cNvPr>
            <p:cNvSpPr txBox="1"/>
            <p:nvPr/>
          </p:nvSpPr>
          <p:spPr>
            <a:xfrm>
              <a:off x="8754922" y="359254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F9AB102-CA2D-435E-9AE4-78C182962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503" y="2615706"/>
              <a:ext cx="1276104" cy="882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0E1D42-8600-4D57-A47A-BD9A7A62597B}"/>
                </a:ext>
              </a:extLst>
            </p:cNvPr>
            <p:cNvCxnSpPr>
              <a:cxnSpLocks/>
            </p:cNvCxnSpPr>
            <p:nvPr/>
          </p:nvCxnSpPr>
          <p:spPr>
            <a:xfrm>
              <a:off x="4808606" y="2615706"/>
              <a:ext cx="908608" cy="85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B0E212F-F1A2-4FB2-A9C1-C12B11708FA4}"/>
                </a:ext>
              </a:extLst>
            </p:cNvPr>
            <p:cNvCxnSpPr>
              <a:cxnSpLocks/>
            </p:cNvCxnSpPr>
            <p:nvPr/>
          </p:nvCxnSpPr>
          <p:spPr>
            <a:xfrm>
              <a:off x="4778926" y="2589648"/>
              <a:ext cx="1811575" cy="942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3362F51-8F71-482E-A43F-EFE6F785C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2317" y="2603146"/>
              <a:ext cx="1335444" cy="865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D5BCD52-6D62-4AB9-852A-73F0516113C8}"/>
                </a:ext>
              </a:extLst>
            </p:cNvPr>
            <p:cNvCxnSpPr>
              <a:cxnSpLocks/>
            </p:cNvCxnSpPr>
            <p:nvPr/>
          </p:nvCxnSpPr>
          <p:spPr>
            <a:xfrm>
              <a:off x="7217761" y="2603146"/>
              <a:ext cx="116684" cy="91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382230E4-130D-4CAB-8E63-413A0835D7FB}"/>
                </a:ext>
              </a:extLst>
            </p:cNvPr>
            <p:cNvCxnSpPr>
              <a:cxnSpLocks/>
            </p:cNvCxnSpPr>
            <p:nvPr/>
          </p:nvCxnSpPr>
          <p:spPr>
            <a:xfrm>
              <a:off x="7217761" y="2603146"/>
              <a:ext cx="1684417" cy="895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2D01E982-B925-4432-A168-19F1594E8ADB}"/>
                </a:ext>
              </a:extLst>
            </p:cNvPr>
            <p:cNvSpPr txBox="1"/>
            <p:nvPr/>
          </p:nvSpPr>
          <p:spPr>
            <a:xfrm>
              <a:off x="1675725" y="3606192"/>
              <a:ext cx="541952" cy="3935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BF</a:t>
              </a:r>
              <a:endParaRPr lang="zh-CN" altLang="en-US" sz="1200" b="1" dirty="0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A3B5764-F573-42B7-A4ED-6FCA65F0D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4651" y="2640377"/>
              <a:ext cx="1335444" cy="865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78820DB-E9EE-46E0-AFB3-CE9802482EE7}"/>
                </a:ext>
              </a:extLst>
            </p:cNvPr>
            <p:cNvCxnSpPr>
              <a:cxnSpLocks/>
            </p:cNvCxnSpPr>
            <p:nvPr/>
          </p:nvCxnSpPr>
          <p:spPr>
            <a:xfrm>
              <a:off x="9411384" y="2648230"/>
              <a:ext cx="356819" cy="87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A4E7E14A-72D1-44E2-A05B-8498221D4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3467" y="2654665"/>
              <a:ext cx="426628" cy="86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B25EE2A-61E9-4384-A955-AC760E494DAF}"/>
                </a:ext>
              </a:extLst>
            </p:cNvPr>
            <p:cNvSpPr txBox="1"/>
            <p:nvPr/>
          </p:nvSpPr>
          <p:spPr>
            <a:xfrm>
              <a:off x="7926113" y="3592541"/>
              <a:ext cx="629101" cy="43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04C095C-66C5-4EA6-81A2-84646E2C6E5F}"/>
                </a:ext>
              </a:extLst>
            </p:cNvPr>
            <p:cNvSpPr txBox="1"/>
            <p:nvPr/>
          </p:nvSpPr>
          <p:spPr>
            <a:xfrm>
              <a:off x="9558873" y="3622842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920EEBF-429A-42F0-A48F-4343C856A3D4}"/>
                  </a:ext>
                </a:extLst>
              </p:cNvPr>
              <p:cNvSpPr txBox="1"/>
              <p:nvPr/>
            </p:nvSpPr>
            <p:spPr>
              <a:xfrm>
                <a:off x="1648132" y="4362974"/>
                <a:ext cx="8859612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i="1" kern="0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𝑠𝑡𝑎𝑔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800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kern="0" dirty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1800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𝐹</m:t>
                      </m:r>
                      <m:r>
                        <a:rPr lang="en-US" altLang="zh-CN" sz="1800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 kern="0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i="1" kern="0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800" i="1" kern="0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b>
                      </m:sSub>
                      <m:r>
                        <a:rPr lang="en-US" altLang="zh-CN" sz="1800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800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kern="0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5</m:t>
                          </m:r>
                        </m:sub>
                      </m:sSub>
                      <m:r>
                        <a:rPr lang="en-US" altLang="zh-CN" sz="1800" i="1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920EEBF-429A-42F0-A48F-4343C856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32" y="4362974"/>
                <a:ext cx="8859612" cy="404213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1819A4B-14D4-43A8-BB18-3095D65678EE}"/>
              </a:ext>
            </a:extLst>
          </p:cNvPr>
          <p:cNvGrpSpPr/>
          <p:nvPr/>
        </p:nvGrpSpPr>
        <p:grpSpPr>
          <a:xfrm>
            <a:off x="1324406" y="4741938"/>
            <a:ext cx="8539359" cy="1410315"/>
            <a:chOff x="1675725" y="2534987"/>
            <a:chExt cx="8539359" cy="2003574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9D9E91B-D005-41EF-B223-574B4CB8E158}"/>
                </a:ext>
              </a:extLst>
            </p:cNvPr>
            <p:cNvGrpSpPr/>
            <p:nvPr/>
          </p:nvGrpSpPr>
          <p:grpSpPr>
            <a:xfrm>
              <a:off x="2204559" y="3550286"/>
              <a:ext cx="8010525" cy="495009"/>
              <a:chOff x="1535413" y="5153024"/>
              <a:chExt cx="8010525" cy="495009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008E2E39-D928-4E04-8FDD-1C6096DCC612}"/>
                  </a:ext>
                </a:extLst>
              </p:cNvPr>
              <p:cNvSpPr/>
              <p:nvPr/>
            </p:nvSpPr>
            <p:spPr>
              <a:xfrm>
                <a:off x="1535413" y="5153025"/>
                <a:ext cx="8010525" cy="495007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D253266C-A644-4A11-9D77-699223308A94}"/>
                  </a:ext>
                </a:extLst>
              </p:cNvPr>
              <p:cNvCxnSpPr/>
              <p:nvPr/>
            </p:nvCxnSpPr>
            <p:spPr>
              <a:xfrm>
                <a:off x="235136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90A74E51-2E20-44D1-B50C-EB4E57D2F0BA}"/>
                  </a:ext>
                </a:extLst>
              </p:cNvPr>
              <p:cNvCxnSpPr/>
              <p:nvPr/>
            </p:nvCxnSpPr>
            <p:spPr>
              <a:xfrm>
                <a:off x="312289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3887BDFB-8594-47A2-8CF6-19973B8682E8}"/>
                  </a:ext>
                </a:extLst>
              </p:cNvPr>
              <p:cNvCxnSpPr/>
              <p:nvPr/>
            </p:nvCxnSpPr>
            <p:spPr>
              <a:xfrm>
                <a:off x="3925729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1972549F-9110-4292-BD5C-2FE27B04CF14}"/>
                  </a:ext>
                </a:extLst>
              </p:cNvPr>
              <p:cNvCxnSpPr/>
              <p:nvPr/>
            </p:nvCxnSpPr>
            <p:spPr>
              <a:xfrm>
                <a:off x="471527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A5B69437-00F7-4EE8-9CCE-D904C2D8999C}"/>
                  </a:ext>
                </a:extLst>
              </p:cNvPr>
              <p:cNvCxnSpPr/>
              <p:nvPr/>
            </p:nvCxnSpPr>
            <p:spPr>
              <a:xfrm>
                <a:off x="5529843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8B64F2BD-E12C-4DF8-845C-5F300F8F1775}"/>
                  </a:ext>
                </a:extLst>
              </p:cNvPr>
              <p:cNvCxnSpPr/>
              <p:nvPr/>
            </p:nvCxnSpPr>
            <p:spPr>
              <a:xfrm>
                <a:off x="62661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A32B9F69-3FCA-4500-B5F2-72908AA5814D}"/>
                  </a:ext>
                </a:extLst>
              </p:cNvPr>
              <p:cNvCxnSpPr/>
              <p:nvPr/>
            </p:nvCxnSpPr>
            <p:spPr>
              <a:xfrm>
                <a:off x="7066242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8C38562A-B2EE-4D06-A9E3-E6828B41B25B}"/>
                  </a:ext>
                </a:extLst>
              </p:cNvPr>
              <p:cNvCxnSpPr/>
              <p:nvPr/>
            </p:nvCxnSpPr>
            <p:spPr>
              <a:xfrm>
                <a:off x="7894917" y="5153024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32FFD64E-461C-432F-B19C-C73F1F87E5AD}"/>
                  </a:ext>
                </a:extLst>
              </p:cNvPr>
              <p:cNvCxnSpPr/>
              <p:nvPr/>
            </p:nvCxnSpPr>
            <p:spPr>
              <a:xfrm>
                <a:off x="8714067" y="5153025"/>
                <a:ext cx="0" cy="4950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359A5A19-65B4-49EB-9B46-2BE326177052}"/>
                </a:ext>
              </a:extLst>
            </p:cNvPr>
            <p:cNvSpPr txBox="1"/>
            <p:nvPr/>
          </p:nvSpPr>
          <p:spPr>
            <a:xfrm>
              <a:off x="6405749" y="4086950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BA909930-C4D2-48D8-9D52-7E5BCDF6AE8E}"/>
                </a:ext>
              </a:extLst>
            </p:cNvPr>
            <p:cNvSpPr txBox="1"/>
            <p:nvPr/>
          </p:nvSpPr>
          <p:spPr>
            <a:xfrm>
              <a:off x="3256597" y="4079596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FA534E71-E4E8-4AF0-A90A-B3522B5E1B63}"/>
                </a:ext>
              </a:extLst>
            </p:cNvPr>
            <p:cNvSpPr txBox="1"/>
            <p:nvPr/>
          </p:nvSpPr>
          <p:spPr>
            <a:xfrm>
              <a:off x="4037525" y="407229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58B4117-6EB0-4FFE-9279-A5B16BB6AA3A}"/>
                </a:ext>
              </a:extLst>
            </p:cNvPr>
            <p:cNvSpPr txBox="1"/>
            <p:nvPr/>
          </p:nvSpPr>
          <p:spPr>
            <a:xfrm>
              <a:off x="4845468" y="4079596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02B090F5-FC66-4D12-8202-6B612E4F6FAB}"/>
                </a:ext>
              </a:extLst>
            </p:cNvPr>
            <p:cNvSpPr txBox="1"/>
            <p:nvPr/>
          </p:nvSpPr>
          <p:spPr>
            <a:xfrm>
              <a:off x="5626396" y="4082576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C3FBB31E-6D29-42A2-BBF8-BA7F22661E54}"/>
                </a:ext>
              </a:extLst>
            </p:cNvPr>
            <p:cNvSpPr txBox="1"/>
            <p:nvPr/>
          </p:nvSpPr>
          <p:spPr>
            <a:xfrm>
              <a:off x="3270933" y="365124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6525B483-17B3-4B23-9BC1-6A024C8CFCE9}"/>
                </a:ext>
              </a:extLst>
            </p:cNvPr>
            <p:cNvSpPr txBox="1"/>
            <p:nvPr/>
          </p:nvSpPr>
          <p:spPr>
            <a:xfrm>
              <a:off x="7215267" y="4081167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74D634E4-CE5D-4A18-91FE-66B0EAF4FD77}"/>
                </a:ext>
              </a:extLst>
            </p:cNvPr>
            <p:cNvSpPr txBox="1"/>
            <p:nvPr/>
          </p:nvSpPr>
          <p:spPr>
            <a:xfrm>
              <a:off x="8075042" y="407229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1B6D9584-61CE-44EA-BCB4-954ACC635619}"/>
                </a:ext>
              </a:extLst>
            </p:cNvPr>
            <p:cNvSpPr txBox="1"/>
            <p:nvPr/>
          </p:nvSpPr>
          <p:spPr>
            <a:xfrm>
              <a:off x="8804138" y="4099584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E40A994-AE4D-4D0E-AB00-E8EDA2AA46A3}"/>
                </a:ext>
              </a:extLst>
            </p:cNvPr>
            <p:cNvSpPr txBox="1"/>
            <p:nvPr/>
          </p:nvSpPr>
          <p:spPr>
            <a:xfrm>
              <a:off x="9651207" y="4072291"/>
              <a:ext cx="364202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C5629C9-FCDF-46CA-98B1-980FB326B1E5}"/>
                </a:ext>
              </a:extLst>
            </p:cNvPr>
            <p:cNvSpPr txBox="1"/>
            <p:nvPr/>
          </p:nvSpPr>
          <p:spPr>
            <a:xfrm>
              <a:off x="2479686" y="360716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F48D29D3-16EE-4B99-BCC3-64EFA83B7426}"/>
                </a:ext>
              </a:extLst>
            </p:cNvPr>
            <p:cNvSpPr txBox="1"/>
            <p:nvPr/>
          </p:nvSpPr>
          <p:spPr>
            <a:xfrm>
              <a:off x="2479686" y="4051549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CEEF238C-D915-438F-9823-C5C648373B45}"/>
                </a:ext>
              </a:extLst>
            </p:cNvPr>
            <p:cNvSpPr txBox="1"/>
            <p:nvPr/>
          </p:nvSpPr>
          <p:spPr>
            <a:xfrm>
              <a:off x="4842479" y="359254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2003840-D8D0-48B6-B80B-B28AF8436682}"/>
                </a:ext>
              </a:extLst>
            </p:cNvPr>
            <p:cNvSpPr txBox="1"/>
            <p:nvPr/>
          </p:nvSpPr>
          <p:spPr>
            <a:xfrm>
              <a:off x="5622490" y="359254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6A53B0D8-E1A2-48FC-9DD1-72990643F5B6}"/>
                </a:ext>
              </a:extLst>
            </p:cNvPr>
            <p:cNvSpPr txBox="1"/>
            <p:nvPr/>
          </p:nvSpPr>
          <p:spPr>
            <a:xfrm>
              <a:off x="7195117" y="3601677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B0656EF1-13AF-4D92-BEEA-E5A10236CD9A}"/>
                </a:ext>
              </a:extLst>
            </p:cNvPr>
            <p:cNvSpPr txBox="1"/>
            <p:nvPr/>
          </p:nvSpPr>
          <p:spPr>
            <a:xfrm>
              <a:off x="6414510" y="3620209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73FEC24-3C6A-4BCA-BE18-C6E70DBE5CBC}"/>
                </a:ext>
              </a:extLst>
            </p:cNvPr>
            <p:cNvSpPr txBox="1"/>
            <p:nvPr/>
          </p:nvSpPr>
          <p:spPr>
            <a:xfrm>
              <a:off x="8754922" y="3592541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2512A870-3240-4096-BA4A-9A317F6ADBB9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4056035" y="2570857"/>
              <a:ext cx="2373222" cy="1022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6904C253-08E7-4621-8BEE-9FFE14AAA7B3}"/>
                </a:ext>
              </a:extLst>
            </p:cNvPr>
            <p:cNvCxnSpPr>
              <a:cxnSpLocks/>
              <a:stCxn id="200" idx="2"/>
            </p:cNvCxnSpPr>
            <p:nvPr/>
          </p:nvCxnSpPr>
          <p:spPr>
            <a:xfrm flipH="1">
              <a:off x="5717215" y="2534987"/>
              <a:ext cx="688534" cy="933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FBD09DA5-FA06-4591-A5DF-DF61EB75384A}"/>
                </a:ext>
              </a:extLst>
            </p:cNvPr>
            <p:cNvCxnSpPr>
              <a:cxnSpLocks/>
              <a:stCxn id="200" idx="2"/>
            </p:cNvCxnSpPr>
            <p:nvPr/>
          </p:nvCxnSpPr>
          <p:spPr>
            <a:xfrm>
              <a:off x="6405749" y="2534989"/>
              <a:ext cx="184752" cy="997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6C756230-204B-4F4A-9CB6-45E00788DD59}"/>
                </a:ext>
              </a:extLst>
            </p:cNvPr>
            <p:cNvSpPr txBox="1"/>
            <p:nvPr/>
          </p:nvSpPr>
          <p:spPr>
            <a:xfrm>
              <a:off x="1675725" y="3606192"/>
              <a:ext cx="541952" cy="3935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BF</a:t>
              </a:r>
              <a:endParaRPr lang="zh-CN" altLang="en-US" sz="1200" b="1" dirty="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4A4D4C32-5E00-4C26-B057-214B9DA93C22}"/>
                </a:ext>
              </a:extLst>
            </p:cNvPr>
            <p:cNvSpPr txBox="1"/>
            <p:nvPr/>
          </p:nvSpPr>
          <p:spPr>
            <a:xfrm>
              <a:off x="7926113" y="3592541"/>
              <a:ext cx="629101" cy="43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4BA77906-08DA-4406-9414-55600B4FE84C}"/>
                </a:ext>
              </a:extLst>
            </p:cNvPr>
            <p:cNvSpPr txBox="1"/>
            <p:nvPr/>
          </p:nvSpPr>
          <p:spPr>
            <a:xfrm>
              <a:off x="9558873" y="3622842"/>
              <a:ext cx="274434" cy="43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0F1A00AC-D7FA-4A01-BA1F-6E739D490340}"/>
                  </a:ext>
                </a:extLst>
              </p:cNvPr>
              <p:cNvSpPr/>
              <p:nvPr/>
            </p:nvSpPr>
            <p:spPr>
              <a:xfrm>
                <a:off x="4380932" y="3857781"/>
                <a:ext cx="2955140" cy="49513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查询关键词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𝒘</m:t>
                        </m:r>
                      </m:e>
                      <m:sub>
                        <m:r>
                          <a:rPr lang="en-US" altLang="zh-CN" sz="1400" b="1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𝟓</m:t>
                        </m:r>
                      </m:sub>
                    </m:sSub>
                  </m:oMath>
                </a14:m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0F1A00AC-D7FA-4A01-BA1F-6E739D49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2" y="3857781"/>
                <a:ext cx="2955140" cy="495135"/>
              </a:xfrm>
              <a:prstGeom prst="downArrow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矩形 199">
            <a:extLst>
              <a:ext uri="{FF2B5EF4-FFF2-40B4-BE49-F238E27FC236}">
                <a16:creationId xmlns:a16="http://schemas.microsoft.com/office/drawing/2014/main" id="{92EE5B0D-0F7D-4197-BB79-CF3A5E9B88A9}"/>
              </a:ext>
            </a:extLst>
          </p:cNvPr>
          <p:cNvSpPr/>
          <p:nvPr/>
        </p:nvSpPr>
        <p:spPr>
          <a:xfrm>
            <a:off x="4996474" y="4384814"/>
            <a:ext cx="2115912" cy="357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4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41EC9-1076-4B14-95E9-39A07F16F6D4}"/>
                  </a:ext>
                </a:extLst>
              </p:cNvPr>
              <p:cNvSpPr txBox="1"/>
              <p:nvPr/>
            </p:nvSpPr>
            <p:spPr>
              <a:xfrm>
                <a:off x="141646" y="698882"/>
                <a:ext cx="2118721" cy="54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0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𝐬</m:t>
                      </m:r>
                      <m:r>
                        <a:rPr lang="zh-CN" altLang="en-US" sz="2400" b="1" i="0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ⅇ</m:t>
                      </m:r>
                      <m:r>
                        <a:rPr lang="zh-CN" altLang="en-US" sz="2400" b="1" i="0" kern="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𝐭𝐮𝐩</m:t>
                      </m:r>
                      <m:d>
                        <m:dPr>
                          <m:ctrlP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kern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2400" b="0" i="1" kern="0" dirty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kern="0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𝐷𝐵</m:t>
                          </m:r>
                        </m:e>
                      </m:d>
                      <m:r>
                        <a:rPr lang="en-US" altLang="zh-CN" sz="2400" b="0" i="0" kern="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</m:oMath>
                  </m:oMathPara>
                </a14:m>
                <a:endParaRPr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41EC9-1076-4B14-95E9-39A07F16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6" y="698882"/>
                <a:ext cx="2118721" cy="54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B5ABA8-E520-4A0C-A486-9E2B5669F6B2}"/>
                  </a:ext>
                </a:extLst>
              </p:cNvPr>
              <p:cNvSpPr txBox="1"/>
              <p:nvPr/>
            </p:nvSpPr>
            <p:spPr>
              <a:xfrm>
                <a:off x="806651" y="1152753"/>
                <a:ext cx="7899342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3. Client</a:t>
                </a:r>
                <a:r>
                  <a:rPr lang="zh-CN" altLang="en-US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：生成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MHT</a:t>
                </a:r>
                <a:r>
                  <a:rPr lang="zh-CN" altLang="en-US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，叶节点为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h</m:t>
                    </m:r>
                    <m:r>
                      <a:rPr lang="en-US" altLang="zh-CN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，</a:t>
                </a:r>
                <a:r>
                  <a:rPr lang="en-US" altLang="zh-CN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zh-CN" alt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是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𝐷𝐵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中文件的数量</a:t>
                </a:r>
                <a:endParaRPr lang="en-US" altLang="zh-CN" kern="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B5ABA8-E520-4A0C-A486-9E2B5669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1" y="1152753"/>
                <a:ext cx="7899342" cy="463268"/>
              </a:xfrm>
              <a:prstGeom prst="rect">
                <a:avLst/>
              </a:prstGeom>
              <a:blipFill>
                <a:blip r:embed="rId4"/>
                <a:stretch>
                  <a:fillRect l="-617"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>
            <a:extLst>
              <a:ext uri="{FF2B5EF4-FFF2-40B4-BE49-F238E27FC236}">
                <a16:creationId xmlns:a16="http://schemas.microsoft.com/office/drawing/2014/main" id="{4DF093B4-3379-4B53-8908-785A8CD4766B}"/>
              </a:ext>
            </a:extLst>
          </p:cNvPr>
          <p:cNvSpPr txBox="1"/>
          <p:nvPr/>
        </p:nvSpPr>
        <p:spPr>
          <a:xfrm>
            <a:off x="209550" y="105824"/>
            <a:ext cx="1826141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AF8B167-D274-4BE8-95A3-F791F53F5CA1}"/>
              </a:ext>
            </a:extLst>
          </p:cNvPr>
          <p:cNvGrpSpPr/>
          <p:nvPr/>
        </p:nvGrpSpPr>
        <p:grpSpPr>
          <a:xfrm>
            <a:off x="11511" y="2592918"/>
            <a:ext cx="6288544" cy="1950542"/>
            <a:chOff x="2434452" y="2606714"/>
            <a:chExt cx="6288544" cy="195054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1396E71F-1C88-49EE-AD84-C774ADEAD494}"/>
                </a:ext>
              </a:extLst>
            </p:cNvPr>
            <p:cNvSpPr/>
            <p:nvPr/>
          </p:nvSpPr>
          <p:spPr>
            <a:xfrm>
              <a:off x="5195338" y="2606714"/>
              <a:ext cx="511016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0CF42B6-67BA-4F9E-9E07-C9EB177F4A8C}"/>
                </a:ext>
              </a:extLst>
            </p:cNvPr>
            <p:cNvSpPr/>
            <p:nvPr/>
          </p:nvSpPr>
          <p:spPr>
            <a:xfrm>
              <a:off x="3900774" y="3253273"/>
              <a:ext cx="511016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37DCC70-8B9D-4C96-AF23-4CAF7173A295}"/>
                </a:ext>
              </a:extLst>
            </p:cNvPr>
            <p:cNvSpPr/>
            <p:nvPr/>
          </p:nvSpPr>
          <p:spPr>
            <a:xfrm>
              <a:off x="6559733" y="3253273"/>
              <a:ext cx="511016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A77A0D7-E8F7-42C4-9154-3C6F8EED6499}"/>
                </a:ext>
              </a:extLst>
            </p:cNvPr>
            <p:cNvSpPr/>
            <p:nvPr/>
          </p:nvSpPr>
          <p:spPr>
            <a:xfrm>
              <a:off x="2544368" y="4051811"/>
              <a:ext cx="1251272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0E954B7-38AA-45C1-9DF3-42E882C2DDD3}"/>
                </a:ext>
              </a:extLst>
            </p:cNvPr>
            <p:cNvSpPr/>
            <p:nvPr/>
          </p:nvSpPr>
          <p:spPr>
            <a:xfrm>
              <a:off x="4051148" y="4057764"/>
              <a:ext cx="1073785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77646D1-9A10-4D2B-8A04-9AF73C2C3867}"/>
                </a:ext>
              </a:extLst>
            </p:cNvPr>
            <p:cNvSpPr/>
            <p:nvPr/>
          </p:nvSpPr>
          <p:spPr>
            <a:xfrm>
              <a:off x="5487297" y="4051811"/>
              <a:ext cx="1144586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5E505562-D10C-4DBC-9E7E-5D654F572A01}"/>
                </a:ext>
              </a:extLst>
            </p:cNvPr>
            <p:cNvSpPr/>
            <p:nvPr/>
          </p:nvSpPr>
          <p:spPr>
            <a:xfrm>
              <a:off x="7167724" y="4057764"/>
              <a:ext cx="1243243" cy="499492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041E90D-B190-4C00-80A1-EB225B5C23FE}"/>
                </a:ext>
              </a:extLst>
            </p:cNvPr>
            <p:cNvCxnSpPr>
              <a:stCxn id="2" idx="4"/>
              <a:endCxn id="78" idx="0"/>
            </p:cNvCxnSpPr>
            <p:nvPr/>
          </p:nvCxnSpPr>
          <p:spPr>
            <a:xfrm flipH="1">
              <a:off x="4156282" y="3106206"/>
              <a:ext cx="1294564" cy="147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D146B39-8362-4EDD-A88A-774F80594457}"/>
                </a:ext>
              </a:extLst>
            </p:cNvPr>
            <p:cNvCxnSpPr>
              <a:cxnSpLocks/>
              <a:stCxn id="2" idx="4"/>
              <a:endCxn id="88" idx="0"/>
            </p:cNvCxnSpPr>
            <p:nvPr/>
          </p:nvCxnSpPr>
          <p:spPr>
            <a:xfrm>
              <a:off x="5450846" y="3106206"/>
              <a:ext cx="1364395" cy="147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DD2480E-7761-4EC2-B717-BAC533B31F6E}"/>
                </a:ext>
              </a:extLst>
            </p:cNvPr>
            <p:cNvCxnSpPr>
              <a:cxnSpLocks/>
              <a:stCxn id="78" idx="4"/>
              <a:endCxn id="89" idx="0"/>
            </p:cNvCxnSpPr>
            <p:nvPr/>
          </p:nvCxnSpPr>
          <p:spPr>
            <a:xfrm flipH="1">
              <a:off x="3170004" y="3752765"/>
              <a:ext cx="986278" cy="299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49BEF377-C088-42C1-A5E3-F94184F823E3}"/>
                </a:ext>
              </a:extLst>
            </p:cNvPr>
            <p:cNvCxnSpPr>
              <a:cxnSpLocks/>
              <a:stCxn id="78" idx="4"/>
              <a:endCxn id="91" idx="0"/>
            </p:cNvCxnSpPr>
            <p:nvPr/>
          </p:nvCxnSpPr>
          <p:spPr>
            <a:xfrm>
              <a:off x="4156282" y="3752765"/>
              <a:ext cx="431759" cy="304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2C3C2B60-CBAF-4DF7-8667-ABE48ABF8B2B}"/>
                </a:ext>
              </a:extLst>
            </p:cNvPr>
            <p:cNvCxnSpPr>
              <a:cxnSpLocks/>
              <a:stCxn id="88" idx="4"/>
              <a:endCxn id="93" idx="0"/>
            </p:cNvCxnSpPr>
            <p:nvPr/>
          </p:nvCxnSpPr>
          <p:spPr>
            <a:xfrm>
              <a:off x="6815241" y="3752765"/>
              <a:ext cx="974105" cy="304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FC76C80-FDD0-4542-AC8E-F678BCB88CDD}"/>
                </a:ext>
              </a:extLst>
            </p:cNvPr>
            <p:cNvCxnSpPr>
              <a:cxnSpLocks/>
              <a:stCxn id="88" idx="4"/>
              <a:endCxn id="92" idx="0"/>
            </p:cNvCxnSpPr>
            <p:nvPr/>
          </p:nvCxnSpPr>
          <p:spPr>
            <a:xfrm flipH="1">
              <a:off x="6059590" y="3752765"/>
              <a:ext cx="755651" cy="299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EBE13150-04F8-48E9-92C4-D86256BFC9A5}"/>
                    </a:ext>
                  </a:extLst>
                </p:cNvPr>
                <p:cNvSpPr txBox="1"/>
                <p:nvPr/>
              </p:nvSpPr>
              <p:spPr>
                <a:xfrm>
                  <a:off x="2434452" y="4076024"/>
                  <a:ext cx="141922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|1</m:t>
                        </m:r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EBE13150-04F8-48E9-92C4-D86256BFC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52" y="4076024"/>
                  <a:ext cx="141922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92EDA6B7-39DE-4F82-A6A4-0EF468661BF1}"/>
                    </a:ext>
                  </a:extLst>
                </p:cNvPr>
                <p:cNvSpPr txBox="1"/>
                <p:nvPr/>
              </p:nvSpPr>
              <p:spPr>
                <a:xfrm>
                  <a:off x="3915338" y="4115980"/>
                  <a:ext cx="159686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𝟐</m:t>
                        </m:r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|1</m:t>
                        </m:r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92EDA6B7-39DE-4F82-A6A4-0EF468661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338" y="4115980"/>
                  <a:ext cx="1596867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8DC3EEE-27E6-4367-AD57-ED49239922B5}"/>
                    </a:ext>
                  </a:extLst>
                </p:cNvPr>
                <p:cNvSpPr txBox="1"/>
                <p:nvPr/>
              </p:nvSpPr>
              <p:spPr>
                <a:xfrm>
                  <a:off x="5481018" y="4141716"/>
                  <a:ext cx="159686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𝟑</m:t>
                        </m:r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|1</m:t>
                        </m:r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8DC3EEE-27E6-4367-AD57-ED4923992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018" y="4141716"/>
                  <a:ext cx="1596867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9AFDCE3-326D-4ADF-9AB1-2AF16A81C718}"/>
                    </a:ext>
                  </a:extLst>
                </p:cNvPr>
                <p:cNvSpPr txBox="1"/>
                <p:nvPr/>
              </p:nvSpPr>
              <p:spPr>
                <a:xfrm>
                  <a:off x="3920008" y="3326839"/>
                  <a:ext cx="549034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9AFDCE3-326D-4ADF-9AB1-2AF16A81C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008" y="3326839"/>
                  <a:ext cx="549034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2768598-BE6C-4950-8529-E1CA503379AE}"/>
                    </a:ext>
                  </a:extLst>
                </p:cNvPr>
                <p:cNvSpPr txBox="1"/>
                <p:nvPr/>
              </p:nvSpPr>
              <p:spPr>
                <a:xfrm>
                  <a:off x="6559733" y="3326839"/>
                  <a:ext cx="549034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2768598-BE6C-4950-8529-E1CA50337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733" y="3326839"/>
                  <a:ext cx="549034" cy="3815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E955F963-2D1E-438C-B0A4-89299CF8376E}"/>
                    </a:ext>
                  </a:extLst>
                </p:cNvPr>
                <p:cNvSpPr txBox="1"/>
                <p:nvPr/>
              </p:nvSpPr>
              <p:spPr>
                <a:xfrm>
                  <a:off x="5032785" y="2626275"/>
                  <a:ext cx="549034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1,2,3,4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E955F963-2D1E-438C-B0A4-89299CF83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785" y="2626275"/>
                  <a:ext cx="549034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49EC709-DA79-4E8F-9805-1F01AB6C01D5}"/>
                    </a:ext>
                  </a:extLst>
                </p:cNvPr>
                <p:cNvSpPr txBox="1"/>
                <p:nvPr/>
              </p:nvSpPr>
              <p:spPr>
                <a:xfrm>
                  <a:off x="7126129" y="4099884"/>
                  <a:ext cx="159686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600" b="1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𝟒</m:t>
                        </m:r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|1</m:t>
                        </m:r>
                        <m:r>
                          <a:rPr lang="en-US" altLang="zh-CN" sz="1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49EC709-DA79-4E8F-9805-1F01AB6C0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129" y="4099884"/>
                  <a:ext cx="1596867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6827EE6-FEA4-4ADE-B266-426FC7E908F3}"/>
              </a:ext>
            </a:extLst>
          </p:cNvPr>
          <p:cNvGrpSpPr/>
          <p:nvPr/>
        </p:nvGrpSpPr>
        <p:grpSpPr>
          <a:xfrm>
            <a:off x="6096000" y="1717160"/>
            <a:ext cx="5381485" cy="4175947"/>
            <a:chOff x="2320038" y="1072328"/>
            <a:chExt cx="6810473" cy="4448417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4AA4965-F0EA-488F-83FC-116CCCBDAA33}"/>
                </a:ext>
              </a:extLst>
            </p:cNvPr>
            <p:cNvSpPr/>
            <p:nvPr/>
          </p:nvSpPr>
          <p:spPr>
            <a:xfrm>
              <a:off x="3883866" y="2178836"/>
              <a:ext cx="5009294" cy="1228725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DF92C286-B241-4328-90ED-B7B072EF39FE}"/>
                </a:ext>
              </a:extLst>
            </p:cNvPr>
            <p:cNvCxnSpPr>
              <a:stCxn id="142" idx="1"/>
              <a:endCxn id="142" idx="3"/>
            </p:cNvCxnSpPr>
            <p:nvPr/>
          </p:nvCxnSpPr>
          <p:spPr>
            <a:xfrm>
              <a:off x="3883866" y="2793199"/>
              <a:ext cx="500929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5D45715D-36FC-4140-8613-1CD102C9CAE0}"/>
                </a:ext>
              </a:extLst>
            </p:cNvPr>
            <p:cNvCxnSpPr/>
            <p:nvPr/>
          </p:nvCxnSpPr>
          <p:spPr>
            <a:xfrm>
              <a:off x="5083160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F5C3E18A-C75C-45E4-817C-2063778F79AC}"/>
                </a:ext>
              </a:extLst>
            </p:cNvPr>
            <p:cNvCxnSpPr/>
            <p:nvPr/>
          </p:nvCxnSpPr>
          <p:spPr>
            <a:xfrm>
              <a:off x="6365619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0CD1EC4E-2FFD-4384-A700-9DCFD03C005B}"/>
                </a:ext>
              </a:extLst>
            </p:cNvPr>
            <p:cNvCxnSpPr/>
            <p:nvPr/>
          </p:nvCxnSpPr>
          <p:spPr>
            <a:xfrm>
              <a:off x="7584819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60E14E24-C061-4A69-9D4B-D6884A4F1CB3}"/>
                    </a:ext>
                  </a:extLst>
                </p:cNvPr>
                <p:cNvSpPr txBox="1"/>
                <p:nvPr/>
              </p:nvSpPr>
              <p:spPr>
                <a:xfrm>
                  <a:off x="4340963" y="2302383"/>
                  <a:ext cx="197169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60E14E24-C061-4A69-9D4B-D6884A4F1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963" y="2302383"/>
                  <a:ext cx="197169" cy="360099"/>
                </a:xfrm>
                <a:prstGeom prst="rect">
                  <a:avLst/>
                </a:prstGeom>
                <a:blipFill>
                  <a:blip r:embed="rId12"/>
                  <a:stretch>
                    <a:fillRect l="-46154" r="-38462"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D3E72B00-923B-4D77-BFC6-9FF5E3A7E49C}"/>
                    </a:ext>
                  </a:extLst>
                </p:cNvPr>
                <p:cNvSpPr txBox="1"/>
                <p:nvPr/>
              </p:nvSpPr>
              <p:spPr>
                <a:xfrm>
                  <a:off x="5576075" y="2302383"/>
                  <a:ext cx="197169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D3E72B00-923B-4D77-BFC6-9FF5E3A7E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75" y="2302383"/>
                  <a:ext cx="197169" cy="360099"/>
                </a:xfrm>
                <a:prstGeom prst="rect">
                  <a:avLst/>
                </a:prstGeom>
                <a:blipFill>
                  <a:blip r:embed="rId13"/>
                  <a:stretch>
                    <a:fillRect l="-42308" r="-42308"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377DBB77-E6EE-4814-8F1C-9FEDB0CCE488}"/>
                    </a:ext>
                  </a:extLst>
                </p:cNvPr>
                <p:cNvSpPr txBox="1"/>
                <p:nvPr/>
              </p:nvSpPr>
              <p:spPr>
                <a:xfrm>
                  <a:off x="6876635" y="2302382"/>
                  <a:ext cx="197170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377DBB77-E6EE-4814-8F1C-9FEDB0CCE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635" y="2302382"/>
                  <a:ext cx="197170" cy="360099"/>
                </a:xfrm>
                <a:prstGeom prst="rect">
                  <a:avLst/>
                </a:prstGeom>
                <a:blipFill>
                  <a:blip r:embed="rId14"/>
                  <a:stretch>
                    <a:fillRect l="-48000" r="-44000"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19C6D84C-22CC-4C13-A7B8-67D8C521172C}"/>
                    </a:ext>
                  </a:extLst>
                </p:cNvPr>
                <p:cNvSpPr txBox="1"/>
                <p:nvPr/>
              </p:nvSpPr>
              <p:spPr>
                <a:xfrm>
                  <a:off x="8170286" y="2302383"/>
                  <a:ext cx="197170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19C6D84C-22CC-4C13-A7B8-67D8C5211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286" y="2302383"/>
                  <a:ext cx="197170" cy="360099"/>
                </a:xfrm>
                <a:prstGeom prst="rect">
                  <a:avLst/>
                </a:prstGeom>
                <a:blipFill>
                  <a:blip r:embed="rId15"/>
                  <a:stretch>
                    <a:fillRect l="-42308" r="-42308"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53760E7A-5318-422F-BFFA-5FC993319FB7}"/>
                    </a:ext>
                  </a:extLst>
                </p:cNvPr>
                <p:cNvSpPr txBox="1"/>
                <p:nvPr/>
              </p:nvSpPr>
              <p:spPr>
                <a:xfrm>
                  <a:off x="4299606" y="2860939"/>
                  <a:ext cx="35368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 sz="2000" b="1" i="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53760E7A-5318-422F-BFFA-5FC993319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2860939"/>
                  <a:ext cx="353687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D4582F76-680B-4B7F-A8B6-9158D1E8201F}"/>
                    </a:ext>
                  </a:extLst>
                </p:cNvPr>
                <p:cNvSpPr txBox="1"/>
                <p:nvPr/>
              </p:nvSpPr>
              <p:spPr>
                <a:xfrm>
                  <a:off x="5495114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D4582F76-680B-4B7F-A8B6-9158D1E82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2860939"/>
                  <a:ext cx="350481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E2EFAB4B-8385-4276-AC36-CDEDDE834A3A}"/>
                    </a:ext>
                  </a:extLst>
                </p:cNvPr>
                <p:cNvSpPr txBox="1"/>
                <p:nvPr/>
              </p:nvSpPr>
              <p:spPr>
                <a:xfrm>
                  <a:off x="6848557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E2EFAB4B-8385-4276-AC36-CDEDDE834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2860939"/>
                  <a:ext cx="350481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DFFD86E7-B210-4F43-8A14-7367D44EE03C}"/>
                    </a:ext>
                  </a:extLst>
                </p:cNvPr>
                <p:cNvSpPr txBox="1"/>
                <p:nvPr/>
              </p:nvSpPr>
              <p:spPr>
                <a:xfrm>
                  <a:off x="8173123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DFFD86E7-B210-4F43-8A14-7367D44E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2860939"/>
                  <a:ext cx="35048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FD19A8BA-83AD-416E-8BAB-AEC9E799D2F5}"/>
                </a:ext>
              </a:extLst>
            </p:cNvPr>
            <p:cNvSpPr/>
            <p:nvPr/>
          </p:nvSpPr>
          <p:spPr>
            <a:xfrm>
              <a:off x="3883866" y="1072328"/>
              <a:ext cx="5009294" cy="54662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24394C7E-0D8D-4D46-9811-476832B077DE}"/>
                </a:ext>
              </a:extLst>
            </p:cNvPr>
            <p:cNvCxnSpPr>
              <a:cxnSpLocks/>
            </p:cNvCxnSpPr>
            <p:nvPr/>
          </p:nvCxnSpPr>
          <p:spPr>
            <a:xfrm>
              <a:off x="5083160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6EBF6A0D-D1C4-49C6-9E82-1F67A5BCC9BA}"/>
                </a:ext>
              </a:extLst>
            </p:cNvPr>
            <p:cNvCxnSpPr>
              <a:cxnSpLocks/>
              <a:stCxn id="155" idx="0"/>
              <a:endCxn id="155" idx="2"/>
            </p:cNvCxnSpPr>
            <p:nvPr/>
          </p:nvCxnSpPr>
          <p:spPr>
            <a:xfrm>
              <a:off x="6388513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DE60DF0B-1280-49E0-A27D-6F11212D8E09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9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F2BF27BF-22CA-45DC-80AA-8DA127C5B498}"/>
                    </a:ext>
                  </a:extLst>
                </p:cNvPr>
                <p:cNvSpPr txBox="1"/>
                <p:nvPr/>
              </p:nvSpPr>
              <p:spPr>
                <a:xfrm>
                  <a:off x="4299606" y="1072328"/>
                  <a:ext cx="40177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F2BF27BF-22CA-45DC-80AA-8DA127C5B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1072328"/>
                  <a:ext cx="401777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8856D807-6B21-42BB-A4F2-1B59B5F1FE79}"/>
                    </a:ext>
                  </a:extLst>
                </p:cNvPr>
                <p:cNvSpPr txBox="1"/>
                <p:nvPr/>
              </p:nvSpPr>
              <p:spPr>
                <a:xfrm>
                  <a:off x="5495114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8856D807-6B21-42BB-A4F2-1B59B5F1F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1072328"/>
                  <a:ext cx="398571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29266F1F-853B-4F98-A01F-F3E05B9DAFA3}"/>
                    </a:ext>
                  </a:extLst>
                </p:cNvPr>
                <p:cNvSpPr txBox="1"/>
                <p:nvPr/>
              </p:nvSpPr>
              <p:spPr>
                <a:xfrm>
                  <a:off x="6848557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29266F1F-853B-4F98-A01F-F3E05B9DA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1072328"/>
                  <a:ext cx="398571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F8B4F7-3A1A-4030-A6D0-C1E9851887EE}"/>
                    </a:ext>
                  </a:extLst>
                </p:cNvPr>
                <p:cNvSpPr txBox="1"/>
                <p:nvPr/>
              </p:nvSpPr>
              <p:spPr>
                <a:xfrm>
                  <a:off x="8173123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F8B4F7-3A1A-4030-A6D0-C1E985188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1072328"/>
                  <a:ext cx="398571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0E325F-879A-4A96-B362-183FEF3A0D91}"/>
                    </a:ext>
                  </a:extLst>
                </p:cNvPr>
                <p:cNvSpPr txBox="1"/>
                <p:nvPr/>
              </p:nvSpPr>
              <p:spPr>
                <a:xfrm>
                  <a:off x="3283443" y="2280675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𝒊𝒏𝒅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0E325F-879A-4A96-B362-183FEF3A0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443" y="2280675"/>
                  <a:ext cx="367524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91667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040F5655-C1E3-4485-B248-BE0CDD6DDDA6}"/>
                    </a:ext>
                  </a:extLst>
                </p:cNvPr>
                <p:cNvSpPr txBox="1"/>
                <p:nvPr/>
              </p:nvSpPr>
              <p:spPr>
                <a:xfrm>
                  <a:off x="3247772" y="2876328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𝒅𝒐𝒄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040F5655-C1E3-4485-B248-BE0CDD6DD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772" y="2876328"/>
                  <a:ext cx="367524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97917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8496E584-48E5-43BB-AFAE-731CDF4CC014}"/>
                    </a:ext>
                  </a:extLst>
                </p:cNvPr>
                <p:cNvSpPr txBox="1"/>
                <p:nvPr/>
              </p:nvSpPr>
              <p:spPr>
                <a:xfrm>
                  <a:off x="2320038" y="1159949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𝒌𝒆𝒚𝒘𝒐𝒓𝒅𝒔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8496E584-48E5-43BB-AFAE-731CDF4CC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38" y="1159949"/>
                  <a:ext cx="367524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6250" r="-345833" b="-245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6316ECC-EDF7-47A7-8D95-879C5F32F6A4}"/>
                </a:ext>
              </a:extLst>
            </p:cNvPr>
            <p:cNvSpPr/>
            <p:nvPr/>
          </p:nvSpPr>
          <p:spPr>
            <a:xfrm>
              <a:off x="3883866" y="4247095"/>
              <a:ext cx="5009294" cy="54662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C22FBAA4-4CBE-489D-B016-FE7FC2BE5438}"/>
                </a:ext>
              </a:extLst>
            </p:cNvPr>
            <p:cNvCxnSpPr>
              <a:cxnSpLocks/>
            </p:cNvCxnSpPr>
            <p:nvPr/>
          </p:nvCxnSpPr>
          <p:spPr>
            <a:xfrm>
              <a:off x="5083160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112F8500-2D8D-427A-AE33-A2A5C05E871B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6388513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522007A3-0AB1-4E59-8B2A-165A16778F88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9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BE6BECF3-CF61-4815-8EB4-067012978E86}"/>
                    </a:ext>
                  </a:extLst>
                </p:cNvPr>
                <p:cNvSpPr txBox="1"/>
                <p:nvPr/>
              </p:nvSpPr>
              <p:spPr>
                <a:xfrm>
                  <a:off x="4299606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BE6BECF3-CF61-4815-8EB4-067012978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4247095"/>
                  <a:ext cx="712503" cy="434478"/>
                </a:xfrm>
                <a:prstGeom prst="rect">
                  <a:avLst/>
                </a:prstGeom>
                <a:blipFill>
                  <a:blip r:embed="rId27"/>
                  <a:stretch>
                    <a:fillRect r="-7609"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024D3681-2307-4E57-AF84-79F526690DD0}"/>
                    </a:ext>
                  </a:extLst>
                </p:cNvPr>
                <p:cNvSpPr txBox="1"/>
                <p:nvPr/>
              </p:nvSpPr>
              <p:spPr>
                <a:xfrm>
                  <a:off x="5495114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024D3681-2307-4E57-AF84-79F526690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4247095"/>
                  <a:ext cx="712503" cy="434478"/>
                </a:xfrm>
                <a:prstGeom prst="rect">
                  <a:avLst/>
                </a:prstGeom>
                <a:blipFill>
                  <a:blip r:embed="rId28"/>
                  <a:stretch>
                    <a:fillRect r="-7609"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97B4B0AA-5411-41E3-B1FB-D08F91D7F981}"/>
                    </a:ext>
                  </a:extLst>
                </p:cNvPr>
                <p:cNvSpPr txBox="1"/>
                <p:nvPr/>
              </p:nvSpPr>
              <p:spPr>
                <a:xfrm>
                  <a:off x="6848557" y="4247095"/>
                  <a:ext cx="712503" cy="436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97B4B0AA-5411-41E3-B1FB-D08F91D7F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4247095"/>
                  <a:ext cx="712503" cy="436017"/>
                </a:xfrm>
                <a:prstGeom prst="rect">
                  <a:avLst/>
                </a:prstGeom>
                <a:blipFill>
                  <a:blip r:embed="rId29"/>
                  <a:stretch>
                    <a:fillRect r="-7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87D5A86D-3E9D-43CE-9B2A-443096C777D3}"/>
                    </a:ext>
                  </a:extLst>
                </p:cNvPr>
                <p:cNvSpPr txBox="1"/>
                <p:nvPr/>
              </p:nvSpPr>
              <p:spPr>
                <a:xfrm>
                  <a:off x="8173123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87D5A86D-3E9D-43CE-9B2A-443096C77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4247095"/>
                  <a:ext cx="712503" cy="434478"/>
                </a:xfrm>
                <a:prstGeom prst="rect">
                  <a:avLst/>
                </a:prstGeom>
                <a:blipFill>
                  <a:blip r:embed="rId30"/>
                  <a:stretch>
                    <a:fillRect r="-8696"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630A791E-4963-472B-A023-C23BA1B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47" y="1618950"/>
              <a:ext cx="0" cy="536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82E6BC5B-ACBE-4EB7-A4C9-52E75EEC7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6881" y="1618950"/>
              <a:ext cx="32374" cy="54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C5B62873-1D70-451B-95AB-D9198A6E026D}"/>
                </a:ext>
              </a:extLst>
            </p:cNvPr>
            <p:cNvCxnSpPr>
              <a:cxnSpLocks/>
            </p:cNvCxnSpPr>
            <p:nvPr/>
          </p:nvCxnSpPr>
          <p:spPr>
            <a:xfrm>
              <a:off x="6975220" y="1618950"/>
              <a:ext cx="0" cy="536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ED61A212-BD35-4043-93A7-EBD6C89AB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871" y="1618950"/>
              <a:ext cx="1" cy="54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C8EF6DAE-F9BC-4C28-AB2F-03E1B6F8A442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47" y="3407561"/>
              <a:ext cx="0" cy="82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CAA8EDB3-897C-444B-A193-9E4CB62FA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04195" y="3407561"/>
              <a:ext cx="11756" cy="82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BD152994-FCE0-4B37-9227-9536597D2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232" y="3407561"/>
              <a:ext cx="34805" cy="799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741A9FA5-218F-4C8F-B6F3-B701236CC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605" y="3407561"/>
              <a:ext cx="55029" cy="80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56DAF540-1304-4185-853B-899A99DA4FAC}"/>
                </a:ext>
              </a:extLst>
            </p:cNvPr>
            <p:cNvSpPr/>
            <p:nvPr/>
          </p:nvSpPr>
          <p:spPr>
            <a:xfrm>
              <a:off x="4062861" y="5058146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A9EB5C0C-DD9E-450B-A3A4-D5D22C2ABE6A}"/>
                    </a:ext>
                  </a:extLst>
                </p:cNvPr>
                <p:cNvSpPr txBox="1"/>
                <p:nvPr/>
              </p:nvSpPr>
              <p:spPr>
                <a:xfrm>
                  <a:off x="4278598" y="5084397"/>
                  <a:ext cx="540103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A9EB5C0C-DD9E-450B-A3A4-D5D22C2AB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598" y="5084397"/>
                  <a:ext cx="540103" cy="393121"/>
                </a:xfrm>
                <a:prstGeom prst="rect">
                  <a:avLst/>
                </a:prstGeom>
                <a:blipFill>
                  <a:blip r:embed="rId31"/>
                  <a:stretch>
                    <a:fillRect r="-14286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F05A507-D9A1-4C7A-824C-A35715A5B306}"/>
                </a:ext>
              </a:extLst>
            </p:cNvPr>
            <p:cNvSpPr/>
            <p:nvPr/>
          </p:nvSpPr>
          <p:spPr>
            <a:xfrm>
              <a:off x="5322259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2127E04-A479-4C45-B825-A6EFFF4544BA}"/>
                    </a:ext>
                  </a:extLst>
                </p:cNvPr>
                <p:cNvSpPr txBox="1"/>
                <p:nvPr/>
              </p:nvSpPr>
              <p:spPr>
                <a:xfrm>
                  <a:off x="5537996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2127E04-A479-4C45-B825-A6EFFF454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996" y="5081512"/>
                  <a:ext cx="540103" cy="404213"/>
                </a:xfrm>
                <a:prstGeom prst="rect">
                  <a:avLst/>
                </a:prstGeom>
                <a:blipFill>
                  <a:blip r:embed="rId32"/>
                  <a:stretch>
                    <a:fillRect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787C93C6-B5F1-401D-9EB4-55FC58104077}"/>
                </a:ext>
              </a:extLst>
            </p:cNvPr>
            <p:cNvSpPr/>
            <p:nvPr/>
          </p:nvSpPr>
          <p:spPr>
            <a:xfrm>
              <a:off x="6518404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811AAA6C-E97B-47CD-9744-FBAD8F064E34}"/>
                    </a:ext>
                  </a:extLst>
                </p:cNvPr>
                <p:cNvSpPr txBox="1"/>
                <p:nvPr/>
              </p:nvSpPr>
              <p:spPr>
                <a:xfrm>
                  <a:off x="6734141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811AAA6C-E97B-47CD-9744-FBAD8F064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1" y="5081512"/>
                  <a:ext cx="540103" cy="404213"/>
                </a:xfrm>
                <a:prstGeom prst="rect">
                  <a:avLst/>
                </a:prstGeom>
                <a:blipFill>
                  <a:blip r:embed="rId33"/>
                  <a:stretch>
                    <a:fillRect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1F63132-67FC-45B3-AFAA-230794D58EB2}"/>
                </a:ext>
              </a:extLst>
            </p:cNvPr>
            <p:cNvSpPr/>
            <p:nvPr/>
          </p:nvSpPr>
          <p:spPr>
            <a:xfrm>
              <a:off x="7765247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19A58C12-5C49-4BEB-9B65-C0A77C0E78D9}"/>
                    </a:ext>
                  </a:extLst>
                </p:cNvPr>
                <p:cNvSpPr txBox="1"/>
                <p:nvPr/>
              </p:nvSpPr>
              <p:spPr>
                <a:xfrm>
                  <a:off x="7980984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19A58C12-5C49-4BEB-9B65-C0A77C0E7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4" y="5081512"/>
                  <a:ext cx="540103" cy="404213"/>
                </a:xfrm>
                <a:prstGeom prst="rect">
                  <a:avLst/>
                </a:prstGeom>
                <a:blipFill>
                  <a:blip r:embed="rId34"/>
                  <a:stretch>
                    <a:fillRect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箭头: 下 189">
              <a:extLst>
                <a:ext uri="{FF2B5EF4-FFF2-40B4-BE49-F238E27FC236}">
                  <a16:creationId xmlns:a16="http://schemas.microsoft.com/office/drawing/2014/main" id="{745F2FC4-722A-49FD-9A4E-68EBAA6605CF}"/>
                </a:ext>
              </a:extLst>
            </p:cNvPr>
            <p:cNvSpPr/>
            <p:nvPr/>
          </p:nvSpPr>
          <p:spPr>
            <a:xfrm>
              <a:off x="4384666" y="482381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箭头: 下 190">
              <a:extLst>
                <a:ext uri="{FF2B5EF4-FFF2-40B4-BE49-F238E27FC236}">
                  <a16:creationId xmlns:a16="http://schemas.microsoft.com/office/drawing/2014/main" id="{BD22A22C-B7F1-473B-9C72-BF31919AB1A9}"/>
                </a:ext>
              </a:extLst>
            </p:cNvPr>
            <p:cNvSpPr/>
            <p:nvPr/>
          </p:nvSpPr>
          <p:spPr>
            <a:xfrm>
              <a:off x="5642563" y="483405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箭头: 下 191">
              <a:extLst>
                <a:ext uri="{FF2B5EF4-FFF2-40B4-BE49-F238E27FC236}">
                  <a16:creationId xmlns:a16="http://schemas.microsoft.com/office/drawing/2014/main" id="{F08553E5-8BF5-419D-98C1-A68A54ACE4E4}"/>
                </a:ext>
              </a:extLst>
            </p:cNvPr>
            <p:cNvSpPr/>
            <p:nvPr/>
          </p:nvSpPr>
          <p:spPr>
            <a:xfrm>
              <a:off x="6842860" y="483405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箭头: 下 192">
              <a:extLst>
                <a:ext uri="{FF2B5EF4-FFF2-40B4-BE49-F238E27FC236}">
                  <a16:creationId xmlns:a16="http://schemas.microsoft.com/office/drawing/2014/main" id="{BED2C2FE-454D-4AB7-986F-758BC86B75E3}"/>
                </a:ext>
              </a:extLst>
            </p:cNvPr>
            <p:cNvSpPr/>
            <p:nvPr/>
          </p:nvSpPr>
          <p:spPr>
            <a:xfrm>
              <a:off x="8115349" y="4843068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AF8F14F-9718-44F3-83A8-CCC66BEA76B5}"/>
                </a:ext>
              </a:extLst>
            </p:cNvPr>
            <p:cNvSpPr/>
            <p:nvPr/>
          </p:nvSpPr>
          <p:spPr>
            <a:xfrm>
              <a:off x="3138626" y="1915655"/>
              <a:ext cx="5991885" cy="1696686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2" name="矩形 211">
            <a:extLst>
              <a:ext uri="{FF2B5EF4-FFF2-40B4-BE49-F238E27FC236}">
                <a16:creationId xmlns:a16="http://schemas.microsoft.com/office/drawing/2014/main" id="{44DDBC3C-3E5B-428A-BF40-B276956B7404}"/>
              </a:ext>
            </a:extLst>
          </p:cNvPr>
          <p:cNvSpPr/>
          <p:nvPr/>
        </p:nvSpPr>
        <p:spPr>
          <a:xfrm>
            <a:off x="7231005" y="1639403"/>
            <a:ext cx="4162425" cy="7360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CE59E624-D671-4A4E-B4D1-83ABAFCE90AF}"/>
              </a:ext>
            </a:extLst>
          </p:cNvPr>
          <p:cNvSpPr/>
          <p:nvPr/>
        </p:nvSpPr>
        <p:spPr>
          <a:xfrm>
            <a:off x="7147670" y="5304973"/>
            <a:ext cx="4136311" cy="74253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1E01628-178D-409C-B032-DB969A719EFA}"/>
              </a:ext>
            </a:extLst>
          </p:cNvPr>
          <p:cNvGrpSpPr/>
          <p:nvPr/>
        </p:nvGrpSpPr>
        <p:grpSpPr>
          <a:xfrm>
            <a:off x="129429" y="767831"/>
            <a:ext cx="9926628" cy="839683"/>
            <a:chOff x="415179" y="1967981"/>
            <a:chExt cx="9926628" cy="839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E541EC9-1076-4B14-95E9-39A07F16F6D4}"/>
                    </a:ext>
                  </a:extLst>
                </p:cNvPr>
                <p:cNvSpPr txBox="1"/>
                <p:nvPr/>
              </p:nvSpPr>
              <p:spPr>
                <a:xfrm>
                  <a:off x="415179" y="1967981"/>
                  <a:ext cx="2118721" cy="541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0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𝐬</m:t>
                        </m:r>
                        <m:r>
                          <a:rPr lang="zh-CN" altLang="en-US" sz="2400" b="1" i="0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ⅇ</m:t>
                        </m:r>
                        <m:r>
                          <a:rPr lang="zh-CN" altLang="en-US" sz="2400" b="1" i="0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𝐭𝐮𝐩</m:t>
                        </m:r>
                        <m:d>
                          <m:dPr>
                            <m:ctrlP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kern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kern="0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1" kern="0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𝐷𝐵</m:t>
                            </m:r>
                          </m:e>
                        </m:d>
                        <m:r>
                          <a:rPr lang="en-US" altLang="zh-CN" sz="2400" b="0" i="0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:</m:t>
                        </m:r>
                      </m:oMath>
                    </m:oMathPara>
                  </a14:m>
                  <a:endPara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E541EC9-1076-4B14-95E9-39A07F16F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9" y="1967981"/>
                  <a:ext cx="2118721" cy="5418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3CA4FBA-5B22-4F96-A178-33E0BEE30E04}"/>
                </a:ext>
              </a:extLst>
            </p:cNvPr>
            <p:cNvGrpSpPr/>
            <p:nvPr/>
          </p:nvGrpSpPr>
          <p:grpSpPr>
            <a:xfrm>
              <a:off x="2533900" y="2123544"/>
              <a:ext cx="5002795" cy="266832"/>
              <a:chOff x="2621026" y="2065824"/>
              <a:chExt cx="5002795" cy="266832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30CCF76-0417-4992-88C1-EE6683BE3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1026" y="2065824"/>
                <a:ext cx="654169" cy="266832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F1057633-5222-42BF-955A-D3287EC8B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5195" y="2065825"/>
                <a:ext cx="4348626" cy="266831"/>
              </a:xfrm>
              <a:prstGeom prst="rect">
                <a:avLst/>
              </a:prstGeom>
            </p:spPr>
          </p:pic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218F97A-3E89-4A34-B956-410948D2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2769" y="2123545"/>
              <a:ext cx="1823343" cy="26683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571DD9F-ACF9-4CDF-A10B-B3E3B1A44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50997" y="2075588"/>
              <a:ext cx="790810" cy="31478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BE24C92-B0E2-483B-ABE3-03E602EB3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7734" y="2470180"/>
              <a:ext cx="823133" cy="33748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BE152E1-2097-4C82-BD12-E9FA701F8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83165" y="2489582"/>
              <a:ext cx="584143" cy="266831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7CFDC19-4699-4015-80E7-7031CCAFAA59}"/>
                </a:ext>
              </a:extLst>
            </p:cNvPr>
            <p:cNvSpPr txBox="1"/>
            <p:nvPr/>
          </p:nvSpPr>
          <p:spPr>
            <a:xfrm>
              <a:off x="2434400" y="2438332"/>
              <a:ext cx="6513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私钥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047C5E-78CE-4737-A700-DF961444180F}"/>
                  </a:ext>
                </a:extLst>
              </p:cNvPr>
              <p:cNvSpPr txBox="1"/>
              <p:nvPr/>
            </p:nvSpPr>
            <p:spPr>
              <a:xfrm>
                <a:off x="314374" y="1961896"/>
                <a:ext cx="5149215" cy="2298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4. Client</a:t>
                </a:r>
                <a:r>
                  <a:rPr lang="zh-CN" altLang="en-US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：向量承诺，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=0</m:t>
                    </m:r>
                  </m:oMath>
                </a14:m>
                <a:r>
                  <a:rPr lang="zh-CN" altLang="en-US" kern="0" dirty="0">
                    <a:latin typeface="Cambria Math" panose="02040503050406030204" pitchFamily="18" charset="0"/>
                    <a:cs typeface="+mn-ea"/>
                    <a:sym typeface="+mn-lt"/>
                  </a:rPr>
                  <a:t>为初始计数器。</a:t>
                </a:r>
                <a:endParaRPr lang="en-US" altLang="zh-CN" kern="0" dirty="0"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 marL="742939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sub>
                    </m:sSub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Sup>
                      <m:sSubSupPr>
                        <m:ctrlPr>
                          <a:rPr lang="en-US" altLang="zh-CN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𝛱</m:t>
                        </m:r>
                      </m:e>
                      <m:sub>
                        <m:r>
                          <a:rPr lang="en-US" altLang="zh-CN" i="0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ⅈ=1</m:t>
                        </m:r>
                      </m:sub>
                      <m:sup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altLang="zh-CN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</m:e>
                      <m:sub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kern="0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kern="0" dirty="0">
                    <a:latin typeface="Cambria Math" panose="02040503050406030204" pitchFamily="18" charset="0"/>
                    <a:cs typeface="+mn-ea"/>
                    <a:sym typeface="+mn-lt"/>
                  </a:rPr>
                  <a:t>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i="1" kern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kern="0" dirty="0">
                    <a:latin typeface="Cambria Math" panose="02040503050406030204" pitchFamily="18" charset="0"/>
                    <a:cs typeface="+mn-ea"/>
                    <a:sym typeface="+mn-lt"/>
                  </a:rPr>
                  <a:t>，</a:t>
                </a:r>
                <a:r>
                  <a:rPr lang="en-US" altLang="zh-CN" kern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</m:e>
                      <m:sub>
                        <m:r>
                          <a:rPr lang="en-US" altLang="zh-CN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b>
                    </m:sSub>
                    <m:r>
                      <a:rPr lang="en-US" altLang="zh-CN" b="1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</m:oMath>
                </a14:m>
                <a:r>
                  <a:rPr lang="en-US" altLang="zh-CN" b="1" kern="0" dirty="0">
                    <a:solidFill>
                      <a:srgbClr val="C00000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𝑪</m:t>
                        </m:r>
                      </m:e>
                      <m:sub>
                        <m:r>
                          <a:rPr lang="en-US" altLang="zh-CN" b="1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𝑹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742939" lvl="1" indent="-285750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i="1" kern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kern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 kern="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,0</m:t>
                        </m:r>
                        <m:r>
                          <a:rPr lang="en-US" altLang="zh-CN" i="1" kern="0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kern="0" dirty="0">
                    <a:latin typeface="Cambria Math" panose="02040503050406030204" pitchFamily="18" charset="0"/>
                    <a:cs typeface="+mn-ea"/>
                    <a:sym typeface="+mn-lt"/>
                  </a:rPr>
                  <a:t>             </a:t>
                </a:r>
                <a:r>
                  <a:rPr lang="en-US" altLang="zh-CN" b="1" kern="0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server</a:t>
                </a:r>
              </a:p>
              <a:p>
                <a:pPr marL="742939" lvl="1" indent="-285750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Server</a:t>
                </a:r>
                <a:r>
                  <a:rPr lang="zh-CN" altLang="en-US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生成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b="1" kern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 ，</a:t>
                </a:r>
                <a:r>
                  <a:rPr lang="zh-CN" altLang="en-US" b="1" kern="0" dirty="0">
                    <a:latin typeface="Cambria Math" panose="02040503050406030204" pitchFamily="18" charset="0"/>
                    <a:cs typeface="+mn-ea"/>
                    <a:sym typeface="+mn-lt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−1</m:t>
                        </m:r>
                      </m:sub>
                    </m:sSub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p>
                      <m:sSupPr>
                        <m:ctrl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,0)</m:t>
                    </m:r>
                    <m:r>
                      <a:rPr lang="zh-CN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插入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到</a:t>
                </a:r>
                <a:r>
                  <a:rPr lang="en-US" altLang="zh-CN" b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aux</a:t>
                </a:r>
                <a:r>
                  <a:rPr lang="zh-CN" altLang="en-US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中</a:t>
                </a:r>
                <a:endParaRPr lang="en-US" altLang="zh-CN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047C5E-78CE-4737-A700-DF9614441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74" y="1961896"/>
                <a:ext cx="5149215" cy="2298130"/>
              </a:xfrm>
              <a:prstGeom prst="rect">
                <a:avLst/>
              </a:prstGeom>
              <a:blipFill>
                <a:blip r:embed="rId10"/>
                <a:stretch>
                  <a:fillRect l="-1066" t="-1592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B3FBF76-C63F-4825-ACE1-FDBDF43796CD}"/>
              </a:ext>
            </a:extLst>
          </p:cNvPr>
          <p:cNvCxnSpPr>
            <a:cxnSpLocks/>
          </p:cNvCxnSpPr>
          <p:nvPr/>
        </p:nvCxnSpPr>
        <p:spPr>
          <a:xfrm>
            <a:off x="3337776" y="3150816"/>
            <a:ext cx="44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4744698-0E51-440C-A0F0-CDBB7378EA30}"/>
              </a:ext>
            </a:extLst>
          </p:cNvPr>
          <p:cNvSpPr txBox="1"/>
          <p:nvPr/>
        </p:nvSpPr>
        <p:spPr>
          <a:xfrm>
            <a:off x="209550" y="105824"/>
            <a:ext cx="1826141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具体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15F478B-0C88-4425-A118-6A851F9100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313" y="4835576"/>
            <a:ext cx="3942692" cy="33891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8D532DB-6582-473E-B032-F3F804C004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6113" y="5608802"/>
            <a:ext cx="2914648" cy="33891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2AD03EB-ADB4-4C26-A289-726F0254F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296" y="5211010"/>
            <a:ext cx="1963363" cy="33891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205BB6E4-5CB5-4ED6-A13D-804331647AEF}"/>
              </a:ext>
            </a:extLst>
          </p:cNvPr>
          <p:cNvSpPr txBox="1"/>
          <p:nvPr/>
        </p:nvSpPr>
        <p:spPr>
          <a:xfrm>
            <a:off x="198460" y="5602046"/>
            <a:ext cx="2723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Cambria Math" panose="02040503050406030204" pitchFamily="18" charset="0"/>
                <a:cs typeface="+mn-ea"/>
                <a:sym typeface="+mn-lt"/>
              </a:rPr>
              <a:t>到服务器辅助信息：上传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853901-EE21-49D6-8E44-5E88F15103CD}"/>
              </a:ext>
            </a:extLst>
          </p:cNvPr>
          <p:cNvSpPr/>
          <p:nvPr/>
        </p:nvSpPr>
        <p:spPr>
          <a:xfrm>
            <a:off x="129429" y="4714238"/>
            <a:ext cx="5644466" cy="1358137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3FA9A0E-C2E6-40FF-AAAF-CC7CA80A1CCB}"/>
              </a:ext>
            </a:extLst>
          </p:cNvPr>
          <p:cNvGrpSpPr/>
          <p:nvPr/>
        </p:nvGrpSpPr>
        <p:grpSpPr>
          <a:xfrm>
            <a:off x="6717015" y="1629690"/>
            <a:ext cx="5381485" cy="4175947"/>
            <a:chOff x="2320038" y="1072328"/>
            <a:chExt cx="6810473" cy="444841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E4AE07F-089D-4386-86CB-D3B7E2450EA4}"/>
                </a:ext>
              </a:extLst>
            </p:cNvPr>
            <p:cNvSpPr/>
            <p:nvPr/>
          </p:nvSpPr>
          <p:spPr>
            <a:xfrm>
              <a:off x="3883866" y="2178836"/>
              <a:ext cx="5009294" cy="1228725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C907A0A-0565-475C-BEA3-83A8F795533E}"/>
                </a:ext>
              </a:extLst>
            </p:cNvPr>
            <p:cNvCxnSpPr>
              <a:stCxn id="64" idx="1"/>
              <a:endCxn id="64" idx="3"/>
            </p:cNvCxnSpPr>
            <p:nvPr/>
          </p:nvCxnSpPr>
          <p:spPr>
            <a:xfrm>
              <a:off x="3883866" y="2793199"/>
              <a:ext cx="500929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1C68848-C2B0-4B85-BA4A-E378BDF36F32}"/>
                </a:ext>
              </a:extLst>
            </p:cNvPr>
            <p:cNvCxnSpPr/>
            <p:nvPr/>
          </p:nvCxnSpPr>
          <p:spPr>
            <a:xfrm>
              <a:off x="5083160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B31996B-E6C9-43B9-B6CE-BF27A3C07A11}"/>
                </a:ext>
              </a:extLst>
            </p:cNvPr>
            <p:cNvCxnSpPr/>
            <p:nvPr/>
          </p:nvCxnSpPr>
          <p:spPr>
            <a:xfrm>
              <a:off x="6365619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32C0503-8BF8-44AB-A4C9-569B151F2C35}"/>
                </a:ext>
              </a:extLst>
            </p:cNvPr>
            <p:cNvCxnSpPr/>
            <p:nvPr/>
          </p:nvCxnSpPr>
          <p:spPr>
            <a:xfrm>
              <a:off x="7584819" y="2178836"/>
              <a:ext cx="0" cy="1228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911D14C-4CA9-4637-BDB8-A84E89E3BA5E}"/>
                    </a:ext>
                  </a:extLst>
                </p:cNvPr>
                <p:cNvSpPr txBox="1"/>
                <p:nvPr/>
              </p:nvSpPr>
              <p:spPr>
                <a:xfrm>
                  <a:off x="4340963" y="2302383"/>
                  <a:ext cx="197169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911D14C-4CA9-4637-BDB8-A84E89E3B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963" y="2302383"/>
                  <a:ext cx="197169" cy="360099"/>
                </a:xfrm>
                <a:prstGeom prst="rect">
                  <a:avLst/>
                </a:prstGeom>
                <a:blipFill>
                  <a:blip r:embed="rId14"/>
                  <a:stretch>
                    <a:fillRect l="-48000" r="-44000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79C6110B-D949-42E0-B6BA-3A0D7288B3CC}"/>
                    </a:ext>
                  </a:extLst>
                </p:cNvPr>
                <p:cNvSpPr txBox="1"/>
                <p:nvPr/>
              </p:nvSpPr>
              <p:spPr>
                <a:xfrm>
                  <a:off x="5576075" y="2302383"/>
                  <a:ext cx="197169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79C6110B-D949-42E0-B6BA-3A0D7288B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75" y="2302383"/>
                  <a:ext cx="197169" cy="360099"/>
                </a:xfrm>
                <a:prstGeom prst="rect">
                  <a:avLst/>
                </a:prstGeom>
                <a:blipFill>
                  <a:blip r:embed="rId15"/>
                  <a:stretch>
                    <a:fillRect l="-48000" r="-44000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7FBBFEB-378D-4B3D-AC41-0F8913A0CBD8}"/>
                    </a:ext>
                  </a:extLst>
                </p:cNvPr>
                <p:cNvSpPr txBox="1"/>
                <p:nvPr/>
              </p:nvSpPr>
              <p:spPr>
                <a:xfrm>
                  <a:off x="6876635" y="2302382"/>
                  <a:ext cx="197170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7FBBFEB-378D-4B3D-AC41-0F8913A0C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635" y="2302382"/>
                  <a:ext cx="197170" cy="360099"/>
                </a:xfrm>
                <a:prstGeom prst="rect">
                  <a:avLst/>
                </a:prstGeom>
                <a:blipFill>
                  <a:blip r:embed="rId16"/>
                  <a:stretch>
                    <a:fillRect l="-48000" r="-44000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5316675-51A3-4F95-9C18-5A1AA40ABA8E}"/>
                    </a:ext>
                  </a:extLst>
                </p:cNvPr>
                <p:cNvSpPr txBox="1"/>
                <p:nvPr/>
              </p:nvSpPr>
              <p:spPr>
                <a:xfrm>
                  <a:off x="8170286" y="2302383"/>
                  <a:ext cx="197170" cy="360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oMath>
                    </m:oMathPara>
                  </a14:m>
                  <a:endParaRPr lang="zh-CN" altLang="en-US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5316675-51A3-4F95-9C18-5A1AA40ABA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286" y="2302383"/>
                  <a:ext cx="197170" cy="360099"/>
                </a:xfrm>
                <a:prstGeom prst="rect">
                  <a:avLst/>
                </a:prstGeom>
                <a:blipFill>
                  <a:blip r:embed="rId17"/>
                  <a:stretch>
                    <a:fillRect l="-42308" r="-42308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286D273-71B4-454B-ACDF-936F4D399A23}"/>
                    </a:ext>
                  </a:extLst>
                </p:cNvPr>
                <p:cNvSpPr txBox="1"/>
                <p:nvPr/>
              </p:nvSpPr>
              <p:spPr>
                <a:xfrm>
                  <a:off x="4299605" y="2860939"/>
                  <a:ext cx="530454" cy="4262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 sz="2000" b="1" i="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286D273-71B4-454B-ACDF-936F4D399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5" y="2860939"/>
                  <a:ext cx="530454" cy="4262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F37A631-B67C-40EA-868E-367C3EF6F950}"/>
                    </a:ext>
                  </a:extLst>
                </p:cNvPr>
                <p:cNvSpPr txBox="1"/>
                <p:nvPr/>
              </p:nvSpPr>
              <p:spPr>
                <a:xfrm>
                  <a:off x="5495113" y="2860939"/>
                  <a:ext cx="500949" cy="4262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F37A631-B67C-40EA-868E-367C3EF6F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3" y="2860939"/>
                  <a:ext cx="500949" cy="4262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4DDFECA-7B48-4885-8207-00E53BB42614}"/>
                    </a:ext>
                  </a:extLst>
                </p:cNvPr>
                <p:cNvSpPr txBox="1"/>
                <p:nvPr/>
              </p:nvSpPr>
              <p:spPr>
                <a:xfrm>
                  <a:off x="6848557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4DDFECA-7B48-4885-8207-00E53BB4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2860939"/>
                  <a:ext cx="350481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8133841F-63C8-4A97-B8B3-73193227268F}"/>
                    </a:ext>
                  </a:extLst>
                </p:cNvPr>
                <p:cNvSpPr txBox="1"/>
                <p:nvPr/>
              </p:nvSpPr>
              <p:spPr>
                <a:xfrm>
                  <a:off x="8173123" y="2860939"/>
                  <a:ext cx="35048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8133841F-63C8-4A97-B8B3-731932272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2860939"/>
                  <a:ext cx="350481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9D334D3-6F7B-48CE-9656-5C07DBFE0618}"/>
                </a:ext>
              </a:extLst>
            </p:cNvPr>
            <p:cNvSpPr/>
            <p:nvPr/>
          </p:nvSpPr>
          <p:spPr>
            <a:xfrm>
              <a:off x="3883866" y="1072328"/>
              <a:ext cx="5009294" cy="54662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DE2C08C-1059-42BA-ACF2-39C54752C191}"/>
                </a:ext>
              </a:extLst>
            </p:cNvPr>
            <p:cNvCxnSpPr>
              <a:cxnSpLocks/>
            </p:cNvCxnSpPr>
            <p:nvPr/>
          </p:nvCxnSpPr>
          <p:spPr>
            <a:xfrm>
              <a:off x="5083160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CCFDEFE-A18C-4FB5-A610-C1E40CC18A76}"/>
                </a:ext>
              </a:extLst>
            </p:cNvPr>
            <p:cNvCxnSpPr>
              <a:cxnSpLocks/>
              <a:stCxn id="77" idx="0"/>
              <a:endCxn id="77" idx="2"/>
            </p:cNvCxnSpPr>
            <p:nvPr/>
          </p:nvCxnSpPr>
          <p:spPr>
            <a:xfrm>
              <a:off x="6388513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94C7563-3F11-45A1-87C0-F081D458503A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9" y="1072328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240917-ADFC-4787-8147-2D460DBDD253}"/>
                    </a:ext>
                  </a:extLst>
                </p:cNvPr>
                <p:cNvSpPr txBox="1"/>
                <p:nvPr/>
              </p:nvSpPr>
              <p:spPr>
                <a:xfrm>
                  <a:off x="4299606" y="1072328"/>
                  <a:ext cx="40177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240917-ADFC-4787-8147-2D460DBDD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1072328"/>
                  <a:ext cx="401777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DB7646C-2596-4D1F-92B5-52CDA6E6A8E6}"/>
                    </a:ext>
                  </a:extLst>
                </p:cNvPr>
                <p:cNvSpPr txBox="1"/>
                <p:nvPr/>
              </p:nvSpPr>
              <p:spPr>
                <a:xfrm>
                  <a:off x="5495114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DB7646C-2596-4D1F-92B5-52CDA6E6A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1072328"/>
                  <a:ext cx="398571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4882BB6-A2B1-4572-8D46-6FB6F016D8E7}"/>
                    </a:ext>
                  </a:extLst>
                </p:cNvPr>
                <p:cNvSpPr txBox="1"/>
                <p:nvPr/>
              </p:nvSpPr>
              <p:spPr>
                <a:xfrm>
                  <a:off x="6848557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4882BB6-A2B1-4572-8D46-6FB6F016D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1072328"/>
                  <a:ext cx="398571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EE8E1B30-E923-491B-AEEA-DFA33B33EA8B}"/>
                    </a:ext>
                  </a:extLst>
                </p:cNvPr>
                <p:cNvSpPr txBox="1"/>
                <p:nvPr/>
              </p:nvSpPr>
              <p:spPr>
                <a:xfrm>
                  <a:off x="8173123" y="1072328"/>
                  <a:ext cx="3985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EE8E1B30-E923-491B-AEEA-DFA33B33E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1072328"/>
                  <a:ext cx="398571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003971F-2FE2-400E-AD46-46705DFCAB18}"/>
                    </a:ext>
                  </a:extLst>
                </p:cNvPr>
                <p:cNvSpPr txBox="1"/>
                <p:nvPr/>
              </p:nvSpPr>
              <p:spPr>
                <a:xfrm>
                  <a:off x="3187836" y="2300515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𝒊𝒏𝒅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003971F-2FE2-400E-AD46-46705DFCA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836" y="2300515"/>
                  <a:ext cx="367524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93750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8722E636-26D4-4726-9653-828E47DA7B5E}"/>
                    </a:ext>
                  </a:extLst>
                </p:cNvPr>
                <p:cNvSpPr txBox="1"/>
                <p:nvPr/>
              </p:nvSpPr>
              <p:spPr>
                <a:xfrm>
                  <a:off x="3180079" y="2870041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𝒅𝒐𝒄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8722E636-26D4-4726-9653-828E47DA7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79" y="2870041"/>
                  <a:ext cx="367524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97917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FE8E69-9FDE-4B57-A8BE-BE8673365B1C}"/>
                    </a:ext>
                  </a:extLst>
                </p:cNvPr>
                <p:cNvSpPr txBox="1"/>
                <p:nvPr/>
              </p:nvSpPr>
              <p:spPr>
                <a:xfrm>
                  <a:off x="2320038" y="1159949"/>
                  <a:ext cx="3675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𝒌𝒆𝒚𝒘𝒐𝒓𝒅𝒔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FE8E69-9FDE-4B57-A8BE-BE8673365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38" y="1159949"/>
                  <a:ext cx="367524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8333" r="-345833" b="-245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C027810C-4486-423C-A105-A3FDD38EE62F}"/>
                </a:ext>
              </a:extLst>
            </p:cNvPr>
            <p:cNvSpPr/>
            <p:nvPr/>
          </p:nvSpPr>
          <p:spPr>
            <a:xfrm>
              <a:off x="3883866" y="4247095"/>
              <a:ext cx="5009294" cy="54662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6574727-A2DF-4212-9939-11DFFB826360}"/>
                </a:ext>
              </a:extLst>
            </p:cNvPr>
            <p:cNvCxnSpPr>
              <a:cxnSpLocks/>
            </p:cNvCxnSpPr>
            <p:nvPr/>
          </p:nvCxnSpPr>
          <p:spPr>
            <a:xfrm>
              <a:off x="5083160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063C1B6-A69D-46E2-BDF9-90F776EDC672}"/>
                </a:ext>
              </a:extLst>
            </p:cNvPr>
            <p:cNvCxnSpPr>
              <a:cxnSpLocks/>
              <a:stCxn id="88" idx="0"/>
              <a:endCxn id="88" idx="2"/>
            </p:cNvCxnSpPr>
            <p:nvPr/>
          </p:nvCxnSpPr>
          <p:spPr>
            <a:xfrm>
              <a:off x="6388513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9A9E4884-92F8-4BAA-954B-53E90EAAFD2B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9" y="4247095"/>
              <a:ext cx="0" cy="54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8F5CFB45-440B-4AE7-842E-131CD58385EE}"/>
                    </a:ext>
                  </a:extLst>
                </p:cNvPr>
                <p:cNvSpPr txBox="1"/>
                <p:nvPr/>
              </p:nvSpPr>
              <p:spPr>
                <a:xfrm>
                  <a:off x="4299606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8F5CFB45-440B-4AE7-842E-131CD5838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06" y="4247095"/>
                  <a:ext cx="712503" cy="434478"/>
                </a:xfrm>
                <a:prstGeom prst="rect">
                  <a:avLst/>
                </a:prstGeom>
                <a:blipFill>
                  <a:blip r:embed="rId29"/>
                  <a:stretch>
                    <a:fillRect r="-7527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C3211C68-1920-40A9-88C1-617605CE12FF}"/>
                    </a:ext>
                  </a:extLst>
                </p:cNvPr>
                <p:cNvSpPr txBox="1"/>
                <p:nvPr/>
              </p:nvSpPr>
              <p:spPr>
                <a:xfrm>
                  <a:off x="5495114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C3211C68-1920-40A9-88C1-617605CE1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114" y="4247095"/>
                  <a:ext cx="712503" cy="434478"/>
                </a:xfrm>
                <a:prstGeom prst="rect">
                  <a:avLst/>
                </a:prstGeom>
                <a:blipFill>
                  <a:blip r:embed="rId30"/>
                  <a:stretch>
                    <a:fillRect r="-7527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EB2943BD-FAD3-4950-89E2-FD7B8C349135}"/>
                    </a:ext>
                  </a:extLst>
                </p:cNvPr>
                <p:cNvSpPr txBox="1"/>
                <p:nvPr/>
              </p:nvSpPr>
              <p:spPr>
                <a:xfrm>
                  <a:off x="6848557" y="4247095"/>
                  <a:ext cx="712503" cy="436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EB2943BD-FAD3-4950-89E2-FD7B8C349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57" y="4247095"/>
                  <a:ext cx="712503" cy="436017"/>
                </a:xfrm>
                <a:prstGeom prst="rect">
                  <a:avLst/>
                </a:prstGeom>
                <a:blipFill>
                  <a:blip r:embed="rId31"/>
                  <a:stretch>
                    <a:fillRect r="-7609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3E3F023E-90E8-4941-8F92-654A36F58784}"/>
                    </a:ext>
                  </a:extLst>
                </p:cNvPr>
                <p:cNvSpPr txBox="1"/>
                <p:nvPr/>
              </p:nvSpPr>
              <p:spPr>
                <a:xfrm>
                  <a:off x="8173123" y="4247095"/>
                  <a:ext cx="712503" cy="434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𝑫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𝑩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000" b="1" i="1" kern="0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3E3F023E-90E8-4941-8F92-654A36F58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23" y="4247095"/>
                  <a:ext cx="712503" cy="434478"/>
                </a:xfrm>
                <a:prstGeom prst="rect">
                  <a:avLst/>
                </a:prstGeom>
                <a:blipFill>
                  <a:blip r:embed="rId32"/>
                  <a:stretch>
                    <a:fillRect r="-8696" b="-1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2749397-D495-474D-8A4D-2B5912A37CC8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47" y="1618950"/>
              <a:ext cx="0" cy="536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DFDEBFC6-B5AF-49E1-9BAB-B4D22B3D3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6881" y="1618950"/>
              <a:ext cx="32374" cy="54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B662879-E9C2-4904-AD57-2A19E756BF91}"/>
                </a:ext>
              </a:extLst>
            </p:cNvPr>
            <p:cNvCxnSpPr>
              <a:cxnSpLocks/>
            </p:cNvCxnSpPr>
            <p:nvPr/>
          </p:nvCxnSpPr>
          <p:spPr>
            <a:xfrm>
              <a:off x="6975220" y="1618950"/>
              <a:ext cx="0" cy="536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4C63C6F2-0D8D-4652-BD0E-01F32C75D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871" y="1618950"/>
              <a:ext cx="1" cy="54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2D66CFF5-F1EF-49C4-BECC-7A49A396370E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47" y="3407561"/>
              <a:ext cx="0" cy="82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478CEF5A-3C23-41DB-B40D-AC0A7D0D0767}"/>
                </a:ext>
              </a:extLst>
            </p:cNvPr>
            <p:cNvCxnSpPr>
              <a:cxnSpLocks/>
            </p:cNvCxnSpPr>
            <p:nvPr/>
          </p:nvCxnSpPr>
          <p:spPr>
            <a:xfrm>
              <a:off x="7004195" y="3407561"/>
              <a:ext cx="11756" cy="82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CBBEF917-CCEA-4FA2-A3B7-FD8223017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232" y="3407561"/>
              <a:ext cx="34805" cy="799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B3C72E5-8ED0-4BBE-9243-5AD630DAB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605" y="3407561"/>
              <a:ext cx="55029" cy="80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D2586C4-B450-43B1-966D-BBB72464F217}"/>
                </a:ext>
              </a:extLst>
            </p:cNvPr>
            <p:cNvSpPr/>
            <p:nvPr/>
          </p:nvSpPr>
          <p:spPr>
            <a:xfrm>
              <a:off x="4062861" y="5058146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B061941-C42E-445D-BD5F-8DBFCFEBDCF7}"/>
                    </a:ext>
                  </a:extLst>
                </p:cNvPr>
                <p:cNvSpPr txBox="1"/>
                <p:nvPr/>
              </p:nvSpPr>
              <p:spPr>
                <a:xfrm>
                  <a:off x="4278598" y="5084397"/>
                  <a:ext cx="540103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B061941-C42E-445D-BD5F-8DBFCFEBD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598" y="5084397"/>
                  <a:ext cx="540103" cy="393121"/>
                </a:xfrm>
                <a:prstGeom prst="rect">
                  <a:avLst/>
                </a:prstGeom>
                <a:blipFill>
                  <a:blip r:embed="rId33"/>
                  <a:stretch>
                    <a:fillRect r="-14286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AA1D10B-5BAA-4BE1-9A65-818F0F109F9E}"/>
                </a:ext>
              </a:extLst>
            </p:cNvPr>
            <p:cNvSpPr/>
            <p:nvPr/>
          </p:nvSpPr>
          <p:spPr>
            <a:xfrm>
              <a:off x="5322259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3D9ACDB-3C59-4281-B023-74E4AB371CEE}"/>
                    </a:ext>
                  </a:extLst>
                </p:cNvPr>
                <p:cNvSpPr txBox="1"/>
                <p:nvPr/>
              </p:nvSpPr>
              <p:spPr>
                <a:xfrm>
                  <a:off x="5537996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3D9ACDB-3C59-4281-B023-74E4AB371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996" y="5081512"/>
                  <a:ext cx="540103" cy="404213"/>
                </a:xfrm>
                <a:prstGeom prst="rect">
                  <a:avLst/>
                </a:prstGeom>
                <a:blipFill>
                  <a:blip r:embed="rId34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C48C09B-CD76-4B1F-9533-E4515CCB2FA3}"/>
                </a:ext>
              </a:extLst>
            </p:cNvPr>
            <p:cNvSpPr/>
            <p:nvPr/>
          </p:nvSpPr>
          <p:spPr>
            <a:xfrm>
              <a:off x="6518404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7754D23C-65A6-4D68-9685-4E2623D5C6DC}"/>
                    </a:ext>
                  </a:extLst>
                </p:cNvPr>
                <p:cNvSpPr txBox="1"/>
                <p:nvPr/>
              </p:nvSpPr>
              <p:spPr>
                <a:xfrm>
                  <a:off x="6734141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7754D23C-65A6-4D68-9685-4E2623D5C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1" y="5081512"/>
                  <a:ext cx="540103" cy="404213"/>
                </a:xfrm>
                <a:prstGeom prst="rect">
                  <a:avLst/>
                </a:prstGeom>
                <a:blipFill>
                  <a:blip r:embed="rId35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F1FE57F-ADD8-45F4-9F89-B2290F5BDD05}"/>
                </a:ext>
              </a:extLst>
            </p:cNvPr>
            <p:cNvSpPr/>
            <p:nvPr/>
          </p:nvSpPr>
          <p:spPr>
            <a:xfrm>
              <a:off x="7765247" y="5055261"/>
              <a:ext cx="901970" cy="462599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35382AC-ECD0-4CB5-AB00-93DD5DE8F947}"/>
                    </a:ext>
                  </a:extLst>
                </p:cNvPr>
                <p:cNvSpPr txBox="1"/>
                <p:nvPr/>
              </p:nvSpPr>
              <p:spPr>
                <a:xfrm>
                  <a:off x="7980984" y="5081512"/>
                  <a:ext cx="540103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𝟒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35382AC-ECD0-4CB5-AB00-93DD5DE8F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4" y="5081512"/>
                  <a:ext cx="540103" cy="404213"/>
                </a:xfrm>
                <a:prstGeom prst="rect">
                  <a:avLst/>
                </a:prstGeom>
                <a:blipFill>
                  <a:blip r:embed="rId36"/>
                  <a:stretch>
                    <a:fillRect r="-14286" b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15273BAA-3B18-4F4A-A01B-C6F99DBD6B6E}"/>
                </a:ext>
              </a:extLst>
            </p:cNvPr>
            <p:cNvSpPr/>
            <p:nvPr/>
          </p:nvSpPr>
          <p:spPr>
            <a:xfrm>
              <a:off x="4384666" y="482381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CDBAA265-F689-41FA-820A-DD0AD7DD9C85}"/>
                </a:ext>
              </a:extLst>
            </p:cNvPr>
            <p:cNvSpPr/>
            <p:nvPr/>
          </p:nvSpPr>
          <p:spPr>
            <a:xfrm>
              <a:off x="5642563" y="483405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46C0AD3B-912A-4C84-A186-43CF1C15D6CE}"/>
                </a:ext>
              </a:extLst>
            </p:cNvPr>
            <p:cNvSpPr/>
            <p:nvPr/>
          </p:nvSpPr>
          <p:spPr>
            <a:xfrm>
              <a:off x="6842860" y="4834059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箭头: 下 114">
              <a:extLst>
                <a:ext uri="{FF2B5EF4-FFF2-40B4-BE49-F238E27FC236}">
                  <a16:creationId xmlns:a16="http://schemas.microsoft.com/office/drawing/2014/main" id="{3739F378-CD97-4956-B2D6-D307FE6C95C6}"/>
                </a:ext>
              </a:extLst>
            </p:cNvPr>
            <p:cNvSpPr/>
            <p:nvPr/>
          </p:nvSpPr>
          <p:spPr>
            <a:xfrm>
              <a:off x="8115349" y="4843068"/>
              <a:ext cx="231655" cy="22120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9B53992-6953-4C33-A263-D121B5257209}"/>
                </a:ext>
              </a:extLst>
            </p:cNvPr>
            <p:cNvSpPr/>
            <p:nvPr/>
          </p:nvSpPr>
          <p:spPr>
            <a:xfrm>
              <a:off x="3138626" y="1915655"/>
              <a:ext cx="5991885" cy="1696686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ABEF8072-7BB4-4C3F-A385-E33E32270926}"/>
              </a:ext>
            </a:extLst>
          </p:cNvPr>
          <p:cNvSpPr/>
          <p:nvPr/>
        </p:nvSpPr>
        <p:spPr>
          <a:xfrm>
            <a:off x="7850621" y="1531263"/>
            <a:ext cx="4162425" cy="7360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089AA92-2112-4478-8397-C430A30EFAB6}"/>
              </a:ext>
            </a:extLst>
          </p:cNvPr>
          <p:cNvSpPr/>
          <p:nvPr/>
        </p:nvSpPr>
        <p:spPr>
          <a:xfrm>
            <a:off x="7768685" y="5217503"/>
            <a:ext cx="4136311" cy="74253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65680</TotalTime>
  <Words>1912</Words>
  <Application>Microsoft Office PowerPoint</Application>
  <PresentationFormat>宽屏</PresentationFormat>
  <Paragraphs>828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佳薇 李</dc:creator>
  <cp:keywords/>
  <dc:description/>
  <cp:lastModifiedBy>武 盼汝</cp:lastModifiedBy>
  <cp:revision>46</cp:revision>
  <dcterms:created xsi:type="dcterms:W3CDTF">2021-12-02T11:48:56Z</dcterms:created>
  <dcterms:modified xsi:type="dcterms:W3CDTF">2022-03-07T03:04:00Z</dcterms:modified>
  <cp:category/>
</cp:coreProperties>
</file>