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74" r:id="rId4"/>
    <p:sldId id="257" r:id="rId5"/>
    <p:sldId id="258" r:id="rId6"/>
    <p:sldId id="261" r:id="rId7"/>
    <p:sldId id="259" r:id="rId8"/>
    <p:sldId id="264" r:id="rId9"/>
    <p:sldId id="265" r:id="rId10"/>
    <p:sldId id="267" r:id="rId11"/>
    <p:sldId id="275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D7482-C815-4F77-9A36-30063FAD6B6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C53D89-9FDB-4FC0-9FB3-8CAE5F703FBB}">
      <dgm:prSet phldrT="[文本]"/>
      <dgm:spPr/>
      <dgm:t>
        <a:bodyPr/>
        <a:lstStyle/>
        <a:p>
          <a:r>
            <a:rPr lang="zh-CN" altLang="en-US" dirty="0"/>
            <a:t>方案模型</a:t>
          </a:r>
        </a:p>
      </dgm:t>
    </dgm:pt>
    <dgm:pt modelId="{49833514-9866-4326-AF69-23DD569DA277}" type="parTrans" cxnId="{31583EF3-3F77-405E-B6CD-1FEB38766A2D}">
      <dgm:prSet/>
      <dgm:spPr/>
      <dgm:t>
        <a:bodyPr/>
        <a:lstStyle/>
        <a:p>
          <a:endParaRPr lang="zh-CN" altLang="en-US"/>
        </a:p>
      </dgm:t>
    </dgm:pt>
    <dgm:pt modelId="{844E755F-A065-4BF2-B150-34BF6D02DF73}" type="sibTrans" cxnId="{31583EF3-3F77-405E-B6CD-1FEB38766A2D}">
      <dgm:prSet/>
      <dgm:spPr/>
      <dgm:t>
        <a:bodyPr/>
        <a:lstStyle/>
        <a:p>
          <a:endParaRPr lang="zh-CN" altLang="en-US"/>
        </a:p>
      </dgm:t>
    </dgm:pt>
    <dgm:pt modelId="{90E1CB6A-3D85-4FFE-BCAD-8DE76DCBC64F}">
      <dgm:prSet phldrT="[文本]"/>
      <dgm:spPr/>
      <dgm:t>
        <a:bodyPr/>
        <a:lstStyle/>
        <a:p>
          <a:r>
            <a:rPr lang="zh-CN" altLang="en-US" dirty="0"/>
            <a:t>基本方案</a:t>
          </a:r>
        </a:p>
      </dgm:t>
    </dgm:pt>
    <dgm:pt modelId="{15653223-4FA7-422F-AFBC-AFA2B996E76E}" type="parTrans" cxnId="{60CED24D-3FA4-46BE-920B-89E32EA8B363}">
      <dgm:prSet/>
      <dgm:spPr/>
      <dgm:t>
        <a:bodyPr/>
        <a:lstStyle/>
        <a:p>
          <a:endParaRPr lang="zh-CN" altLang="en-US"/>
        </a:p>
      </dgm:t>
    </dgm:pt>
    <dgm:pt modelId="{F73BFA54-D0A6-4A1E-B136-0B79E1896602}" type="sibTrans" cxnId="{60CED24D-3FA4-46BE-920B-89E32EA8B363}">
      <dgm:prSet/>
      <dgm:spPr/>
      <dgm:t>
        <a:bodyPr/>
        <a:lstStyle/>
        <a:p>
          <a:endParaRPr lang="zh-CN" altLang="en-US"/>
        </a:p>
      </dgm:t>
    </dgm:pt>
    <dgm:pt modelId="{03E90738-23D7-4661-8FBA-E325543134A8}">
      <dgm:prSet phldrT="[文本]" custT="1"/>
      <dgm:spPr/>
      <dgm:t>
        <a:bodyPr/>
        <a:lstStyle/>
        <a:p>
          <a:r>
            <a:rPr lang="zh-CN" altLang="en-US" sz="2400" dirty="0"/>
            <a:t>集值查询</a:t>
          </a:r>
        </a:p>
      </dgm:t>
    </dgm:pt>
    <dgm:pt modelId="{9F38D47E-FB7B-4A6A-9D24-791EAE6D004A}" type="parTrans" cxnId="{F37F3E16-7AE6-45D7-806F-8D5D05429C8D}">
      <dgm:prSet/>
      <dgm:spPr/>
      <dgm:t>
        <a:bodyPr/>
        <a:lstStyle/>
        <a:p>
          <a:endParaRPr lang="zh-CN" altLang="en-US"/>
        </a:p>
      </dgm:t>
    </dgm:pt>
    <dgm:pt modelId="{A05F7858-A32D-4E78-A048-117C9310AB93}" type="sibTrans" cxnId="{F37F3E16-7AE6-45D7-806F-8D5D05429C8D}">
      <dgm:prSet/>
      <dgm:spPr/>
      <dgm:t>
        <a:bodyPr/>
        <a:lstStyle/>
        <a:p>
          <a:endParaRPr lang="zh-CN" altLang="en-US"/>
        </a:p>
      </dgm:t>
    </dgm:pt>
    <dgm:pt modelId="{9E901059-3D2E-4D4A-938D-6B174CE114EC}">
      <dgm:prSet phldrT="[文本]" custT="1"/>
      <dgm:spPr/>
      <dgm:t>
        <a:bodyPr/>
        <a:lstStyle/>
        <a:p>
          <a:r>
            <a:rPr lang="zh-CN" altLang="en-US" sz="2400" dirty="0"/>
            <a:t>扩展到数值查询</a:t>
          </a:r>
        </a:p>
      </dgm:t>
    </dgm:pt>
    <dgm:pt modelId="{1826309C-5A67-442E-A181-C13616D2F4E3}" type="parTrans" cxnId="{C606E5D9-16C3-4295-8753-1235A92190C5}">
      <dgm:prSet/>
      <dgm:spPr/>
      <dgm:t>
        <a:bodyPr/>
        <a:lstStyle/>
        <a:p>
          <a:endParaRPr lang="zh-CN" altLang="en-US"/>
        </a:p>
      </dgm:t>
    </dgm:pt>
    <dgm:pt modelId="{695A309E-F59E-4FCB-BAA0-8FAA9F19A767}" type="sibTrans" cxnId="{C606E5D9-16C3-4295-8753-1235A92190C5}">
      <dgm:prSet/>
      <dgm:spPr/>
      <dgm:t>
        <a:bodyPr/>
        <a:lstStyle/>
        <a:p>
          <a:endParaRPr lang="zh-CN" altLang="en-US"/>
        </a:p>
      </dgm:t>
    </dgm:pt>
    <dgm:pt modelId="{E4AD87D9-B6A3-4BA1-A7DC-85D6705DC313}" type="pres">
      <dgm:prSet presAssocID="{07BD7482-C815-4F77-9A36-30063FAD6B62}" presName="Name0" presStyleCnt="0">
        <dgm:presLayoutVars>
          <dgm:dir/>
          <dgm:animLvl val="lvl"/>
          <dgm:resizeHandles/>
        </dgm:presLayoutVars>
      </dgm:prSet>
      <dgm:spPr/>
    </dgm:pt>
    <dgm:pt modelId="{A03382A5-AA56-4842-B2EF-F0555D811441}" type="pres">
      <dgm:prSet presAssocID="{5BC53D89-9FDB-4FC0-9FB3-8CAE5F703FBB}" presName="linNode" presStyleCnt="0"/>
      <dgm:spPr/>
    </dgm:pt>
    <dgm:pt modelId="{E0305F84-F9F9-4D65-BDB3-17B2BF14E48A}" type="pres">
      <dgm:prSet presAssocID="{5BC53D89-9FDB-4FC0-9FB3-8CAE5F703FBB}" presName="parentShp" presStyleLbl="node1" presStyleIdx="0" presStyleCnt="2">
        <dgm:presLayoutVars>
          <dgm:bulletEnabled val="1"/>
        </dgm:presLayoutVars>
      </dgm:prSet>
      <dgm:spPr/>
    </dgm:pt>
    <dgm:pt modelId="{1D2678E6-333B-4F16-AD21-B1859539D073}" type="pres">
      <dgm:prSet presAssocID="{5BC53D89-9FDB-4FC0-9FB3-8CAE5F703FBB}" presName="childShp" presStyleLbl="bgAccFollowNode1" presStyleIdx="0" presStyleCnt="2" custLinFactY="-55207" custLinFactNeighborX="48401" custLinFactNeighborY="-100000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solidFill>
            <a:schemeClr val="bg1">
              <a:alpha val="90000"/>
            </a:schemeClr>
          </a:solidFill>
        </a:ln>
      </dgm:spPr>
    </dgm:pt>
    <dgm:pt modelId="{52C2D707-660E-41F8-9EB7-A906828420D1}" type="pres">
      <dgm:prSet presAssocID="{844E755F-A065-4BF2-B150-34BF6D02DF73}" presName="spacing" presStyleCnt="0"/>
      <dgm:spPr/>
    </dgm:pt>
    <dgm:pt modelId="{3FF952BB-FDAD-4A4D-B330-9D5DB77B18F3}" type="pres">
      <dgm:prSet presAssocID="{90E1CB6A-3D85-4FFE-BCAD-8DE76DCBC64F}" presName="linNode" presStyleCnt="0"/>
      <dgm:spPr/>
    </dgm:pt>
    <dgm:pt modelId="{A358A60D-F2FD-448D-86AB-AA11038D5721}" type="pres">
      <dgm:prSet presAssocID="{90E1CB6A-3D85-4FFE-BCAD-8DE76DCBC64F}" presName="parentShp" presStyleLbl="node1" presStyleIdx="1" presStyleCnt="2">
        <dgm:presLayoutVars>
          <dgm:bulletEnabled val="1"/>
        </dgm:presLayoutVars>
      </dgm:prSet>
      <dgm:spPr/>
    </dgm:pt>
    <dgm:pt modelId="{4C4FF844-7640-45C8-92A1-FCAFEC1E460E}" type="pres">
      <dgm:prSet presAssocID="{90E1CB6A-3D85-4FFE-BCAD-8DE76DCBC64F}" presName="childShp" presStyleLbl="bgAccFollowNode1" presStyleIdx="1" presStyleCnt="2" custScaleY="248099" custLinFactNeighborX="-307" custLinFactNeighborY="29607">
        <dgm:presLayoutVars>
          <dgm:bulletEnabled val="1"/>
        </dgm:presLayoutVars>
      </dgm:prSet>
      <dgm:spPr/>
    </dgm:pt>
  </dgm:ptLst>
  <dgm:cxnLst>
    <dgm:cxn modelId="{4BF5F714-783B-49A5-8848-39C85352BD12}" type="presOf" srcId="{90E1CB6A-3D85-4FFE-BCAD-8DE76DCBC64F}" destId="{A358A60D-F2FD-448D-86AB-AA11038D5721}" srcOrd="0" destOrd="0" presId="urn:microsoft.com/office/officeart/2005/8/layout/vList6"/>
    <dgm:cxn modelId="{F37F3E16-7AE6-45D7-806F-8D5D05429C8D}" srcId="{90E1CB6A-3D85-4FFE-BCAD-8DE76DCBC64F}" destId="{03E90738-23D7-4661-8FBA-E325543134A8}" srcOrd="0" destOrd="0" parTransId="{9F38D47E-FB7B-4A6A-9D24-791EAE6D004A}" sibTransId="{A05F7858-A32D-4E78-A048-117C9310AB93}"/>
    <dgm:cxn modelId="{35FD0846-7A88-4536-AFEE-5F99E71BC76D}" type="presOf" srcId="{5BC53D89-9FDB-4FC0-9FB3-8CAE5F703FBB}" destId="{E0305F84-F9F9-4D65-BDB3-17B2BF14E48A}" srcOrd="0" destOrd="0" presId="urn:microsoft.com/office/officeart/2005/8/layout/vList6"/>
    <dgm:cxn modelId="{60CED24D-3FA4-46BE-920B-89E32EA8B363}" srcId="{07BD7482-C815-4F77-9A36-30063FAD6B62}" destId="{90E1CB6A-3D85-4FFE-BCAD-8DE76DCBC64F}" srcOrd="1" destOrd="0" parTransId="{15653223-4FA7-422F-AFBC-AFA2B996E76E}" sibTransId="{F73BFA54-D0A6-4A1E-B136-0B79E1896602}"/>
    <dgm:cxn modelId="{FCD99782-7D5D-423E-A8A2-B3B6476C0A9E}" type="presOf" srcId="{9E901059-3D2E-4D4A-938D-6B174CE114EC}" destId="{4C4FF844-7640-45C8-92A1-FCAFEC1E460E}" srcOrd="0" destOrd="1" presId="urn:microsoft.com/office/officeart/2005/8/layout/vList6"/>
    <dgm:cxn modelId="{EDA605AB-9778-4A02-A72E-BF51C2ABC7AC}" type="presOf" srcId="{07BD7482-C815-4F77-9A36-30063FAD6B62}" destId="{E4AD87D9-B6A3-4BA1-A7DC-85D6705DC313}" srcOrd="0" destOrd="0" presId="urn:microsoft.com/office/officeart/2005/8/layout/vList6"/>
    <dgm:cxn modelId="{C606E5D9-16C3-4295-8753-1235A92190C5}" srcId="{90E1CB6A-3D85-4FFE-BCAD-8DE76DCBC64F}" destId="{9E901059-3D2E-4D4A-938D-6B174CE114EC}" srcOrd="1" destOrd="0" parTransId="{1826309C-5A67-442E-A181-C13616D2F4E3}" sibTransId="{695A309E-F59E-4FCB-BAA0-8FAA9F19A767}"/>
    <dgm:cxn modelId="{0B3698EF-4500-4962-AEFC-ACC0F84C4C04}" type="presOf" srcId="{03E90738-23D7-4661-8FBA-E325543134A8}" destId="{4C4FF844-7640-45C8-92A1-FCAFEC1E460E}" srcOrd="0" destOrd="0" presId="urn:microsoft.com/office/officeart/2005/8/layout/vList6"/>
    <dgm:cxn modelId="{31583EF3-3F77-405E-B6CD-1FEB38766A2D}" srcId="{07BD7482-C815-4F77-9A36-30063FAD6B62}" destId="{5BC53D89-9FDB-4FC0-9FB3-8CAE5F703FBB}" srcOrd="0" destOrd="0" parTransId="{49833514-9866-4326-AF69-23DD569DA277}" sibTransId="{844E755F-A065-4BF2-B150-34BF6D02DF73}"/>
    <dgm:cxn modelId="{B4483763-E147-4F78-8184-4EDDDD2B523A}" type="presParOf" srcId="{E4AD87D9-B6A3-4BA1-A7DC-85D6705DC313}" destId="{A03382A5-AA56-4842-B2EF-F0555D811441}" srcOrd="0" destOrd="0" presId="urn:microsoft.com/office/officeart/2005/8/layout/vList6"/>
    <dgm:cxn modelId="{E86C59D0-F137-4249-B98E-4FE5C31CBF9D}" type="presParOf" srcId="{A03382A5-AA56-4842-B2EF-F0555D811441}" destId="{E0305F84-F9F9-4D65-BDB3-17B2BF14E48A}" srcOrd="0" destOrd="0" presId="urn:microsoft.com/office/officeart/2005/8/layout/vList6"/>
    <dgm:cxn modelId="{BD87A6DE-ABB3-4F9C-BD49-2C58EEC5C4CE}" type="presParOf" srcId="{A03382A5-AA56-4842-B2EF-F0555D811441}" destId="{1D2678E6-333B-4F16-AD21-B1859539D073}" srcOrd="1" destOrd="0" presId="urn:microsoft.com/office/officeart/2005/8/layout/vList6"/>
    <dgm:cxn modelId="{01ABF7A5-DB18-436E-94AB-D3DE5F2F7F67}" type="presParOf" srcId="{E4AD87D9-B6A3-4BA1-A7DC-85D6705DC313}" destId="{52C2D707-660E-41F8-9EB7-A906828420D1}" srcOrd="1" destOrd="0" presId="urn:microsoft.com/office/officeart/2005/8/layout/vList6"/>
    <dgm:cxn modelId="{82C52062-E7FA-4F3E-9F01-46342ACBB0D2}" type="presParOf" srcId="{E4AD87D9-B6A3-4BA1-A7DC-85D6705DC313}" destId="{3FF952BB-FDAD-4A4D-B330-9D5DB77B18F3}" srcOrd="2" destOrd="0" presId="urn:microsoft.com/office/officeart/2005/8/layout/vList6"/>
    <dgm:cxn modelId="{5D61224A-4E37-42DA-998F-342039F48BA6}" type="presParOf" srcId="{3FF952BB-FDAD-4A4D-B330-9D5DB77B18F3}" destId="{A358A60D-F2FD-448D-86AB-AA11038D5721}" srcOrd="0" destOrd="0" presId="urn:microsoft.com/office/officeart/2005/8/layout/vList6"/>
    <dgm:cxn modelId="{1DBD722D-7265-4BD3-B23C-14C6F5C64CA7}" type="presParOf" srcId="{3FF952BB-FDAD-4A4D-B330-9D5DB77B18F3}" destId="{4C4FF844-7640-45C8-92A1-FCAFEC1E460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8AFDC-0D62-4C82-A3E9-7B49600AD4E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82FE14-CC03-4B2E-A4A6-E944C07F0049}">
      <dgm:prSet phldrT="[文本]"/>
      <dgm:spPr/>
      <dgm:t>
        <a:bodyPr/>
        <a:lstStyle/>
        <a:p>
          <a:r>
            <a:rPr lang="zh-CN" altLang="en-US" dirty="0"/>
            <a:t>批处理验证</a:t>
          </a:r>
        </a:p>
      </dgm:t>
    </dgm:pt>
    <dgm:pt modelId="{A86CCA37-68BD-4C84-B406-5831A74DCAB2}" type="parTrans" cxnId="{B11376D3-A659-46A7-9444-A5D174AE3869}">
      <dgm:prSet/>
      <dgm:spPr/>
      <dgm:t>
        <a:bodyPr/>
        <a:lstStyle/>
        <a:p>
          <a:endParaRPr lang="zh-CN" altLang="en-US"/>
        </a:p>
      </dgm:t>
    </dgm:pt>
    <dgm:pt modelId="{D7FE2A41-EEEE-42BD-A4A1-D69B8C576712}" type="sibTrans" cxnId="{B11376D3-A659-46A7-9444-A5D174AE3869}">
      <dgm:prSet/>
      <dgm:spPr/>
      <dgm:t>
        <a:bodyPr/>
        <a:lstStyle/>
        <a:p>
          <a:endParaRPr lang="zh-CN" altLang="en-US"/>
        </a:p>
      </dgm:t>
    </dgm:pt>
    <dgm:pt modelId="{54D1300C-6BE2-4A2C-B4E5-764CCA27B55E}">
      <dgm:prSet phldrT="[文本]" custT="1"/>
      <dgm:spPr/>
      <dgm:t>
        <a:bodyPr/>
        <a:lstStyle/>
        <a:p>
          <a:r>
            <a:rPr lang="zh-CN" altLang="en-US" sz="2400" dirty="0"/>
            <a:t>块内索引</a:t>
          </a:r>
        </a:p>
      </dgm:t>
    </dgm:pt>
    <dgm:pt modelId="{CD65EF7E-ED42-4E84-A140-374548C06390}" type="parTrans" cxnId="{DDACBD6F-DD67-4C87-A07C-009D36A15FEF}">
      <dgm:prSet/>
      <dgm:spPr/>
      <dgm:t>
        <a:bodyPr/>
        <a:lstStyle/>
        <a:p>
          <a:endParaRPr lang="zh-CN" altLang="en-US"/>
        </a:p>
      </dgm:t>
    </dgm:pt>
    <dgm:pt modelId="{3CF280F9-8AD4-4228-8BBE-3C1C0BF33FB2}" type="sibTrans" cxnId="{DDACBD6F-DD67-4C87-A07C-009D36A15FEF}">
      <dgm:prSet/>
      <dgm:spPr/>
      <dgm:t>
        <a:bodyPr/>
        <a:lstStyle/>
        <a:p>
          <a:endParaRPr lang="zh-CN" altLang="en-US"/>
        </a:p>
      </dgm:t>
    </dgm:pt>
    <dgm:pt modelId="{C882D8B3-13EB-48E2-B52A-FF870F5B36B2}">
      <dgm:prSet phldrT="[文本]" custT="1"/>
      <dgm:spPr/>
      <dgm:t>
        <a:bodyPr/>
        <a:lstStyle/>
        <a:p>
          <a:r>
            <a:rPr lang="zh-CN" altLang="en-US" sz="2400" dirty="0"/>
            <a:t>块间索引</a:t>
          </a:r>
        </a:p>
      </dgm:t>
    </dgm:pt>
    <dgm:pt modelId="{037FD454-A4C8-4B35-BBA9-A8014C601D56}" type="parTrans" cxnId="{09AB036B-0B1C-4E58-9CA3-24367A5BB023}">
      <dgm:prSet/>
      <dgm:spPr/>
      <dgm:t>
        <a:bodyPr/>
        <a:lstStyle/>
        <a:p>
          <a:endParaRPr lang="zh-CN" altLang="en-US"/>
        </a:p>
      </dgm:t>
    </dgm:pt>
    <dgm:pt modelId="{246D550E-5A33-4FCC-9541-B6D29376B3FE}" type="sibTrans" cxnId="{09AB036B-0B1C-4E58-9CA3-24367A5BB023}">
      <dgm:prSet/>
      <dgm:spPr/>
      <dgm:t>
        <a:bodyPr/>
        <a:lstStyle/>
        <a:p>
          <a:endParaRPr lang="zh-CN" altLang="en-US"/>
        </a:p>
      </dgm:t>
    </dgm:pt>
    <dgm:pt modelId="{F8465777-F6AA-430F-917E-3CA04D8518B1}">
      <dgm:prSet phldrT="[文本]"/>
      <dgm:spPr/>
      <dgm:t>
        <a:bodyPr/>
        <a:lstStyle/>
        <a:p>
          <a:r>
            <a:rPr lang="zh-CN" altLang="en-US" dirty="0"/>
            <a:t>订阅查询</a:t>
          </a:r>
        </a:p>
      </dgm:t>
    </dgm:pt>
    <dgm:pt modelId="{41E355A6-203F-47B9-B429-42CC3783EEAA}" type="parTrans" cxnId="{B98A167A-86E7-4567-B9D1-3E1C4B0C16C9}">
      <dgm:prSet/>
      <dgm:spPr/>
      <dgm:t>
        <a:bodyPr/>
        <a:lstStyle/>
        <a:p>
          <a:endParaRPr lang="zh-CN" altLang="en-US"/>
        </a:p>
      </dgm:t>
    </dgm:pt>
    <dgm:pt modelId="{6BFA462E-6E5E-4B0D-BDE4-21833F189807}" type="sibTrans" cxnId="{B98A167A-86E7-4567-B9D1-3E1C4B0C16C9}">
      <dgm:prSet/>
      <dgm:spPr/>
      <dgm:t>
        <a:bodyPr/>
        <a:lstStyle/>
        <a:p>
          <a:endParaRPr lang="zh-CN" altLang="en-US"/>
        </a:p>
      </dgm:t>
    </dgm:pt>
    <dgm:pt modelId="{339D28FA-0E52-4B29-B2D2-4711F0C0C393}" type="pres">
      <dgm:prSet presAssocID="{CF08AFDC-0D62-4C82-A3E9-7B49600AD4EB}" presName="Name0" presStyleCnt="0">
        <dgm:presLayoutVars>
          <dgm:dir/>
          <dgm:animLvl val="lvl"/>
          <dgm:resizeHandles/>
        </dgm:presLayoutVars>
      </dgm:prSet>
      <dgm:spPr/>
    </dgm:pt>
    <dgm:pt modelId="{3B4F5834-0930-47E3-A443-83C9332AA054}" type="pres">
      <dgm:prSet presAssocID="{D382FE14-CC03-4B2E-A4A6-E944C07F0049}" presName="linNode" presStyleCnt="0"/>
      <dgm:spPr/>
    </dgm:pt>
    <dgm:pt modelId="{D5E07AB7-9227-4B39-B5CE-C6BC5EFD9E4D}" type="pres">
      <dgm:prSet presAssocID="{D382FE14-CC03-4B2E-A4A6-E944C07F0049}" presName="parentShp" presStyleLbl="node1" presStyleIdx="0" presStyleCnt="2">
        <dgm:presLayoutVars>
          <dgm:bulletEnabled val="1"/>
        </dgm:presLayoutVars>
      </dgm:prSet>
      <dgm:spPr/>
    </dgm:pt>
    <dgm:pt modelId="{84360A75-87BD-478A-80A7-E72E9F8E98A8}" type="pres">
      <dgm:prSet presAssocID="{D382FE14-CC03-4B2E-A4A6-E944C07F0049}" presName="childShp" presStyleLbl="bgAccFollowNode1" presStyleIdx="0" presStyleCnt="2" custScaleY="191818">
        <dgm:presLayoutVars>
          <dgm:bulletEnabled val="1"/>
        </dgm:presLayoutVars>
      </dgm:prSet>
      <dgm:spPr/>
    </dgm:pt>
    <dgm:pt modelId="{691197ED-F296-48EB-93CB-D00FCBD9C2D0}" type="pres">
      <dgm:prSet presAssocID="{D7FE2A41-EEEE-42BD-A4A1-D69B8C576712}" presName="spacing" presStyleCnt="0"/>
      <dgm:spPr/>
    </dgm:pt>
    <dgm:pt modelId="{96AE3DB1-69EE-455D-93D7-52EA9F61E8E6}" type="pres">
      <dgm:prSet presAssocID="{F8465777-F6AA-430F-917E-3CA04D8518B1}" presName="linNode" presStyleCnt="0"/>
      <dgm:spPr/>
    </dgm:pt>
    <dgm:pt modelId="{66D4C9CE-D73B-426D-BF4B-7CDB4A083C20}" type="pres">
      <dgm:prSet presAssocID="{F8465777-F6AA-430F-917E-3CA04D8518B1}" presName="parentShp" presStyleLbl="node1" presStyleIdx="1" presStyleCnt="2">
        <dgm:presLayoutVars>
          <dgm:bulletEnabled val="1"/>
        </dgm:presLayoutVars>
      </dgm:prSet>
      <dgm:spPr/>
    </dgm:pt>
    <dgm:pt modelId="{1F80888F-178A-499B-9F12-1AC222587D7F}" type="pres">
      <dgm:prSet presAssocID="{F8465777-F6AA-430F-917E-3CA04D8518B1}" presName="childShp" presStyleLbl="bgAccFollowNode1" presStyleIdx="1" presStyleCnt="2">
        <dgm:presLayoutVars>
          <dgm:bulletEnabled val="1"/>
        </dgm:presLayoutVars>
      </dgm:prSet>
      <dgm:spPr>
        <a:solidFill>
          <a:schemeClr val="bg1">
            <a:alpha val="90000"/>
          </a:schemeClr>
        </a:solidFill>
        <a:ln>
          <a:noFill/>
        </a:ln>
      </dgm:spPr>
    </dgm:pt>
  </dgm:ptLst>
  <dgm:cxnLst>
    <dgm:cxn modelId="{A6034206-FDA3-4FA1-AA76-4FCD53DC561E}" type="presOf" srcId="{C882D8B3-13EB-48E2-B52A-FF870F5B36B2}" destId="{84360A75-87BD-478A-80A7-E72E9F8E98A8}" srcOrd="0" destOrd="1" presId="urn:microsoft.com/office/officeart/2005/8/layout/vList6"/>
    <dgm:cxn modelId="{376A5C11-28CC-4190-9A10-526A8F4368DF}" type="presOf" srcId="{CF08AFDC-0D62-4C82-A3E9-7B49600AD4EB}" destId="{339D28FA-0E52-4B29-B2D2-4711F0C0C393}" srcOrd="0" destOrd="0" presId="urn:microsoft.com/office/officeart/2005/8/layout/vList6"/>
    <dgm:cxn modelId="{D78EE211-2C0C-4BD7-8519-CEE843A08B5C}" type="presOf" srcId="{F8465777-F6AA-430F-917E-3CA04D8518B1}" destId="{66D4C9CE-D73B-426D-BF4B-7CDB4A083C20}" srcOrd="0" destOrd="0" presId="urn:microsoft.com/office/officeart/2005/8/layout/vList6"/>
    <dgm:cxn modelId="{70649114-4A9E-43CB-8A07-323EFA8CB95A}" type="presOf" srcId="{D382FE14-CC03-4B2E-A4A6-E944C07F0049}" destId="{D5E07AB7-9227-4B39-B5CE-C6BC5EFD9E4D}" srcOrd="0" destOrd="0" presId="urn:microsoft.com/office/officeart/2005/8/layout/vList6"/>
    <dgm:cxn modelId="{09AB036B-0B1C-4E58-9CA3-24367A5BB023}" srcId="{D382FE14-CC03-4B2E-A4A6-E944C07F0049}" destId="{C882D8B3-13EB-48E2-B52A-FF870F5B36B2}" srcOrd="1" destOrd="0" parTransId="{037FD454-A4C8-4B35-BBA9-A8014C601D56}" sibTransId="{246D550E-5A33-4FCC-9541-B6D29376B3FE}"/>
    <dgm:cxn modelId="{DDACBD6F-DD67-4C87-A07C-009D36A15FEF}" srcId="{D382FE14-CC03-4B2E-A4A6-E944C07F0049}" destId="{54D1300C-6BE2-4A2C-B4E5-764CCA27B55E}" srcOrd="0" destOrd="0" parTransId="{CD65EF7E-ED42-4E84-A140-374548C06390}" sibTransId="{3CF280F9-8AD4-4228-8BBE-3C1C0BF33FB2}"/>
    <dgm:cxn modelId="{B98A167A-86E7-4567-B9D1-3E1C4B0C16C9}" srcId="{CF08AFDC-0D62-4C82-A3E9-7B49600AD4EB}" destId="{F8465777-F6AA-430F-917E-3CA04D8518B1}" srcOrd="1" destOrd="0" parTransId="{41E355A6-203F-47B9-B429-42CC3783EEAA}" sibTransId="{6BFA462E-6E5E-4B0D-BDE4-21833F189807}"/>
    <dgm:cxn modelId="{51C70580-7532-4E22-80A0-2F2449EC4280}" type="presOf" srcId="{54D1300C-6BE2-4A2C-B4E5-764CCA27B55E}" destId="{84360A75-87BD-478A-80A7-E72E9F8E98A8}" srcOrd="0" destOrd="0" presId="urn:microsoft.com/office/officeart/2005/8/layout/vList6"/>
    <dgm:cxn modelId="{B11376D3-A659-46A7-9444-A5D174AE3869}" srcId="{CF08AFDC-0D62-4C82-A3E9-7B49600AD4EB}" destId="{D382FE14-CC03-4B2E-A4A6-E944C07F0049}" srcOrd="0" destOrd="0" parTransId="{A86CCA37-68BD-4C84-B406-5831A74DCAB2}" sibTransId="{D7FE2A41-EEEE-42BD-A4A1-D69B8C576712}"/>
    <dgm:cxn modelId="{813D75AF-F4E3-4700-92CB-A3B825C0A1B7}" type="presParOf" srcId="{339D28FA-0E52-4B29-B2D2-4711F0C0C393}" destId="{3B4F5834-0930-47E3-A443-83C9332AA054}" srcOrd="0" destOrd="0" presId="urn:microsoft.com/office/officeart/2005/8/layout/vList6"/>
    <dgm:cxn modelId="{9FF8EBEE-4B21-41DC-A285-31C2B3EDFDDC}" type="presParOf" srcId="{3B4F5834-0930-47E3-A443-83C9332AA054}" destId="{D5E07AB7-9227-4B39-B5CE-C6BC5EFD9E4D}" srcOrd="0" destOrd="0" presId="urn:microsoft.com/office/officeart/2005/8/layout/vList6"/>
    <dgm:cxn modelId="{A729E2FE-F488-46DE-81A5-FD6C263E0EA4}" type="presParOf" srcId="{3B4F5834-0930-47E3-A443-83C9332AA054}" destId="{84360A75-87BD-478A-80A7-E72E9F8E98A8}" srcOrd="1" destOrd="0" presId="urn:microsoft.com/office/officeart/2005/8/layout/vList6"/>
    <dgm:cxn modelId="{EA1D0E14-C3B4-4C7A-8A8A-AD68BADAB970}" type="presParOf" srcId="{339D28FA-0E52-4B29-B2D2-4711F0C0C393}" destId="{691197ED-F296-48EB-93CB-D00FCBD9C2D0}" srcOrd="1" destOrd="0" presId="urn:microsoft.com/office/officeart/2005/8/layout/vList6"/>
    <dgm:cxn modelId="{D5B9FFDE-5279-4294-B5DC-BE4A3061CCD8}" type="presParOf" srcId="{339D28FA-0E52-4B29-B2D2-4711F0C0C393}" destId="{96AE3DB1-69EE-455D-93D7-52EA9F61E8E6}" srcOrd="2" destOrd="0" presId="urn:microsoft.com/office/officeart/2005/8/layout/vList6"/>
    <dgm:cxn modelId="{7913EBB1-3BB4-4099-AA21-6D6334E2FE8C}" type="presParOf" srcId="{96AE3DB1-69EE-455D-93D7-52EA9F61E8E6}" destId="{66D4C9CE-D73B-426D-BF4B-7CDB4A083C20}" srcOrd="0" destOrd="0" presId="urn:microsoft.com/office/officeart/2005/8/layout/vList6"/>
    <dgm:cxn modelId="{50844CDE-E838-43DA-8F6D-0D40CD235566}" type="presParOf" srcId="{96AE3DB1-69EE-455D-93D7-52EA9F61E8E6}" destId="{1F80888F-178A-499B-9F12-1AC222587D7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678E6-333B-4F16-AD21-B1859539D073}">
      <dsp:nvSpPr>
        <dsp:cNvPr id="0" name=""/>
        <dsp:cNvSpPr/>
      </dsp:nvSpPr>
      <dsp:spPr>
        <a:xfrm>
          <a:off x="3093940" y="0"/>
          <a:ext cx="4640911" cy="526223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bg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05F84-F9F9-4D65-BDB3-17B2BF14E48A}">
      <dsp:nvSpPr>
        <dsp:cNvPr id="0" name=""/>
        <dsp:cNvSpPr/>
      </dsp:nvSpPr>
      <dsp:spPr>
        <a:xfrm>
          <a:off x="0" y="1499"/>
          <a:ext cx="3093940" cy="526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方案模型</a:t>
          </a:r>
        </a:p>
      </dsp:txBody>
      <dsp:txXfrm>
        <a:off x="25688" y="27187"/>
        <a:ext cx="3042564" cy="474847"/>
      </dsp:txXfrm>
    </dsp:sp>
    <dsp:sp modelId="{4C4FF844-7640-45C8-92A1-FCAFEC1E460E}">
      <dsp:nvSpPr>
        <dsp:cNvPr id="0" name=""/>
        <dsp:cNvSpPr/>
      </dsp:nvSpPr>
      <dsp:spPr>
        <a:xfrm>
          <a:off x="3085207" y="581844"/>
          <a:ext cx="4636379" cy="130555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集值查询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扩展到数值查询</a:t>
          </a:r>
        </a:p>
      </dsp:txBody>
      <dsp:txXfrm>
        <a:off x="3085207" y="745038"/>
        <a:ext cx="4146796" cy="979166"/>
      </dsp:txXfrm>
    </dsp:sp>
    <dsp:sp modelId="{A358A60D-F2FD-448D-86AB-AA11038D5721}">
      <dsp:nvSpPr>
        <dsp:cNvPr id="0" name=""/>
        <dsp:cNvSpPr/>
      </dsp:nvSpPr>
      <dsp:spPr>
        <a:xfrm>
          <a:off x="3776" y="970010"/>
          <a:ext cx="3090919" cy="5262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基本方案</a:t>
          </a:r>
        </a:p>
      </dsp:txBody>
      <dsp:txXfrm>
        <a:off x="29464" y="995698"/>
        <a:ext cx="3039543" cy="474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60A75-87BD-478A-80A7-E72E9F8E98A8}">
      <dsp:nvSpPr>
        <dsp:cNvPr id="0" name=""/>
        <dsp:cNvSpPr/>
      </dsp:nvSpPr>
      <dsp:spPr>
        <a:xfrm>
          <a:off x="3168926" y="834"/>
          <a:ext cx="4747588" cy="129742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块内索引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块间索引</a:t>
          </a:r>
        </a:p>
      </dsp:txBody>
      <dsp:txXfrm>
        <a:off x="3168926" y="163012"/>
        <a:ext cx="4261055" cy="973066"/>
      </dsp:txXfrm>
    </dsp:sp>
    <dsp:sp modelId="{D5E07AB7-9227-4B39-B5CE-C6BC5EFD9E4D}">
      <dsp:nvSpPr>
        <dsp:cNvPr id="0" name=""/>
        <dsp:cNvSpPr/>
      </dsp:nvSpPr>
      <dsp:spPr>
        <a:xfrm>
          <a:off x="3867" y="311355"/>
          <a:ext cx="3165059" cy="6763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批处理验证</a:t>
          </a:r>
        </a:p>
      </dsp:txBody>
      <dsp:txXfrm>
        <a:off x="36885" y="344373"/>
        <a:ext cx="3099023" cy="610345"/>
      </dsp:txXfrm>
    </dsp:sp>
    <dsp:sp modelId="{1F80888F-178A-499B-9F12-1AC222587D7F}">
      <dsp:nvSpPr>
        <dsp:cNvPr id="0" name=""/>
        <dsp:cNvSpPr/>
      </dsp:nvSpPr>
      <dsp:spPr>
        <a:xfrm>
          <a:off x="3168153" y="1365895"/>
          <a:ext cx="4752229" cy="676381"/>
        </a:xfrm>
        <a:prstGeom prst="rightArrow">
          <a:avLst>
            <a:gd name="adj1" fmla="val 75000"/>
            <a:gd name="adj2" fmla="val 50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4C9CE-D73B-426D-BF4B-7CDB4A083C20}">
      <dsp:nvSpPr>
        <dsp:cNvPr id="0" name=""/>
        <dsp:cNvSpPr/>
      </dsp:nvSpPr>
      <dsp:spPr>
        <a:xfrm>
          <a:off x="0" y="1365895"/>
          <a:ext cx="3168153" cy="6763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订阅查询</a:t>
          </a:r>
        </a:p>
      </dsp:txBody>
      <dsp:txXfrm>
        <a:off x="33018" y="1398913"/>
        <a:ext cx="3102117" cy="6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2021/11/22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739" y="172085"/>
            <a:ext cx="1214846" cy="12148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" Type="http://schemas.openxmlformats.org/officeDocument/2006/relationships/image" Target="../media/image8.emf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image" Target="../media/image15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5" Type="http://schemas.openxmlformats.org/officeDocument/2006/relationships/image" Target="../media/image35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9.emf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8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13" Type="http://schemas.openxmlformats.org/officeDocument/2006/relationships/image" Target="../media/image490.png"/><Relationship Id="rId3" Type="http://schemas.openxmlformats.org/officeDocument/2006/relationships/image" Target="../media/image9.emf"/><Relationship Id="rId7" Type="http://schemas.openxmlformats.org/officeDocument/2006/relationships/image" Target="../media/image430.png"/><Relationship Id="rId12" Type="http://schemas.openxmlformats.org/officeDocument/2006/relationships/image" Target="../media/image48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11.png"/><Relationship Id="rId10" Type="http://schemas.openxmlformats.org/officeDocument/2006/relationships/image" Target="../media/image460.png"/><Relationship Id="rId4" Type="http://schemas.openxmlformats.org/officeDocument/2006/relationships/image" Target="../media/image410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0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0.png"/><Relationship Id="rId21" Type="http://schemas.openxmlformats.org/officeDocument/2006/relationships/image" Target="../media/image74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7.png"/><Relationship Id="rId2" Type="http://schemas.openxmlformats.org/officeDocument/2006/relationships/image" Target="../media/image520.png"/><Relationship Id="rId16" Type="http://schemas.openxmlformats.org/officeDocument/2006/relationships/image" Target="../media/image690.png"/><Relationship Id="rId20" Type="http://schemas.openxmlformats.org/officeDocument/2006/relationships/image" Target="../media/image73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40.png"/><Relationship Id="rId24" Type="http://schemas.openxmlformats.org/officeDocument/2006/relationships/image" Target="../media/image77.png"/><Relationship Id="rId32" Type="http://schemas.openxmlformats.org/officeDocument/2006/relationships/image" Target="../media/image86.png"/><Relationship Id="rId5" Type="http://schemas.openxmlformats.org/officeDocument/2006/relationships/image" Target="../media/image580.png"/><Relationship Id="rId15" Type="http://schemas.openxmlformats.org/officeDocument/2006/relationships/image" Target="../media/image680.png"/><Relationship Id="rId23" Type="http://schemas.openxmlformats.org/officeDocument/2006/relationships/image" Target="../media/image76.png"/><Relationship Id="rId28" Type="http://schemas.openxmlformats.org/officeDocument/2006/relationships/image" Target="../media/image82.png"/><Relationship Id="rId10" Type="http://schemas.openxmlformats.org/officeDocument/2006/relationships/image" Target="../media/image630.png"/><Relationship Id="rId19" Type="http://schemas.openxmlformats.org/officeDocument/2006/relationships/image" Target="../media/image72.png"/><Relationship Id="rId31" Type="http://schemas.openxmlformats.org/officeDocument/2006/relationships/image" Target="../media/image85.png"/><Relationship Id="rId4" Type="http://schemas.openxmlformats.org/officeDocument/2006/relationships/image" Target="../media/image570.png"/><Relationship Id="rId9" Type="http://schemas.openxmlformats.org/officeDocument/2006/relationships/image" Target="../media/image620.png"/><Relationship Id="rId14" Type="http://schemas.openxmlformats.org/officeDocument/2006/relationships/image" Target="../media/image670.png"/><Relationship Id="rId22" Type="http://schemas.openxmlformats.org/officeDocument/2006/relationships/image" Target="../media/image75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8" Type="http://schemas.openxmlformats.org/officeDocument/2006/relationships/image" Target="../media/image6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9.emf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emf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8145" y="497840"/>
            <a:ext cx="11613515" cy="238760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1"/>
                </a:solidFill>
              </a:rPr>
              <a:t>vChain: Enabling Verifiable Boolean Range Queries</a:t>
            </a:r>
            <a:br>
              <a:rPr lang="zh-CN" altLang="en-US" sz="4000" dirty="0">
                <a:solidFill>
                  <a:schemeClr val="accent1"/>
                </a:solidFill>
              </a:rPr>
            </a:br>
            <a:r>
              <a:rPr lang="zh-CN" altLang="en-US" sz="4000" dirty="0">
                <a:solidFill>
                  <a:schemeClr val="accent1"/>
                </a:solidFill>
              </a:rPr>
              <a:t>over Blockchain Databases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81392" y="3602356"/>
            <a:ext cx="10229215" cy="1655445"/>
          </a:xfrm>
        </p:spPr>
        <p:txBody>
          <a:bodyPr>
            <a:normAutofit fontScale="97500"/>
          </a:bodyPr>
          <a:lstStyle/>
          <a:p>
            <a:r>
              <a:rPr lang="zh-CN" altLang="en-US" dirty="0"/>
              <a:t>Cheng Xu, Ce Zhang, and Jianliang Xu</a:t>
            </a:r>
          </a:p>
          <a:p>
            <a:r>
              <a:rPr lang="zh-CN" altLang="en-US" sz="2000" dirty="0"/>
              <a:t> In</a:t>
            </a:r>
            <a:r>
              <a:rPr lang="en-US" altLang="zh-CN" sz="2000" dirty="0"/>
              <a:t> </a:t>
            </a:r>
            <a:r>
              <a:rPr lang="zh-CN" altLang="en-US" sz="2000" dirty="0"/>
              <a:t>2019 International Conference on Management of Data (SIGMOD’19)</a:t>
            </a:r>
          </a:p>
          <a:p>
            <a:endParaRPr lang="zh-CN" altLang="en-US" sz="2000" dirty="0"/>
          </a:p>
          <a:p>
            <a:r>
              <a:rPr lang="zh-CN" altLang="en-US" sz="2000" dirty="0"/>
              <a:t>汇报人：唐琳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4D608-EED7-4357-935D-9F8D86D0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effectLst/>
                <a:latin typeface="LinLibertineTB"/>
                <a:ea typeface="宋体" panose="02010600030101010101" pitchFamily="2" charset="-122"/>
              </a:rPr>
              <a:t>Extension to Range Queries 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B772E51-0FAF-4916-A673-F0C0AC194765}"/>
                  </a:ext>
                </a:extLst>
              </p:cNvPr>
              <p:cNvSpPr txBox="1"/>
              <p:nvPr/>
            </p:nvSpPr>
            <p:spPr>
              <a:xfrm>
                <a:off x="4296076" y="1674783"/>
                <a:ext cx="35627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000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=&lt;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4,6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⋀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⋁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&gt;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B772E51-0FAF-4916-A673-F0C0AC194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76" y="1674783"/>
                <a:ext cx="3562770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00803C6-E60A-48CF-8230-F588A4CE3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599625" y="1771173"/>
            <a:ext cx="575945" cy="847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A2B22D-7B50-47B1-B99A-7C353E380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0592375" y="1910849"/>
            <a:ext cx="525780" cy="8178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B03DAE-8ECF-4821-8248-74FD5826CA00}"/>
              </a:ext>
            </a:extLst>
          </p:cNvPr>
          <p:cNvSpPr txBox="1"/>
          <p:nvPr/>
        </p:nvSpPr>
        <p:spPr>
          <a:xfrm flipH="1">
            <a:off x="1527870" y="2571273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2222EC-BA78-417A-B9BE-A70D5A25D87E}"/>
              </a:ext>
            </a:extLst>
          </p:cNvPr>
          <p:cNvSpPr txBox="1"/>
          <p:nvPr/>
        </p:nvSpPr>
        <p:spPr>
          <a:xfrm flipH="1">
            <a:off x="10592375" y="2795086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</a:t>
            </a:r>
            <a:r>
              <a:rPr lang="zh-CN" altLang="en-US" dirty="0"/>
              <a:t>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CFDC04A-B855-425A-88E1-68CCE89DE991}"/>
              </a:ext>
            </a:extLst>
          </p:cNvPr>
          <p:cNvCxnSpPr>
            <a:cxnSpLocks/>
          </p:cNvCxnSpPr>
          <p:nvPr/>
        </p:nvCxnSpPr>
        <p:spPr>
          <a:xfrm flipV="1">
            <a:off x="2411896" y="2162865"/>
            <a:ext cx="8057321" cy="35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234E390-CEF1-49BA-9081-A922FCD294A0}"/>
              </a:ext>
            </a:extLst>
          </p:cNvPr>
          <p:cNvCxnSpPr>
            <a:cxnSpLocks/>
          </p:cNvCxnSpPr>
          <p:nvPr/>
        </p:nvCxnSpPr>
        <p:spPr>
          <a:xfrm flipH="1">
            <a:off x="2411896" y="2535303"/>
            <a:ext cx="8057321" cy="3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CA630B-38CD-4CBA-891A-1845B91CAB31}"/>
                  </a:ext>
                </a:extLst>
              </p:cNvPr>
              <p:cNvSpPr txBox="1"/>
              <p:nvPr/>
            </p:nvSpPr>
            <p:spPr>
              <a:xfrm>
                <a:off x="5008227" y="2611078"/>
                <a:ext cx="1009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FCA630B-38CD-4CBA-891A-1845B91C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227" y="2611078"/>
                <a:ext cx="1009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9633400-7893-495A-9FE0-2F2DF9509917}"/>
                  </a:ext>
                </a:extLst>
              </p:cNvPr>
              <p:cNvSpPr txBox="1"/>
              <p:nvPr/>
            </p:nvSpPr>
            <p:spPr>
              <a:xfrm>
                <a:off x="3355843" y="3384551"/>
                <a:ext cx="43145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000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&lt;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, (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110)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⋀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⋁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&gt;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9633400-7893-495A-9FE0-2F2DF950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843" y="3384551"/>
                <a:ext cx="4314514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88069225-2BFB-4DB3-9FFF-EC1690EFB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978700"/>
                  </p:ext>
                </p:extLst>
              </p:nvPr>
            </p:nvGraphicFramePr>
            <p:xfrm>
              <a:off x="8104974" y="3323404"/>
              <a:ext cx="373774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437">
                      <a:extLst>
                        <a:ext uri="{9D8B030D-6E8A-4147-A177-3AD203B41FA5}">
                          <a16:colId xmlns:a16="http://schemas.microsoft.com/office/drawing/2014/main" val="1383771039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119709787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2668865423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4156675973"/>
                        </a:ext>
                      </a:extLst>
                    </a:gridCol>
                  </a:tblGrid>
                  <a:tr h="242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393884"/>
                      </a:ext>
                    </a:extLst>
                  </a:tr>
                  <a:tr h="242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275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4">
                <a:extLst>
                  <a:ext uri="{FF2B5EF4-FFF2-40B4-BE49-F238E27FC236}">
                    <a16:creationId xmlns:a16="http://schemas.microsoft.com/office/drawing/2014/main" id="{88069225-2BFB-4DB3-9FFF-EC1690EFB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978700"/>
                  </p:ext>
                </p:extLst>
              </p:nvPr>
            </p:nvGraphicFramePr>
            <p:xfrm>
              <a:off x="8104974" y="3323404"/>
              <a:ext cx="373774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437">
                      <a:extLst>
                        <a:ext uri="{9D8B030D-6E8A-4147-A177-3AD203B41FA5}">
                          <a16:colId xmlns:a16="http://schemas.microsoft.com/office/drawing/2014/main" val="1383771039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119709787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2668865423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41566759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649" t="-1639" r="-30129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07" t="-1639" r="-203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39" r="-10194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1961" t="-1639" r="-2614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938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649" t="-103333" r="-30129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1307" t="-103333" r="-20326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03333" r="-10194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1961" t="-103333" r="-261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2755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D18FAA-58E4-43B7-A6F6-6CD06F3691B9}"/>
                  </a:ext>
                </a:extLst>
              </p:cNvPr>
              <p:cNvSpPr txBox="1"/>
              <p:nvPr/>
            </p:nvSpPr>
            <p:spPr>
              <a:xfrm>
                <a:off x="4820478" y="4054924"/>
                <a:ext cx="25510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,110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CD18FAA-58E4-43B7-A6F6-6CD06F369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78" y="4054924"/>
                <a:ext cx="2551043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B6BFDF4-E36E-48BA-BDD0-04C12C0CE8DF}"/>
              </a:ext>
            </a:extLst>
          </p:cNvPr>
          <p:cNvCxnSpPr>
            <a:cxnSpLocks/>
          </p:cNvCxnSpPr>
          <p:nvPr/>
        </p:nvCxnSpPr>
        <p:spPr>
          <a:xfrm>
            <a:off x="5878747" y="3777925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D84E79E-8E1C-4B23-A20C-83D8F4A41D70}"/>
                  </a:ext>
                </a:extLst>
              </p:cNvPr>
              <p:cNvSpPr txBox="1"/>
              <p:nvPr/>
            </p:nvSpPr>
            <p:spPr>
              <a:xfrm>
                <a:off x="3134140" y="4760215"/>
                <a:ext cx="2961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trans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,100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D84E79E-8E1C-4B23-A20C-83D8F4A41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40" y="4760215"/>
                <a:ext cx="296186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81D26BE-D7B9-4B99-8B04-6518F364C28C}"/>
                  </a:ext>
                </a:extLst>
              </p:cNvPr>
              <p:cNvSpPr txBox="1"/>
              <p:nvPr/>
            </p:nvSpPr>
            <p:spPr>
              <a:xfrm>
                <a:off x="3120928" y="5466444"/>
                <a:ext cx="4970833" cy="369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}&gt;→&lt;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,100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81D26BE-D7B9-4B99-8B04-6518F364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28" y="5466444"/>
                <a:ext cx="4970833" cy="369460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E9A15E3-864F-44DC-86F5-FB5A8022D990}"/>
                  </a:ext>
                </a:extLst>
              </p:cNvPr>
              <p:cNvSpPr txBox="1"/>
              <p:nvPr/>
            </p:nvSpPr>
            <p:spPr>
              <a:xfrm>
                <a:off x="838200" y="5987069"/>
                <a:ext cx="43607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,110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E9A15E3-864F-44DC-86F5-FB5A8022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87069"/>
                <a:ext cx="4360793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623231-E148-48A4-ABC6-C609608DEEA5}"/>
                  </a:ext>
                </a:extLst>
              </p:cNvPr>
              <p:cNvSpPr txBox="1"/>
              <p:nvPr/>
            </p:nvSpPr>
            <p:spPr>
              <a:xfrm>
                <a:off x="5198993" y="6001942"/>
                <a:ext cx="3028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6623231-E148-48A4-ABC6-C609608DE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93" y="6001942"/>
                <a:ext cx="3028120" cy="369332"/>
              </a:xfrm>
              <a:prstGeom prst="rect">
                <a:avLst/>
              </a:prstGeom>
              <a:blipFill>
                <a:blip r:embed="rId12"/>
                <a:stretch>
                  <a:fillRect r="-20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B567078-A2CD-4714-9703-BC372203B38F}"/>
                  </a:ext>
                </a:extLst>
              </p:cNvPr>
              <p:cNvSpPr txBox="1"/>
              <p:nvPr/>
            </p:nvSpPr>
            <p:spPr>
              <a:xfrm>
                <a:off x="8459788" y="6001942"/>
                <a:ext cx="36129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,100,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B567078-A2CD-4714-9703-BC372203B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788" y="6001942"/>
                <a:ext cx="3612942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10BA0161-90DB-4CCA-B9A0-6FC526FE4D8C}"/>
              </a:ext>
            </a:extLst>
          </p:cNvPr>
          <p:cNvGrpSpPr/>
          <p:nvPr/>
        </p:nvGrpSpPr>
        <p:grpSpPr>
          <a:xfrm>
            <a:off x="564828" y="3225257"/>
            <a:ext cx="2645537" cy="488111"/>
            <a:chOff x="677163" y="3378790"/>
            <a:chExt cx="2645537" cy="488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1A80B0C-D94E-4870-A19D-53489AF35700}"/>
                    </a:ext>
                  </a:extLst>
                </p:cNvPr>
                <p:cNvSpPr txBox="1"/>
                <p:nvPr/>
              </p:nvSpPr>
              <p:spPr>
                <a:xfrm>
                  <a:off x="677163" y="3545312"/>
                  <a:ext cx="1100777" cy="276999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fontAlgn="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h𝑎𝑠h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1A80B0C-D94E-4870-A19D-53489AF35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63" y="3545312"/>
                  <a:ext cx="1100777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1847339-DF00-499C-A6A4-3F76DC654A7F}"/>
                    </a:ext>
                  </a:extLst>
                </p:cNvPr>
                <p:cNvSpPr txBox="1"/>
                <p:nvPr/>
              </p:nvSpPr>
              <p:spPr>
                <a:xfrm>
                  <a:off x="1811083" y="3497569"/>
                  <a:ext cx="151161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𝑀𝑒𝑟𝑘𝑙𝑒𝑅𝑜𝑜𝑡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1847339-DF00-499C-A6A4-3F76DC654A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083" y="3497569"/>
                  <a:ext cx="151161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9834899-9502-46F4-BC36-21C3A361E346}"/>
                    </a:ext>
                  </a:extLst>
                </p:cNvPr>
                <p:cNvSpPr txBox="1"/>
                <p:nvPr/>
              </p:nvSpPr>
              <p:spPr>
                <a:xfrm>
                  <a:off x="1718629" y="3533857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59834899-9502-46F4-BC36-21C3A361E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629" y="3533857"/>
                  <a:ext cx="22602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EEE0082-8C82-4FFD-90A7-7B0F98EC5F57}"/>
                    </a:ext>
                  </a:extLst>
                </p:cNvPr>
                <p:cNvSpPr txBox="1"/>
                <p:nvPr/>
              </p:nvSpPr>
              <p:spPr>
                <a:xfrm>
                  <a:off x="1760828" y="3378790"/>
                  <a:ext cx="1506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AEEE0082-8C82-4FFD-90A7-7B0F98EC5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828" y="3378790"/>
                  <a:ext cx="150682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6000" r="-3600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8B3BE3DB-A69F-4F33-BC8F-AB620925F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956600"/>
                  </p:ext>
                </p:extLst>
              </p:nvPr>
            </p:nvGraphicFramePr>
            <p:xfrm>
              <a:off x="8104974" y="3309911"/>
              <a:ext cx="373774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437">
                      <a:extLst>
                        <a:ext uri="{9D8B030D-6E8A-4147-A177-3AD203B41FA5}">
                          <a16:colId xmlns:a16="http://schemas.microsoft.com/office/drawing/2014/main" val="1383771039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119709787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2668865423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4156675973"/>
                        </a:ext>
                      </a:extLst>
                    </a:gridCol>
                  </a:tblGrid>
                  <a:tr h="242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393884"/>
                      </a:ext>
                    </a:extLst>
                  </a:tr>
                  <a:tr h="242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275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8B3BE3DB-A69F-4F33-BC8F-AB620925FE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956600"/>
                  </p:ext>
                </p:extLst>
              </p:nvPr>
            </p:nvGraphicFramePr>
            <p:xfrm>
              <a:off x="8104974" y="3309911"/>
              <a:ext cx="373774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437">
                      <a:extLst>
                        <a:ext uri="{9D8B030D-6E8A-4147-A177-3AD203B41FA5}">
                          <a16:colId xmlns:a16="http://schemas.microsoft.com/office/drawing/2014/main" val="1383771039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119709787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2668865423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41566759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649" t="-1639" r="-30129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01307" t="-1639" r="-20326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639" r="-1019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01961" t="-1639" r="-261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938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649" t="-103333" r="-30129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101307" t="-103333" r="-20326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101948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8"/>
                          <a:stretch>
                            <a:fillRect l="-301961" t="-103333" r="-2614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2755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5F41D80-208F-47AA-9274-C276B3920A83}"/>
                  </a:ext>
                </a:extLst>
              </p:cNvPr>
              <p:cNvSpPr txBox="1"/>
              <p:nvPr/>
            </p:nvSpPr>
            <p:spPr>
              <a:xfrm>
                <a:off x="3264384" y="4767254"/>
                <a:ext cx="27013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trans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011}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5F41D80-208F-47AA-9274-C276B3920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4" y="4767254"/>
                <a:ext cx="2701372" cy="369332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FFF1954-59F7-429C-B8F7-A8965FE3E527}"/>
                  </a:ext>
                </a:extLst>
              </p:cNvPr>
              <p:cNvSpPr txBox="1"/>
              <p:nvPr/>
            </p:nvSpPr>
            <p:spPr>
              <a:xfrm>
                <a:off x="2266806" y="5192296"/>
                <a:ext cx="6192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}&gt;→&lt;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8FFF1954-59F7-429C-B8F7-A8965FE3E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06" y="5192296"/>
                <a:ext cx="6192982" cy="369332"/>
              </a:xfrm>
              <a:prstGeom prst="rect">
                <a:avLst/>
              </a:prstGeom>
              <a:blipFill>
                <a:blip r:embed="rId2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32D15E-FA44-4A42-A60C-AE9F3F301DFA}"/>
                  </a:ext>
                </a:extLst>
              </p:cNvPr>
              <p:cNvSpPr txBox="1"/>
              <p:nvPr/>
            </p:nvSpPr>
            <p:spPr>
              <a:xfrm>
                <a:off x="7414438" y="4818654"/>
                <a:ext cx="40131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,110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011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charset="0"/>
                        </a:rPr>
                        <m:t>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332D15E-FA44-4A42-A60C-AE9F3F301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38" y="4818654"/>
                <a:ext cx="40131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88E8DC2-BE20-494F-A6DF-7EE8C3C505E2}"/>
                  </a:ext>
                </a:extLst>
              </p:cNvPr>
              <p:cNvSpPr txBox="1"/>
              <p:nvPr/>
            </p:nvSpPr>
            <p:spPr>
              <a:xfrm>
                <a:off x="7670357" y="5341890"/>
                <a:ext cx="3486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011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charset="0"/>
                        </a:rPr>
                        <m:t>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88E8DC2-BE20-494F-A6DF-7EE8C3C50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357" y="5341890"/>
                <a:ext cx="34868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D2AA8A-561D-4332-9A06-E25B8FEB678C}"/>
                  </a:ext>
                </a:extLst>
              </p:cNvPr>
              <p:cNvSpPr txBox="1"/>
              <p:nvPr/>
            </p:nvSpPr>
            <p:spPr>
              <a:xfrm>
                <a:off x="3412768" y="5937976"/>
                <a:ext cx="6441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𝑃𝑟𝑜𝑣𝑒𝐷𝑖𝑠𝑗𝑜𝑖𝑛𝑡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011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,110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D2AA8A-561D-4332-9A06-E25B8FEB6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68" y="5937976"/>
                <a:ext cx="6441192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BE29701-C88A-465D-8B08-682A858781A4}"/>
                  </a:ext>
                </a:extLst>
              </p:cNvPr>
              <p:cNvSpPr txBox="1"/>
              <p:nvPr/>
            </p:nvSpPr>
            <p:spPr>
              <a:xfrm>
                <a:off x="4296076" y="2677905"/>
                <a:ext cx="28383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{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,110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}&gt;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BE29701-C88A-465D-8B08-682A85878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076" y="2677905"/>
                <a:ext cx="2838337" cy="369332"/>
              </a:xfrm>
              <a:prstGeom prst="rect">
                <a:avLst/>
              </a:prstGeom>
              <a:blipFill>
                <a:blip r:embed="rId2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329A6EB-45AF-45AF-84E2-AAF0B66C0DF9}"/>
                  </a:ext>
                </a:extLst>
              </p:cNvPr>
              <p:cNvSpPr txBox="1"/>
              <p:nvPr/>
            </p:nvSpPr>
            <p:spPr>
              <a:xfrm>
                <a:off x="-239738" y="6376497"/>
                <a:ext cx="6192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eri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𝑓𝑦𝐷𝑖𝑠𝑗𝑜𝑖𝑛𝑡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𝐴𝑡𝑡𝐷𝑖𝑠𝑗𝑜𝑖𝑛𝑡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,110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329A6EB-45AF-45AF-84E2-AAF0B66C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738" y="6376497"/>
                <a:ext cx="6192982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213AA648-FEF9-4BCE-927A-CA0B146D01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479934"/>
                  </p:ext>
                </p:extLst>
              </p:nvPr>
            </p:nvGraphicFramePr>
            <p:xfrm>
              <a:off x="8109271" y="3314221"/>
              <a:ext cx="373774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437">
                      <a:extLst>
                        <a:ext uri="{9D8B030D-6E8A-4147-A177-3AD203B41FA5}">
                          <a16:colId xmlns:a16="http://schemas.microsoft.com/office/drawing/2014/main" val="1383771039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119709787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2668865423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4156675973"/>
                        </a:ext>
                      </a:extLst>
                    </a:gridCol>
                  </a:tblGrid>
                  <a:tr h="242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393884"/>
                      </a:ext>
                    </a:extLst>
                  </a:tr>
                  <a:tr h="2427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275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表格 63">
                <a:extLst>
                  <a:ext uri="{FF2B5EF4-FFF2-40B4-BE49-F238E27FC236}">
                    <a16:creationId xmlns:a16="http://schemas.microsoft.com/office/drawing/2014/main" id="{213AA648-FEF9-4BCE-927A-CA0B146D01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7479934"/>
                  </p:ext>
                </p:extLst>
              </p:nvPr>
            </p:nvGraphicFramePr>
            <p:xfrm>
              <a:off x="8109271" y="3314221"/>
              <a:ext cx="3737748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4437">
                      <a:extLst>
                        <a:ext uri="{9D8B030D-6E8A-4147-A177-3AD203B41FA5}">
                          <a16:colId xmlns:a16="http://schemas.microsoft.com/office/drawing/2014/main" val="1383771039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119709787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2668865423"/>
                        </a:ext>
                      </a:extLst>
                    </a:gridCol>
                    <a:gridCol w="934437">
                      <a:extLst>
                        <a:ext uri="{9D8B030D-6E8A-4147-A177-3AD203B41FA5}">
                          <a16:colId xmlns:a16="http://schemas.microsoft.com/office/drawing/2014/main" val="41566759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649" t="-1639" r="-30129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101307" t="-1639" r="-20326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200000" t="-1639" r="-10194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301961" t="-1639" r="-2614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3938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649" t="-103333" r="-30129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101307" t="-103333" r="-20326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200000" t="-103333" r="-10194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6"/>
                          <a:stretch>
                            <a:fillRect l="-301961" t="-103333" r="-261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52755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D1B43-7645-4300-923D-8A85120222B1}"/>
                  </a:ext>
                </a:extLst>
              </p:cNvPr>
              <p:cNvSpPr txBox="1"/>
              <p:nvPr/>
            </p:nvSpPr>
            <p:spPr>
              <a:xfrm>
                <a:off x="3412768" y="4424256"/>
                <a:ext cx="2838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trans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101}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D1B43-7645-4300-923D-8A851202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768" y="4424256"/>
                <a:ext cx="2838338" cy="369332"/>
              </a:xfrm>
              <a:prstGeom prst="rect">
                <a:avLst/>
              </a:prstGeom>
              <a:blipFill>
                <a:blip r:embed="rId2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01B6494-7A2C-486F-BD07-08409F4141B7}"/>
                  </a:ext>
                </a:extLst>
              </p:cNvPr>
              <p:cNvSpPr txBox="1"/>
              <p:nvPr/>
            </p:nvSpPr>
            <p:spPr>
              <a:xfrm>
                <a:off x="2250355" y="4868777"/>
                <a:ext cx="6525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5,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}&gt;→&lt;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01B6494-7A2C-486F-BD07-08409F414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55" y="4868777"/>
                <a:ext cx="6525490" cy="369332"/>
              </a:xfrm>
              <a:prstGeom prst="rect">
                <a:avLst/>
              </a:prstGeom>
              <a:blipFill>
                <a:blip r:embed="rId2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FE26B9-44C3-45F6-8596-319A15BCC1EE}"/>
                  </a:ext>
                </a:extLst>
              </p:cNvPr>
              <p:cNvSpPr txBox="1"/>
              <p:nvPr/>
            </p:nvSpPr>
            <p:spPr>
              <a:xfrm>
                <a:off x="1020235" y="5419050"/>
                <a:ext cx="3737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,110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0FE26B9-44C3-45F6-8596-319A15BCC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35" y="5419050"/>
                <a:ext cx="3737748" cy="369332"/>
              </a:xfrm>
              <a:prstGeom prst="rect">
                <a:avLst/>
              </a:prstGeom>
              <a:blipFill>
                <a:blip r:embed="rId2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6A1E899-4908-4AFF-90ED-40F94CD02FB0}"/>
                  </a:ext>
                </a:extLst>
              </p:cNvPr>
              <p:cNvSpPr txBox="1"/>
              <p:nvPr/>
            </p:nvSpPr>
            <p:spPr>
              <a:xfrm>
                <a:off x="4720466" y="5386198"/>
                <a:ext cx="3027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charset="0"/>
                        </a:rPr>
                        <m:t>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6A1E899-4908-4AFF-90ED-40F94CD02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466" y="5386198"/>
                <a:ext cx="3027218" cy="369332"/>
              </a:xfrm>
              <a:prstGeom prst="rect">
                <a:avLst/>
              </a:prstGeom>
              <a:blipFill>
                <a:blip r:embed="rId3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7B3A40D-CBCD-441D-A4FD-ACC62599DEA6}"/>
                  </a:ext>
                </a:extLst>
              </p:cNvPr>
              <p:cNvSpPr txBox="1"/>
              <p:nvPr/>
            </p:nvSpPr>
            <p:spPr>
              <a:xfrm>
                <a:off x="7479686" y="5360522"/>
                <a:ext cx="3433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⋂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7B3A40D-CBCD-441D-A4FD-ACC62599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686" y="5360522"/>
                <a:ext cx="3433762" cy="369332"/>
              </a:xfrm>
              <a:prstGeom prst="rect">
                <a:avLst/>
              </a:prstGeom>
              <a:blipFill>
                <a:blip r:embed="rId3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1BDDD2F-C430-45D1-88D2-B9BEB3A14EFB}"/>
                  </a:ext>
                </a:extLst>
              </p:cNvPr>
              <p:cNvSpPr txBox="1"/>
              <p:nvPr/>
            </p:nvSpPr>
            <p:spPr>
              <a:xfrm>
                <a:off x="3599249" y="5767060"/>
                <a:ext cx="49564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𝑃𝑟𝑜𝑣𝑒𝐷𝑖𝑠𝑗𝑜𝑖𝑛𝑡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1BDDD2F-C430-45D1-88D2-B9BEB3A1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249" y="5767060"/>
                <a:ext cx="4956424" cy="369332"/>
              </a:xfrm>
              <a:prstGeom prst="rect">
                <a:avLst/>
              </a:prstGeom>
              <a:blipFill>
                <a:blip r:embed="rId3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E57AE02-EFB7-45D9-8DC1-F5752030FCA1}"/>
                  </a:ext>
                </a:extLst>
              </p:cNvPr>
              <p:cNvSpPr txBox="1"/>
              <p:nvPr/>
            </p:nvSpPr>
            <p:spPr>
              <a:xfrm>
                <a:off x="237111" y="6185983"/>
                <a:ext cx="4583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eri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𝑓𝑦𝐷𝑖𝑠𝑗𝑜𝑖𝑛𝑡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𝐴𝑡𝑡𝐷𝑖𝑠𝑗𝑜𝑖𝑛𝑡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E57AE02-EFB7-45D9-8DC1-F5752030F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1" y="6185983"/>
                <a:ext cx="4583367" cy="369332"/>
              </a:xfrm>
              <a:prstGeom prst="rect">
                <a:avLst/>
              </a:prstGeom>
              <a:blipFill>
                <a:blip r:embed="rId33"/>
                <a:stretch>
                  <a:fillRect r="-186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BAB9944-1701-4DDA-9FFC-ECEA98DDF95D}"/>
                  </a:ext>
                </a:extLst>
              </p:cNvPr>
              <p:cNvSpPr txBox="1"/>
              <p:nvPr/>
            </p:nvSpPr>
            <p:spPr>
              <a:xfrm>
                <a:off x="4908066" y="2663444"/>
                <a:ext cx="15980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}&gt;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BAB9944-1701-4DDA-9FFC-ECEA98DDF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066" y="2663444"/>
                <a:ext cx="1598097" cy="369332"/>
              </a:xfrm>
              <a:prstGeom prst="rect">
                <a:avLst/>
              </a:prstGeom>
              <a:blipFill>
                <a:blip r:embed="rId3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3" grpId="0"/>
      <p:bldP spid="13" grpId="1"/>
      <p:bldP spid="23" grpId="0"/>
      <p:bldP spid="23" grpId="1"/>
      <p:bldP spid="23" grpId="2"/>
      <p:bldP spid="23" grpId="3"/>
      <p:bldP spid="23" grpId="4"/>
      <p:bldP spid="28" grpId="0"/>
      <p:bldP spid="28" grpId="1"/>
      <p:bldP spid="28" grpId="2"/>
      <p:bldP spid="28" grpId="3"/>
      <p:bldP spid="28" grpId="4"/>
      <p:bldP spid="33" grpId="0"/>
      <p:bldP spid="33" grpId="1"/>
      <p:bldP spid="35" grpId="0"/>
      <p:bldP spid="35" grpId="1"/>
      <p:bldP spid="37" grpId="0"/>
      <p:bldP spid="37" grpId="1"/>
      <p:bldP spid="41" grpId="0"/>
      <p:bldP spid="41" grpId="1"/>
      <p:bldP spid="42" grpId="0"/>
      <p:bldP spid="42" grpId="1"/>
      <p:bldP spid="51" grpId="0"/>
      <p:bldP spid="51" grpId="1"/>
      <p:bldP spid="53" grpId="0"/>
      <p:bldP spid="53" grpId="1"/>
      <p:bldP spid="55" grpId="0"/>
      <p:bldP spid="55" grpId="1"/>
      <p:bldP spid="57" grpId="0"/>
      <p:bldP spid="57" grpId="1"/>
      <p:bldP spid="59" grpId="0"/>
      <p:bldP spid="59" grpId="1"/>
      <p:bldP spid="61" grpId="0"/>
      <p:bldP spid="61" grpId="1"/>
      <p:bldP spid="63" grpId="0"/>
      <p:bldP spid="63" grpId="1"/>
      <p:bldP spid="66" grpId="0"/>
      <p:bldP spid="68" grpId="0"/>
      <p:bldP spid="72" grpId="0"/>
      <p:bldP spid="74" grpId="0"/>
      <p:bldP spid="76" grpId="0"/>
      <p:bldP spid="78" grpId="0"/>
      <p:bldP spid="80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DFF86-2332-4717-8DCE-9C2E6B5A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  <a:effectLst/>
                <a:latin typeface="LinLibertineTB"/>
              </a:rPr>
              <a:t>Intra-Block Index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87661E-6A2B-4DFE-A2DD-E67639574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2" r="4047"/>
          <a:stretch/>
        </p:blipFill>
        <p:spPr>
          <a:xfrm>
            <a:off x="0" y="1895405"/>
            <a:ext cx="5554638" cy="35500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B15BD0-6C14-4FE5-86A9-8D46CF6EF97E}"/>
                  </a:ext>
                </a:extLst>
              </p:cNvPr>
              <p:cNvSpPr txBox="1"/>
              <p:nvPr/>
            </p:nvSpPr>
            <p:spPr>
              <a:xfrm>
                <a:off x="5536441" y="1873208"/>
                <a:ext cx="6060249" cy="1797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每个树节点有三个字段</a:t>
                </a:r>
                <a:r>
                  <a:rPr lang="en-US" altLang="zh-CN" dirty="0"/>
                  <a:t>: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solidFill>
                      <a:srgbClr val="00B0F0"/>
                    </a:solidFill>
                  </a:rPr>
                  <a:t>非叶子节点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𝑛𝑟</m:t>
                        </m:r>
                      </m:sub>
                    </m:sSub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𝐴𝑡𝑡𝐷𝑖𝑔𝑒𝑠𝑡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h𝑎𝑠h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h𝑎𝑠h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h𝑎𝑠h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h𝑎𝑠h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𝑛𝑙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h𝑎𝑠h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𝑛𝑟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𝐴𝑡𝑡𝐷𝑖𝑔𝑒𝑠𝑡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B15BD0-6C14-4FE5-86A9-8D46CF6EF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41" y="1873208"/>
                <a:ext cx="6060249" cy="1797223"/>
              </a:xfrm>
              <a:prstGeom prst="rect">
                <a:avLst/>
              </a:prstGeom>
              <a:blipFill>
                <a:blip r:embed="rId3"/>
                <a:stretch>
                  <a:fillRect l="-805" b="-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062B74-D154-4CF4-A33D-4FDD4AD15379}"/>
                  </a:ext>
                </a:extLst>
              </p:cNvPr>
              <p:cNvSpPr txBox="1"/>
              <p:nvPr/>
            </p:nvSpPr>
            <p:spPr>
              <a:xfrm>
                <a:off x="4500151" y="4140308"/>
                <a:ext cx="7691849" cy="2352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构建块内索引（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矿工节点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将块内的每个数据分配给一个叶子节点；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使每个节点下的数据对象相似性最大化，利用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最大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Jaccard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相似度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找出相似度最大的节点合并，创建上层树节点，合并过程在每一层重复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h𝑎𝑠h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写入</m:t>
                    </m:r>
                  </m:oMath>
                </a14:m>
                <a:r>
                  <a:rPr lang="zh-CN" altLang="en-US" dirty="0"/>
                  <a:t>区块头的</a:t>
                </a:r>
                <a:r>
                  <a:rPr lang="en-US" altLang="zh-CN" dirty="0" err="1"/>
                  <a:t>MerkleRoot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062B74-D154-4CF4-A33D-4FDD4AD1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151" y="4140308"/>
                <a:ext cx="7691849" cy="2352567"/>
              </a:xfrm>
              <a:prstGeom prst="rect">
                <a:avLst/>
              </a:prstGeom>
              <a:blipFill>
                <a:blip r:embed="rId4"/>
                <a:stretch>
                  <a:fillRect l="-634" b="-3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C8C34-E749-4AF5-BAC2-E87CAC8A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LinLibertineTB"/>
              </a:rPr>
              <a:t>Intra-Block Index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BBBFA-EC62-4441-A75C-E3394FB0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92171" y="2118302"/>
            <a:ext cx="575945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A5920-A018-4D13-80A2-C49434647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337831" y="2118302"/>
            <a:ext cx="525780" cy="8178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3DEB4C-4428-41F6-B7C9-EC8443A7CDEA}"/>
              </a:ext>
            </a:extLst>
          </p:cNvPr>
          <p:cNvSpPr txBox="1"/>
          <p:nvPr/>
        </p:nvSpPr>
        <p:spPr>
          <a:xfrm flipH="1">
            <a:off x="5620416" y="2918402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20A36F-2548-4104-9F9B-561440345D12}"/>
              </a:ext>
            </a:extLst>
          </p:cNvPr>
          <p:cNvSpPr txBox="1"/>
          <p:nvPr/>
        </p:nvSpPr>
        <p:spPr>
          <a:xfrm flipH="1">
            <a:off x="10337831" y="3011454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</a:t>
            </a:r>
            <a:r>
              <a:rPr lang="zh-CN" altLang="en-US" dirty="0"/>
              <a:t>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03CDB6-7435-4051-B8F2-2C9564434A74}"/>
                  </a:ext>
                </a:extLst>
              </p:cNvPr>
              <p:cNvSpPr txBox="1"/>
              <p:nvPr/>
            </p:nvSpPr>
            <p:spPr>
              <a:xfrm>
                <a:off x="6637364" y="1895405"/>
                <a:ext cx="31893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000" i="1" smtClean="0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𝑑𝑎𝑛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⋀(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𝐵𝑒𝑛𝑧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mbria Math" panose="02040503050406030204" charset="0"/>
                        </a:rPr>
                        <m:t>𝐵𝑀𝑊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F03CDB6-7435-4051-B8F2-2C956443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364" y="1895405"/>
                <a:ext cx="3189335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DFA6BE5-45C8-4301-9E36-7E3A534B9386}"/>
              </a:ext>
            </a:extLst>
          </p:cNvPr>
          <p:cNvCxnSpPr>
            <a:cxnSpLocks/>
          </p:cNvCxnSpPr>
          <p:nvPr/>
        </p:nvCxnSpPr>
        <p:spPr>
          <a:xfrm flipV="1">
            <a:off x="6354476" y="2387780"/>
            <a:ext cx="3870932" cy="296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9B899609-F17F-403B-90BA-FFCEFA32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6592" r="4047"/>
          <a:stretch/>
        </p:blipFill>
        <p:spPr>
          <a:xfrm>
            <a:off x="65778" y="1511676"/>
            <a:ext cx="5554638" cy="3550052"/>
          </a:xfr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F350512-058A-4506-9536-EBEF216C3403}"/>
              </a:ext>
            </a:extLst>
          </p:cNvPr>
          <p:cNvCxnSpPr/>
          <p:nvPr/>
        </p:nvCxnSpPr>
        <p:spPr>
          <a:xfrm flipH="1">
            <a:off x="6354476" y="2712324"/>
            <a:ext cx="387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386B14-4700-471D-A4BB-7D86862404DA}"/>
                  </a:ext>
                </a:extLst>
              </p:cNvPr>
              <p:cNvSpPr txBox="1"/>
              <p:nvPr/>
            </p:nvSpPr>
            <p:spPr>
              <a:xfrm>
                <a:off x="7504999" y="2845248"/>
                <a:ext cx="1073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B386B14-4700-471D-A4BB-7D868624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99" y="2845248"/>
                <a:ext cx="1073564" cy="276999"/>
              </a:xfrm>
              <a:prstGeom prst="rect">
                <a:avLst/>
              </a:prstGeom>
              <a:blipFill>
                <a:blip r:embed="rId6"/>
                <a:stretch>
                  <a:fillRect l="-3977" r="-397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811A76-1A1E-4E8D-9CFC-A366A30ADC0F}"/>
                  </a:ext>
                </a:extLst>
              </p:cNvPr>
              <p:cNvSpPr txBox="1"/>
              <p:nvPr/>
            </p:nvSpPr>
            <p:spPr>
              <a:xfrm>
                <a:off x="5432724" y="3476200"/>
                <a:ext cx="811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 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811A76-1A1E-4E8D-9CFC-A366A30A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24" y="3476200"/>
                <a:ext cx="811569" cy="369332"/>
              </a:xfrm>
              <a:prstGeom prst="rect">
                <a:avLst/>
              </a:prstGeom>
              <a:blipFill>
                <a:blip r:embed="rId7"/>
                <a:stretch>
                  <a:fillRect l="-6015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18C5317-2B82-4503-8272-A6696516503E}"/>
                  </a:ext>
                </a:extLst>
              </p:cNvPr>
              <p:cNvSpPr txBox="1"/>
              <p:nvPr/>
            </p:nvSpPr>
            <p:spPr>
              <a:xfrm>
                <a:off x="5432724" y="3944167"/>
                <a:ext cx="52811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VO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𝐴𝑡𝑡𝐷𝑖𝑔𝑒𝑠𝑡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&gt;,&lt;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𝐴𝑡𝑡𝐷𝑖𝑔𝑒𝑠𝑡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&gt;,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𝐴𝑡𝑡𝐷𝑖𝑔𝑒𝑠𝑡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𝑆𝑒𝑑𝑎𝑛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𝐴𝑡𝑡𝐷𝑖𝑔𝑒𝑠𝑡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𝐵𝑒𝑛𝑧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𝐵𝑀𝑊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18C5317-2B82-4503-8272-A66965165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24" y="3944167"/>
                <a:ext cx="5281161" cy="923330"/>
              </a:xfrm>
              <a:prstGeom prst="rect">
                <a:avLst/>
              </a:prstGeom>
              <a:blipFill>
                <a:blip r:embed="rId8"/>
                <a:stretch>
                  <a:fillRect l="-923" t="-3974"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BE19A3F3-824C-4657-8A56-3DEFE8EF2C07}"/>
              </a:ext>
            </a:extLst>
          </p:cNvPr>
          <p:cNvSpPr txBox="1"/>
          <p:nvPr/>
        </p:nvSpPr>
        <p:spPr>
          <a:xfrm>
            <a:off x="796149" y="52472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用户验证</a:t>
            </a:r>
            <a:r>
              <a:rPr lang="zh-CN" altLang="en-US" dirty="0"/>
              <a:t>时，首先验证不匹配，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73C119A-F8AA-4B1D-9F96-A38015511E9A}"/>
                  </a:ext>
                </a:extLst>
              </p:cNvPr>
              <p:cNvSpPr txBox="1"/>
              <p:nvPr/>
            </p:nvSpPr>
            <p:spPr>
              <a:xfrm>
                <a:off x="0" y="569719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eri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𝑓𝑦𝐷𝑖𝑠𝑗𝑜𝑖𝑛𝑡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𝐴𝑡𝑡𝐷𝑖𝑔𝑒𝑠𝑡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𝑆𝑒𝑑𝑎𝑛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73C119A-F8AA-4B1D-9F96-A38015511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7195"/>
                <a:ext cx="60960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BAD902B-03E6-4653-A27A-5168586601E9}"/>
                  </a:ext>
                </a:extLst>
              </p:cNvPr>
              <p:cNvSpPr txBox="1"/>
              <p:nvPr/>
            </p:nvSpPr>
            <p:spPr>
              <a:xfrm>
                <a:off x="0" y="606509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eri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𝑓𝑦𝐷𝑖𝑠𝑗𝑜𝑖𝑛𝑡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𝐴𝑡𝑡𝐷𝑖𝑔𝑒𝑠𝑡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𝐵𝑒𝑛𝑧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𝐵𝑀𝑊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BAD902B-03E6-4653-A27A-516858660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5093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4FDF392-5384-4E5D-B157-BE336FE389AD}"/>
                  </a:ext>
                </a:extLst>
              </p:cNvPr>
              <p:cNvSpPr txBox="1"/>
              <p:nvPr/>
            </p:nvSpPr>
            <p:spPr>
              <a:xfrm>
                <a:off x="6219856" y="5068845"/>
                <a:ext cx="124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h𝑎𝑠h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4FDF392-5384-4E5D-B157-BE336FE38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56" y="5068845"/>
                <a:ext cx="1243097" cy="369332"/>
              </a:xfrm>
              <a:prstGeom prst="rect">
                <a:avLst/>
              </a:prstGeom>
              <a:blipFill>
                <a:blip r:embed="rId11"/>
                <a:stretch>
                  <a:fillRect l="-3922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1905739-8395-47FB-9A6F-0F71CBC987D2}"/>
                  </a:ext>
                </a:extLst>
              </p:cNvPr>
              <p:cNvSpPr txBox="1"/>
              <p:nvPr/>
            </p:nvSpPr>
            <p:spPr>
              <a:xfrm>
                <a:off x="5869533" y="5540181"/>
                <a:ext cx="211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1905739-8395-47FB-9A6F-0F71CBC9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533" y="5540181"/>
                <a:ext cx="211000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84D08E-100F-44A7-9A30-B9453F7D9D8D}"/>
                  </a:ext>
                </a:extLst>
              </p:cNvPr>
              <p:cNvSpPr txBox="1"/>
              <p:nvPr/>
            </p:nvSpPr>
            <p:spPr>
              <a:xfrm>
                <a:off x="5911901" y="5908079"/>
                <a:ext cx="4960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𝐴𝑡𝑡𝐷𝑖𝑠𝑔𝑒𝑠𝑡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84D08E-100F-44A7-9A30-B9453F7D9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01" y="5908079"/>
                <a:ext cx="4960461" cy="276999"/>
              </a:xfrm>
              <a:prstGeom prst="rect">
                <a:avLst/>
              </a:prstGeom>
              <a:blipFill>
                <a:blip r:embed="rId13"/>
                <a:stretch>
                  <a:fillRect l="-123" t="-2174" r="-614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BF99BF-5AAB-4128-A183-8815BE052A9A}"/>
                  </a:ext>
                </a:extLst>
              </p:cNvPr>
              <p:cNvSpPr txBox="1"/>
              <p:nvPr/>
            </p:nvSpPr>
            <p:spPr>
              <a:xfrm>
                <a:off x="5947279" y="6277472"/>
                <a:ext cx="5034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h𝑎𝑠h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h𝑎𝑠h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𝐴𝑡𝑡𝐷𝑖𝑠𝑔𝑒𝑠𝑡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BF99BF-5AAB-4128-A183-8815BE05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279" y="6277472"/>
                <a:ext cx="5034583" cy="276999"/>
              </a:xfrm>
              <a:prstGeom prst="rect">
                <a:avLst/>
              </a:prstGeom>
              <a:blipFill>
                <a:blip r:embed="rId1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9" grpId="0"/>
      <p:bldP spid="22" grpId="0"/>
      <p:bldP spid="23" grpId="0"/>
      <p:bldP spid="24" grpId="0"/>
      <p:bldP spid="26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FC6A-813C-4CA8-8010-31220E79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00FF"/>
                </a:solidFill>
                <a:effectLst/>
                <a:latin typeface="LinLibertineTB"/>
                <a:ea typeface="宋体" panose="02010600030101010101" pitchFamily="2" charset="-122"/>
              </a:rPr>
              <a:t>Inter-Block Index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ECC564-3E1B-46E7-9C4B-8F83982F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953"/>
            <a:ext cx="9976920" cy="18293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FCD2032-ADE7-4DEA-8819-CC8B3AE29D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8"/>
          <a:stretch/>
        </p:blipFill>
        <p:spPr>
          <a:xfrm>
            <a:off x="2913948" y="3429000"/>
            <a:ext cx="4260707" cy="1053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F4FE54-4A9C-4C5F-BFB2-067C10651369}"/>
                  </a:ext>
                </a:extLst>
              </p:cNvPr>
              <p:cNvSpPr txBox="1"/>
              <p:nvPr/>
            </p:nvSpPr>
            <p:spPr>
              <a:xfrm>
                <a:off x="2913948" y="4669931"/>
                <a:ext cx="4725333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𝑃𝑟𝑒𝑆𝑘𝑖𝑝𝑝𝑒𝑑𝐻𝑎𝑠h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表示所有跳过块的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h𝑎𝑠h</m:t>
                    </m:r>
                  </m:oMath>
                </a14:m>
                <a:r>
                  <a:rPr lang="zh-CN" altLang="en-US" dirty="0"/>
                  <a:t>值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F4FE54-4A9C-4C5F-BFB2-067C10651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48" y="4669931"/>
                <a:ext cx="4725333" cy="303096"/>
              </a:xfrm>
              <a:prstGeom prst="rect">
                <a:avLst/>
              </a:prstGeom>
              <a:blipFill>
                <a:blip r:embed="rId4"/>
                <a:stretch>
                  <a:fillRect l="-2323" t="-26000" r="-2581" b="-3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B53B7B-53A1-40EC-B97C-E390FB51E8F1}"/>
                  </a:ext>
                </a:extLst>
              </p:cNvPr>
              <p:cNvSpPr txBox="1"/>
              <p:nvPr/>
            </p:nvSpPr>
            <p:spPr>
              <a:xfrm>
                <a:off x="1836278" y="5417469"/>
                <a:ext cx="6249660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存储了前面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区块</m:t>
                    </m:r>
                  </m:oMath>
                </a14:m>
                <a:r>
                  <a:rPr lang="zh-CN" altLang="en-US" dirty="0"/>
                  <a:t>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字段，跳跃为</a:t>
                </a:r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FB53B7B-53A1-40EC-B97C-E390FB51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278" y="5417469"/>
                <a:ext cx="6249660" cy="393121"/>
              </a:xfrm>
              <a:prstGeom prst="rect">
                <a:avLst/>
              </a:prstGeom>
              <a:blipFill>
                <a:blip r:embed="rId5"/>
                <a:stretch>
                  <a:fillRect t="-9375" r="-29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830D0B-9EF8-48BC-ABF9-CA1C0528A463}"/>
                  </a:ext>
                </a:extLst>
              </p:cNvPr>
              <p:cNvSpPr txBox="1"/>
              <p:nvPr/>
            </p:nvSpPr>
            <p:spPr>
              <a:xfrm>
                <a:off x="1743512" y="5924598"/>
                <a:ext cx="772601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存储了前面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区块</m:t>
                    </m:r>
                  </m:oMath>
                </a14:m>
                <a:r>
                  <a:rPr lang="zh-CN" altLang="en-US" dirty="0"/>
                  <a:t>的所有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字段，跳跃为</a:t>
                </a:r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830D0B-9EF8-48BC-ABF9-CA1C0528A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512" y="5924598"/>
                <a:ext cx="7726019" cy="393121"/>
              </a:xfrm>
              <a:prstGeom prst="rect">
                <a:avLst/>
              </a:prstGeom>
              <a:blipFill>
                <a:blip r:embed="rId6"/>
                <a:stretch>
                  <a:fillRect t="-9375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52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C1756-BDBA-4C52-9CA0-334BC952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FF"/>
                </a:solidFill>
                <a:effectLst/>
                <a:latin typeface="LinLibertineTB"/>
                <a:ea typeface="宋体" panose="02010600030101010101" pitchFamily="2" charset="-122"/>
              </a:rPr>
              <a:t>Inter-Block Index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0D58FC-EE36-4244-B401-ABC6F7DAD115}"/>
              </a:ext>
            </a:extLst>
          </p:cNvPr>
          <p:cNvSpPr/>
          <p:nvPr/>
        </p:nvSpPr>
        <p:spPr>
          <a:xfrm>
            <a:off x="5918200" y="2059861"/>
            <a:ext cx="1663493" cy="67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6734447-0DF4-4BC5-8BB8-0F40B670ADEF}"/>
                  </a:ext>
                </a:extLst>
              </p:cNvPr>
              <p:cNvSpPr/>
              <p:nvPr/>
            </p:nvSpPr>
            <p:spPr>
              <a:xfrm>
                <a:off x="6015932" y="2157872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𝑃𝑟𝑒𝐵𝑘𝐻𝑎𝑠h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6734447-0DF4-4BC5-8BB8-0F40B670A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932" y="2157872"/>
                <a:ext cx="768626" cy="278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BEDDAD41-29BB-4647-AAD2-12AC7EE4B1E8}"/>
              </a:ext>
            </a:extLst>
          </p:cNvPr>
          <p:cNvSpPr/>
          <p:nvPr/>
        </p:nvSpPr>
        <p:spPr>
          <a:xfrm>
            <a:off x="6784557" y="2157872"/>
            <a:ext cx="331305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C985012-2725-4222-BD76-FF8EE6BF78BB}"/>
              </a:ext>
            </a:extLst>
          </p:cNvPr>
          <p:cNvSpPr/>
          <p:nvPr/>
        </p:nvSpPr>
        <p:spPr>
          <a:xfrm>
            <a:off x="7115863" y="2157872"/>
            <a:ext cx="331304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6E2DC5-84E0-4320-B097-33B0648EF790}"/>
              </a:ext>
            </a:extLst>
          </p:cNvPr>
          <p:cNvSpPr/>
          <p:nvPr/>
        </p:nvSpPr>
        <p:spPr>
          <a:xfrm>
            <a:off x="8385313" y="2059860"/>
            <a:ext cx="2968487" cy="173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BC202A-E2D4-4DC4-B822-5595664C67B1}"/>
                  </a:ext>
                </a:extLst>
              </p:cNvPr>
              <p:cNvSpPr/>
              <p:nvPr/>
            </p:nvSpPr>
            <p:spPr>
              <a:xfrm>
                <a:off x="8992503" y="2157871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𝑃𝑟𝑒𝐵𝑘𝐻𝑎𝑠h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BC202A-E2D4-4DC4-B822-5595664C6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503" y="2157871"/>
                <a:ext cx="768626" cy="278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A46005B-2570-4B73-A3AA-E1132A57FB36}"/>
                  </a:ext>
                </a:extLst>
              </p:cNvPr>
              <p:cNvSpPr/>
              <p:nvPr/>
            </p:nvSpPr>
            <p:spPr>
              <a:xfrm>
                <a:off x="9761128" y="2157871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 dirty="0" smtClean="0">
                          <a:latin typeface="Cambria Math" panose="02040503050406030204" pitchFamily="18" charset="0"/>
                        </a:rPr>
                        <m:t>𝑀𝑒𝑟𝑘𝑙𝑒𝑅𝑜𝑜𝑡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A46005B-2570-4B73-A3AA-E1132A57F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128" y="2157871"/>
                <a:ext cx="768626" cy="278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115930-2F28-43C2-8CD7-4D1805F09A05}"/>
                  </a:ext>
                </a:extLst>
              </p:cNvPr>
              <p:cNvSpPr/>
              <p:nvPr/>
            </p:nvSpPr>
            <p:spPr>
              <a:xfrm>
                <a:off x="10529755" y="2157871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 dirty="0" smtClean="0">
                          <a:latin typeface="Cambria Math" panose="02040503050406030204" pitchFamily="18" charset="0"/>
                        </a:rPr>
                        <m:t>𝑆𝑘𝑖𝑝𝐿𝑖𝑠𝑡𝑅𝑜𝑜𝑡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115930-2F28-43C2-8CD7-4D1805F0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755" y="2157871"/>
                <a:ext cx="768626" cy="278295"/>
              </a:xfrm>
              <a:prstGeom prst="rect">
                <a:avLst/>
              </a:prstGeom>
              <a:blipFill>
                <a:blip r:embed="rId4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3EB2FED4-8A59-404D-97C0-E9CAA19EFDEE}"/>
              </a:ext>
            </a:extLst>
          </p:cNvPr>
          <p:cNvSpPr/>
          <p:nvPr/>
        </p:nvSpPr>
        <p:spPr>
          <a:xfrm>
            <a:off x="3373692" y="2059860"/>
            <a:ext cx="1638298" cy="67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8C1338C-6146-43EE-BA95-9637C018B78F}"/>
                  </a:ext>
                </a:extLst>
              </p:cNvPr>
              <p:cNvSpPr/>
              <p:nvPr/>
            </p:nvSpPr>
            <p:spPr>
              <a:xfrm>
                <a:off x="3470368" y="2157871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𝑃𝑟𝑒𝐵𝑘𝐻𝑎𝑠h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8C1338C-6146-43EE-BA95-9637C018B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368" y="2157871"/>
                <a:ext cx="768626" cy="278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4B1346E3-80EE-472B-8B47-031DB71E3020}"/>
              </a:ext>
            </a:extLst>
          </p:cNvPr>
          <p:cNvSpPr/>
          <p:nvPr/>
        </p:nvSpPr>
        <p:spPr>
          <a:xfrm>
            <a:off x="4238993" y="2157871"/>
            <a:ext cx="331305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233CAF-B74B-4599-AA0F-AE0897DC867E}"/>
              </a:ext>
            </a:extLst>
          </p:cNvPr>
          <p:cNvSpPr/>
          <p:nvPr/>
        </p:nvSpPr>
        <p:spPr>
          <a:xfrm>
            <a:off x="4570299" y="2157871"/>
            <a:ext cx="331304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5F1897E-B69B-4C73-8BAA-597A59F1AD73}"/>
              </a:ext>
            </a:extLst>
          </p:cNvPr>
          <p:cNvSpPr/>
          <p:nvPr/>
        </p:nvSpPr>
        <p:spPr>
          <a:xfrm>
            <a:off x="754178" y="2059861"/>
            <a:ext cx="1663494" cy="6778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69416B5-C796-4176-907B-396F0D772ACE}"/>
                  </a:ext>
                </a:extLst>
              </p:cNvPr>
              <p:cNvSpPr/>
              <p:nvPr/>
            </p:nvSpPr>
            <p:spPr>
              <a:xfrm>
                <a:off x="879604" y="2157872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𝑃𝑟𝑒𝐵𝑘𝐻𝑎𝑠h</m:t>
                      </m:r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69416B5-C796-4176-907B-396F0D772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04" y="2157872"/>
                <a:ext cx="768626" cy="278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31870B30-7335-471E-B885-82A19BC85F3E}"/>
              </a:ext>
            </a:extLst>
          </p:cNvPr>
          <p:cNvSpPr/>
          <p:nvPr/>
        </p:nvSpPr>
        <p:spPr>
          <a:xfrm>
            <a:off x="1648229" y="2157872"/>
            <a:ext cx="331305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19598D2-F44F-4DCA-AF82-AE512231F9C9}"/>
              </a:ext>
            </a:extLst>
          </p:cNvPr>
          <p:cNvSpPr/>
          <p:nvPr/>
        </p:nvSpPr>
        <p:spPr>
          <a:xfrm>
            <a:off x="1979535" y="2157872"/>
            <a:ext cx="331304" cy="27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87DAA6E-8EB4-4048-85F8-0CE8D4BFB3F4}"/>
              </a:ext>
            </a:extLst>
          </p:cNvPr>
          <p:cNvSpPr txBox="1"/>
          <p:nvPr/>
        </p:nvSpPr>
        <p:spPr>
          <a:xfrm>
            <a:off x="9619534" y="390272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block8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F7858-D6D2-48E1-AC52-99E220CEDDD3}"/>
              </a:ext>
            </a:extLst>
          </p:cNvPr>
          <p:cNvSpPr txBox="1"/>
          <p:nvPr/>
        </p:nvSpPr>
        <p:spPr>
          <a:xfrm>
            <a:off x="6173157" y="286361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3DBB77-6774-45D5-94BA-6DB19998DE81}"/>
              </a:ext>
            </a:extLst>
          </p:cNvPr>
          <p:cNvSpPr txBox="1"/>
          <p:nvPr/>
        </p:nvSpPr>
        <p:spPr>
          <a:xfrm>
            <a:off x="3686276" y="282936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A3F60CC-73FA-4EBC-AB8E-10848DF77325}"/>
              </a:ext>
            </a:extLst>
          </p:cNvPr>
          <p:cNvSpPr txBox="1"/>
          <p:nvPr/>
        </p:nvSpPr>
        <p:spPr>
          <a:xfrm>
            <a:off x="1018555" y="287686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78DABE4-E84B-449A-9214-BF8D0CCE8834}"/>
                  </a:ext>
                </a:extLst>
              </p:cNvPr>
              <p:cNvSpPr/>
              <p:nvPr/>
            </p:nvSpPr>
            <p:spPr>
              <a:xfrm>
                <a:off x="10742478" y="2737720"/>
                <a:ext cx="295275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78DABE4-E84B-449A-9214-BF8D0CCE8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478" y="2737720"/>
                <a:ext cx="295275" cy="278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04C6C9A-BCCA-4E5C-8CC7-D7A0BA6930B6}"/>
                  </a:ext>
                </a:extLst>
              </p:cNvPr>
              <p:cNvSpPr/>
              <p:nvPr/>
            </p:nvSpPr>
            <p:spPr>
              <a:xfrm>
                <a:off x="10742478" y="3028711"/>
                <a:ext cx="295275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04C6C9A-BCCA-4E5C-8CC7-D7A0BA693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478" y="3028711"/>
                <a:ext cx="295275" cy="278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EEC6F55-AE37-407E-ADA6-B053D2956345}"/>
                  </a:ext>
                </a:extLst>
              </p:cNvPr>
              <p:cNvSpPr/>
              <p:nvPr/>
            </p:nvSpPr>
            <p:spPr>
              <a:xfrm>
                <a:off x="10742477" y="3307006"/>
                <a:ext cx="295275" cy="27829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EEC6F55-AE37-407E-ADA6-B053D2956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477" y="3307006"/>
                <a:ext cx="295275" cy="2782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2382063-2B85-45FD-A2D0-5180A169E85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0879004" y="2445622"/>
            <a:ext cx="11112" cy="292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E02343E-A531-4C61-90B4-0E28A09F9D79}"/>
                  </a:ext>
                </a:extLst>
              </p:cNvPr>
              <p:cNvSpPr/>
              <p:nvPr/>
            </p:nvSpPr>
            <p:spPr>
              <a:xfrm>
                <a:off x="8552068" y="2739309"/>
                <a:ext cx="929038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𝑃𝑟𝑒𝑆𝑘𝑖𝑝𝑝𝑒𝑑𝐻𝑎𝑠h</m:t>
                          </m:r>
                          <m:r>
                            <m:rPr>
                              <m:nor/>
                            </m:rPr>
                            <a:rPr lang="zh-CN" altLang="en-US" sz="8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E02343E-A531-4C61-90B4-0E28A09F9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068" y="2739309"/>
                <a:ext cx="929038" cy="278295"/>
              </a:xfrm>
              <a:prstGeom prst="rect">
                <a:avLst/>
              </a:prstGeom>
              <a:blipFill>
                <a:blip r:embed="rId9"/>
                <a:stretch>
                  <a:fillRect l="-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7590495-A40E-4027-AE31-86464EDF024E}"/>
                  </a:ext>
                </a:extLst>
              </p:cNvPr>
              <p:cNvSpPr/>
              <p:nvPr/>
            </p:nvSpPr>
            <p:spPr>
              <a:xfrm>
                <a:off x="9481105" y="2739309"/>
                <a:ext cx="305353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7590495-A40E-4027-AE31-86464EDF0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05" y="2739309"/>
                <a:ext cx="305353" cy="2782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EC9033-45B9-4D3D-BC1A-608DCB8E2773}"/>
                  </a:ext>
                </a:extLst>
              </p:cNvPr>
              <p:cNvSpPr/>
              <p:nvPr/>
            </p:nvSpPr>
            <p:spPr>
              <a:xfrm>
                <a:off x="9786045" y="2739309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𝐴𝑡𝑡𝐷𝑖𝑠𝑔𝑒𝑠𝑡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0EC9033-45B9-4D3D-BC1A-608DCB8E2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045" y="2739309"/>
                <a:ext cx="768626" cy="2782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660F0A8-5047-46F2-B86C-3B9DCD3704A1}"/>
              </a:ext>
            </a:extLst>
          </p:cNvPr>
          <p:cNvCxnSpPr>
            <a:stCxn id="39" idx="3"/>
          </p:cNvCxnSpPr>
          <p:nvPr/>
        </p:nvCxnSpPr>
        <p:spPr>
          <a:xfrm flipV="1">
            <a:off x="10554671" y="2876867"/>
            <a:ext cx="187806" cy="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B95C971-3DF3-4B9E-8DA3-63C9A1FA7F2F}"/>
                  </a:ext>
                </a:extLst>
              </p:cNvPr>
              <p:cNvSpPr/>
              <p:nvPr/>
            </p:nvSpPr>
            <p:spPr>
              <a:xfrm>
                <a:off x="8552068" y="3048279"/>
                <a:ext cx="929038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𝑃𝑟𝑒𝑆𝑘𝑖𝑝𝑝𝑒𝑑𝐻𝑎𝑠h</m:t>
                          </m:r>
                          <m:r>
                            <m:rPr>
                              <m:nor/>
                            </m:rPr>
                            <a:rPr lang="zh-CN" altLang="en-US" sz="8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B95C971-3DF3-4B9E-8DA3-63C9A1FA7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068" y="3048279"/>
                <a:ext cx="929038" cy="278295"/>
              </a:xfrm>
              <a:prstGeom prst="rect">
                <a:avLst/>
              </a:prstGeom>
              <a:blipFill>
                <a:blip r:embed="rId12"/>
                <a:stretch>
                  <a:fillRect l="-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DD82191-36C0-45E8-98CE-9AAB2A17CC37}"/>
                  </a:ext>
                </a:extLst>
              </p:cNvPr>
              <p:cNvSpPr/>
              <p:nvPr/>
            </p:nvSpPr>
            <p:spPr>
              <a:xfrm>
                <a:off x="9481105" y="3048279"/>
                <a:ext cx="305353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DD82191-36C0-45E8-98CE-9AAB2A17C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105" y="3048279"/>
                <a:ext cx="305353" cy="27829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009E42D-5C55-4268-93EF-1410564DB395}"/>
                  </a:ext>
                </a:extLst>
              </p:cNvPr>
              <p:cNvSpPr/>
              <p:nvPr/>
            </p:nvSpPr>
            <p:spPr>
              <a:xfrm>
                <a:off x="9786045" y="3048279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𝐴𝑡𝑡𝐷𝑖𝑠𝑔𝑒𝑠𝑡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009E42D-5C55-4268-93EF-1410564DB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045" y="3048279"/>
                <a:ext cx="768626" cy="27829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33C17D4-C458-44F4-8843-33BAED7F3838}"/>
              </a:ext>
            </a:extLst>
          </p:cNvPr>
          <p:cNvCxnSpPr>
            <a:stCxn id="45" idx="3"/>
          </p:cNvCxnSpPr>
          <p:nvPr/>
        </p:nvCxnSpPr>
        <p:spPr>
          <a:xfrm flipV="1">
            <a:off x="10554671" y="3185837"/>
            <a:ext cx="187806" cy="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E5773D-4EBD-4361-B2BD-3FF4318DBCB0}"/>
                  </a:ext>
                </a:extLst>
              </p:cNvPr>
              <p:cNvSpPr/>
              <p:nvPr/>
            </p:nvSpPr>
            <p:spPr>
              <a:xfrm>
                <a:off x="8548002" y="3353652"/>
                <a:ext cx="929038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800" i="1">
                              <a:latin typeface="Cambria Math" panose="02040503050406030204" pitchFamily="18" charset="0"/>
                            </a:rPr>
                            <m:t>𝑃𝑟𝑒𝑆𝑘𝑖𝑝𝑝𝑒𝑑𝐻𝑎𝑠h</m:t>
                          </m:r>
                          <m:r>
                            <m:rPr>
                              <m:nor/>
                            </m:rPr>
                            <a:rPr lang="zh-CN" altLang="en-US" sz="800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5E5773D-4EBD-4361-B2BD-3FF4318D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002" y="3353652"/>
                <a:ext cx="929038" cy="278295"/>
              </a:xfrm>
              <a:prstGeom prst="rect">
                <a:avLst/>
              </a:prstGeom>
              <a:blipFill>
                <a:blip r:embed="rId15"/>
                <a:stretch>
                  <a:fillRect l="-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3686EF7-46DB-41AD-B092-FE395523C62C}"/>
                  </a:ext>
                </a:extLst>
              </p:cNvPr>
              <p:cNvSpPr/>
              <p:nvPr/>
            </p:nvSpPr>
            <p:spPr>
              <a:xfrm>
                <a:off x="9477039" y="3353652"/>
                <a:ext cx="305353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3686EF7-46DB-41AD-B092-FE395523C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039" y="3353652"/>
                <a:ext cx="305353" cy="2782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1E4F496-30F9-432E-9D01-E9015B966B60}"/>
                  </a:ext>
                </a:extLst>
              </p:cNvPr>
              <p:cNvSpPr/>
              <p:nvPr/>
            </p:nvSpPr>
            <p:spPr>
              <a:xfrm>
                <a:off x="9781979" y="3353652"/>
                <a:ext cx="768626" cy="2782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latin typeface="Cambria Math" panose="02040503050406030204" pitchFamily="18" charset="0"/>
                            </a:rPr>
                            <m:t>𝐴𝑡𝑡𝐷𝑖𝑠𝑔𝑒𝑠𝑡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1E4F496-30F9-432E-9D01-E9015B966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79" y="3353652"/>
                <a:ext cx="768626" cy="278295"/>
              </a:xfrm>
              <a:prstGeom prst="rect">
                <a:avLst/>
              </a:prstGeom>
              <a:blipFill>
                <a:blip r:embed="rId17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6211D8-59D7-43BB-999A-90369294A96F}"/>
              </a:ext>
            </a:extLst>
          </p:cNvPr>
          <p:cNvCxnSpPr>
            <a:stCxn id="49" idx="3"/>
          </p:cNvCxnSpPr>
          <p:nvPr/>
        </p:nvCxnSpPr>
        <p:spPr>
          <a:xfrm flipV="1">
            <a:off x="10550605" y="3491210"/>
            <a:ext cx="187806" cy="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B251B63-F8DD-4F1A-AAED-F0B5B90EFA9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291566" y="2297019"/>
            <a:ext cx="700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5BED446-0143-47EE-B186-2007E85A29BD}"/>
              </a:ext>
            </a:extLst>
          </p:cNvPr>
          <p:cNvSpPr txBox="1"/>
          <p:nvPr/>
        </p:nvSpPr>
        <p:spPr>
          <a:xfrm>
            <a:off x="7919482" y="206683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..…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9FAE9F7-EFCA-4B38-8221-1D769356B6A9}"/>
              </a:ext>
            </a:extLst>
          </p:cNvPr>
          <p:cNvCxnSpPr>
            <a:cxnSpLocks/>
          </p:cNvCxnSpPr>
          <p:nvPr/>
        </p:nvCxnSpPr>
        <p:spPr>
          <a:xfrm flipH="1" flipV="1">
            <a:off x="7568807" y="2290981"/>
            <a:ext cx="281450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C2A63F1-20F9-424A-B945-8AEC55EE6AEA}"/>
              </a:ext>
            </a:extLst>
          </p:cNvPr>
          <p:cNvCxnSpPr>
            <a:cxnSpLocks/>
          </p:cNvCxnSpPr>
          <p:nvPr/>
        </p:nvCxnSpPr>
        <p:spPr>
          <a:xfrm flipH="1">
            <a:off x="5624718" y="2306475"/>
            <a:ext cx="395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A041340-8FF3-42CC-AA6A-0990C77135EB}"/>
              </a:ext>
            </a:extLst>
          </p:cNvPr>
          <p:cNvSpPr txBox="1"/>
          <p:nvPr/>
        </p:nvSpPr>
        <p:spPr>
          <a:xfrm>
            <a:off x="5235705" y="2066834"/>
            <a:ext cx="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..…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424E796-BB21-4D90-B47B-4DF25AC45AF9}"/>
              </a:ext>
            </a:extLst>
          </p:cNvPr>
          <p:cNvCxnSpPr>
            <a:cxnSpLocks/>
          </p:cNvCxnSpPr>
          <p:nvPr/>
        </p:nvCxnSpPr>
        <p:spPr>
          <a:xfrm flipH="1" flipV="1">
            <a:off x="4570150" y="2300436"/>
            <a:ext cx="281450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B92DF02-3755-488F-B8DF-58FADF9F6059}"/>
              </a:ext>
            </a:extLst>
          </p:cNvPr>
          <p:cNvCxnSpPr>
            <a:cxnSpLocks/>
          </p:cNvCxnSpPr>
          <p:nvPr/>
        </p:nvCxnSpPr>
        <p:spPr>
          <a:xfrm flipH="1" flipV="1">
            <a:off x="5032657" y="2300436"/>
            <a:ext cx="281450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5A35C38-F0AB-4CDE-96EB-25DEB036F741}"/>
              </a:ext>
            </a:extLst>
          </p:cNvPr>
          <p:cNvCxnSpPr>
            <a:cxnSpLocks/>
          </p:cNvCxnSpPr>
          <p:nvPr/>
        </p:nvCxnSpPr>
        <p:spPr>
          <a:xfrm flipH="1">
            <a:off x="3071936" y="2318143"/>
            <a:ext cx="395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72E667D-6814-45C4-BF13-78BFA68FA417}"/>
              </a:ext>
            </a:extLst>
          </p:cNvPr>
          <p:cNvSpPr txBox="1"/>
          <p:nvPr/>
        </p:nvSpPr>
        <p:spPr>
          <a:xfrm>
            <a:off x="2682923" y="2078502"/>
            <a:ext cx="45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..…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A595C3B-466E-4ABC-BF66-2D2D24770501}"/>
              </a:ext>
            </a:extLst>
          </p:cNvPr>
          <p:cNvCxnSpPr>
            <a:cxnSpLocks/>
          </p:cNvCxnSpPr>
          <p:nvPr/>
        </p:nvCxnSpPr>
        <p:spPr>
          <a:xfrm flipH="1" flipV="1">
            <a:off x="2413701" y="2318143"/>
            <a:ext cx="281450" cy="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F29D80D4-DC5A-43C6-B041-BEE90F1975D3}"/>
              </a:ext>
            </a:extLst>
          </p:cNvPr>
          <p:cNvCxnSpPr>
            <a:stCxn id="37" idx="1"/>
          </p:cNvCxnSpPr>
          <p:nvPr/>
        </p:nvCxnSpPr>
        <p:spPr>
          <a:xfrm flipH="1" flipV="1">
            <a:off x="7281515" y="2876867"/>
            <a:ext cx="1270553" cy="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58A687-4A8F-4940-B8F9-AF02C875B459}"/>
              </a:ext>
            </a:extLst>
          </p:cNvPr>
          <p:cNvCxnSpPr>
            <a:cxnSpLocks/>
          </p:cNvCxnSpPr>
          <p:nvPr/>
        </p:nvCxnSpPr>
        <p:spPr>
          <a:xfrm flipH="1" flipV="1">
            <a:off x="7274876" y="2737720"/>
            <a:ext cx="3439" cy="139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82AE1D7-7003-419F-AE1B-D2FB5593AC74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4486495" y="3185837"/>
            <a:ext cx="4065573" cy="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2A86BC3-08A7-4201-A42B-DC2E09F70061}"/>
              </a:ext>
            </a:extLst>
          </p:cNvPr>
          <p:cNvCxnSpPr>
            <a:cxnSpLocks/>
          </p:cNvCxnSpPr>
          <p:nvPr/>
        </p:nvCxnSpPr>
        <p:spPr>
          <a:xfrm flipH="1" flipV="1">
            <a:off x="4489695" y="2733720"/>
            <a:ext cx="3852" cy="45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1C433FF-1A60-4DFF-9C3B-4B8B38108072}"/>
              </a:ext>
            </a:extLst>
          </p:cNvPr>
          <p:cNvCxnSpPr>
            <a:stCxn id="47" idx="1"/>
          </p:cNvCxnSpPr>
          <p:nvPr/>
        </p:nvCxnSpPr>
        <p:spPr>
          <a:xfrm flipH="1" flipV="1">
            <a:off x="1979534" y="3491210"/>
            <a:ext cx="6568468" cy="1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86FFA8E-FBA9-4EB9-B4D7-4FE437F9AEE7}"/>
              </a:ext>
            </a:extLst>
          </p:cNvPr>
          <p:cNvCxnSpPr/>
          <p:nvPr/>
        </p:nvCxnSpPr>
        <p:spPr>
          <a:xfrm flipV="1">
            <a:off x="1979534" y="2728043"/>
            <a:ext cx="0" cy="7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164A8FB-A764-492A-9F0E-F65215D50211}"/>
                  </a:ext>
                </a:extLst>
              </p:cNvPr>
              <p:cNvSpPr txBox="1"/>
              <p:nvPr/>
            </p:nvSpPr>
            <p:spPr>
              <a:xfrm>
                <a:off x="55268" y="4333681"/>
                <a:ext cx="13978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D164A8FB-A764-492A-9F0E-F65215D5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8" y="4333681"/>
                <a:ext cx="1397819" cy="307777"/>
              </a:xfrm>
              <a:prstGeom prst="rect">
                <a:avLst/>
              </a:prstGeom>
              <a:blipFill>
                <a:blip r:embed="rId1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8792C1E3-47CE-41BB-AE21-4D04FB046EE8}"/>
                  </a:ext>
                </a:extLst>
              </p:cNvPr>
              <p:cNvSpPr txBox="1"/>
              <p:nvPr/>
            </p:nvSpPr>
            <p:spPr>
              <a:xfrm>
                <a:off x="897260" y="4344786"/>
                <a:ext cx="242842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8792C1E3-47CE-41BB-AE21-4D04FB04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0" y="4344786"/>
                <a:ext cx="2428424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950DF91-EC67-4060-A337-2003D83F59A8}"/>
                  </a:ext>
                </a:extLst>
              </p:cNvPr>
              <p:cNvSpPr txBox="1"/>
              <p:nvPr/>
            </p:nvSpPr>
            <p:spPr>
              <a:xfrm>
                <a:off x="2721659" y="4365723"/>
                <a:ext cx="1465061" cy="3077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950DF91-EC67-4060-A337-2003D83F5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59" y="4365723"/>
                <a:ext cx="1465061" cy="307777"/>
              </a:xfrm>
              <a:prstGeom prst="rect">
                <a:avLst/>
              </a:prstGeom>
              <a:blipFill>
                <a:blip r:embed="rId20"/>
                <a:stretch>
                  <a:fillRect b="-566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E3A04C6-3C71-49D3-BBE8-660B94A480B5}"/>
                  </a:ext>
                </a:extLst>
              </p:cNvPr>
              <p:cNvSpPr txBox="1"/>
              <p:nvPr/>
            </p:nvSpPr>
            <p:spPr>
              <a:xfrm>
                <a:off x="3965180" y="4344785"/>
                <a:ext cx="18892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CE3A04C6-3C71-49D3-BBE8-660B94A48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80" y="4344785"/>
                <a:ext cx="1889280" cy="307777"/>
              </a:xfrm>
              <a:prstGeom prst="rect">
                <a:avLst/>
              </a:prstGeom>
              <a:blipFill>
                <a:blip r:embed="rId2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0269F4C-D01F-47E2-B517-44792C4B5957}"/>
                  </a:ext>
                </a:extLst>
              </p:cNvPr>
              <p:cNvSpPr txBox="1"/>
              <p:nvPr/>
            </p:nvSpPr>
            <p:spPr>
              <a:xfrm>
                <a:off x="5153590" y="4333679"/>
                <a:ext cx="21050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70269F4C-D01F-47E2-B517-44792C4B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590" y="4333679"/>
                <a:ext cx="2105087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1F289C7-6DBF-4ED3-B06F-68EF5681639C}"/>
                  </a:ext>
                </a:extLst>
              </p:cNvPr>
              <p:cNvSpPr txBox="1"/>
              <p:nvPr/>
            </p:nvSpPr>
            <p:spPr>
              <a:xfrm>
                <a:off x="6254405" y="4352402"/>
                <a:ext cx="24415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1F289C7-6DBF-4ED3-B06F-68EF5681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05" y="4352402"/>
                <a:ext cx="2441551" cy="307777"/>
              </a:xfrm>
              <a:prstGeom prst="rect">
                <a:avLst/>
              </a:prstGeom>
              <a:blipFill>
                <a:blip r:embed="rId2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C2D84324-13A6-4B57-A031-B3F5D5B2F2FE}"/>
                  </a:ext>
                </a:extLst>
              </p:cNvPr>
              <p:cNvSpPr txBox="1"/>
              <p:nvPr/>
            </p:nvSpPr>
            <p:spPr>
              <a:xfrm>
                <a:off x="7790780" y="4371814"/>
                <a:ext cx="21655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C2D84324-13A6-4B57-A031-B3F5D5B2F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780" y="4371814"/>
                <a:ext cx="2165556" cy="307777"/>
              </a:xfrm>
              <a:prstGeom prst="rect">
                <a:avLst/>
              </a:prstGeom>
              <a:blipFill>
                <a:blip r:embed="rId2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9E9C69B-30C8-40F7-AFB4-42A73060E0A1}"/>
                  </a:ext>
                </a:extLst>
              </p:cNvPr>
              <p:cNvSpPr txBox="1"/>
              <p:nvPr/>
            </p:nvSpPr>
            <p:spPr>
              <a:xfrm>
                <a:off x="1279237" y="4955328"/>
                <a:ext cx="3198119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D9E9C69B-30C8-40F7-AFB4-42A73060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37" y="4955328"/>
                <a:ext cx="3198119" cy="404213"/>
              </a:xfrm>
              <a:prstGeom prst="rect">
                <a:avLst/>
              </a:prstGeom>
              <a:blipFill>
                <a:blip r:embed="rId2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B3B6B58-5B1F-42B7-AA5E-FE79A68331DD}"/>
                  </a:ext>
                </a:extLst>
              </p:cNvPr>
              <p:cNvSpPr txBox="1"/>
              <p:nvPr/>
            </p:nvSpPr>
            <p:spPr>
              <a:xfrm>
                <a:off x="4765792" y="4945775"/>
                <a:ext cx="3376745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B3B6B58-5B1F-42B7-AA5E-FE79A683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792" y="4945775"/>
                <a:ext cx="3376745" cy="404213"/>
              </a:xfrm>
              <a:prstGeom prst="rect">
                <a:avLst/>
              </a:prstGeom>
              <a:blipFill>
                <a:blip r:embed="rId2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3BBE250-9B0B-41A0-AAAA-4DCB0DCF1BAA}"/>
                  </a:ext>
                </a:extLst>
              </p:cNvPr>
              <p:cNvSpPr txBox="1"/>
              <p:nvPr/>
            </p:nvSpPr>
            <p:spPr>
              <a:xfrm>
                <a:off x="8698331" y="5013227"/>
                <a:ext cx="265546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23BBE250-9B0B-41A0-AAAA-4DCB0DCF1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331" y="5013227"/>
                <a:ext cx="2655469" cy="404213"/>
              </a:xfrm>
              <a:prstGeom prst="rect">
                <a:avLst/>
              </a:prstGeom>
              <a:blipFill>
                <a:blip r:embed="rId2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D766056-FE87-40B6-8AF8-280C49F6D526}"/>
                  </a:ext>
                </a:extLst>
              </p:cNvPr>
              <p:cNvSpPr txBox="1"/>
              <p:nvPr/>
            </p:nvSpPr>
            <p:spPr>
              <a:xfrm>
                <a:off x="9051160" y="4382394"/>
                <a:ext cx="24415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D766056-FE87-40B6-8AF8-280C49F6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160" y="4382394"/>
                <a:ext cx="2441551" cy="307777"/>
              </a:xfrm>
              <a:prstGeom prst="rect">
                <a:avLst/>
              </a:prstGeom>
              <a:blipFill>
                <a:blip r:embed="rId2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A9AAD15-B29E-4F0E-BC88-A863F636A210}"/>
                  </a:ext>
                </a:extLst>
              </p:cNvPr>
              <p:cNvSpPr txBox="1"/>
              <p:nvPr/>
            </p:nvSpPr>
            <p:spPr>
              <a:xfrm>
                <a:off x="10291928" y="4394975"/>
                <a:ext cx="24415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8:{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7A9AAD15-B29E-4F0E-BC88-A863F636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928" y="4394975"/>
                <a:ext cx="2441551" cy="307777"/>
              </a:xfrm>
              <a:prstGeom prst="rect">
                <a:avLst/>
              </a:prstGeom>
              <a:blipFill>
                <a:blip r:embed="rId2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0796FDD-594C-43A7-902B-935674193370}"/>
                  </a:ext>
                </a:extLst>
              </p:cNvPr>
              <p:cNvSpPr txBox="1"/>
              <p:nvPr/>
            </p:nvSpPr>
            <p:spPr>
              <a:xfrm>
                <a:off x="106713" y="5566484"/>
                <a:ext cx="803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0796FDD-594C-43A7-902B-935674193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3" y="5566484"/>
                <a:ext cx="803169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5D6D821-36C3-4CBE-B7C8-685103520F58}"/>
                  </a:ext>
                </a:extLst>
              </p:cNvPr>
              <p:cNvSpPr txBox="1"/>
              <p:nvPr/>
            </p:nvSpPr>
            <p:spPr>
              <a:xfrm>
                <a:off x="2155466" y="5925028"/>
                <a:ext cx="6939144" cy="69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:{&lt;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𝑃𝑟𝑒𝑆𝑘𝑖𝑝𝑝𝑒𝑑𝐻𝑎𝑠h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𝐴𝑡𝑡𝐷𝑖𝑠𝑔𝑒𝑠𝑡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sub>
                      </m:sSub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𝑃𝑟𝑒𝑆𝑘𝑖𝑝𝑝𝑒𝑑𝐻𝑎𝑠h</m:t>
                          </m:r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𝐴𝑡𝑡𝐷𝑖𝑠𝑔𝑒𝑠𝑡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h𝑎𝑠h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5D6D821-36C3-4CBE-B7C8-68510352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466" y="5925028"/>
                <a:ext cx="6939144" cy="695703"/>
              </a:xfrm>
              <a:prstGeom prst="rect">
                <a:avLst/>
              </a:prstGeom>
              <a:blipFill>
                <a:blip r:embed="rId3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1BBFCE6-AD98-4C72-8B4A-593780427557}"/>
                  </a:ext>
                </a:extLst>
              </p:cNvPr>
              <p:cNvSpPr txBox="1"/>
              <p:nvPr/>
            </p:nvSpPr>
            <p:spPr>
              <a:xfrm>
                <a:off x="1640011" y="5429709"/>
                <a:ext cx="337674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81BBFCE6-AD98-4C72-8B4A-5937804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011" y="5429709"/>
                <a:ext cx="3376745" cy="393121"/>
              </a:xfrm>
              <a:prstGeom prst="rect">
                <a:avLst/>
              </a:prstGeom>
              <a:blipFill>
                <a:blip r:embed="rId32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D5CE218-C857-4622-B463-111DE25E5682}"/>
                  </a:ext>
                </a:extLst>
              </p:cNvPr>
              <p:cNvSpPr txBox="1"/>
              <p:nvPr/>
            </p:nvSpPr>
            <p:spPr>
              <a:xfrm>
                <a:off x="6254405" y="5409987"/>
                <a:ext cx="2655469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D5CE218-C857-4622-B463-111DE25E5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405" y="5409987"/>
                <a:ext cx="2655469" cy="404213"/>
              </a:xfrm>
              <a:prstGeom prst="rect">
                <a:avLst/>
              </a:prstGeom>
              <a:blipFill>
                <a:blip r:embed="rId3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8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5" grpId="0"/>
      <p:bldP spid="62" grpId="0"/>
      <p:bldP spid="69" grpId="0"/>
      <p:bldP spid="90" grpId="0"/>
      <p:bldP spid="92" grpId="0"/>
      <p:bldP spid="94" grpId="0" animBg="1"/>
      <p:bldP spid="96" grpId="0"/>
      <p:bldP spid="98" grpId="0"/>
      <p:bldP spid="100" grpId="0"/>
      <p:bldP spid="102" grpId="0"/>
      <p:bldP spid="103" grpId="0"/>
      <p:bldP spid="105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E4099-447E-452E-9886-9CD50721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ffectLst/>
                <a:latin typeface="LinLibertineTB"/>
              </a:rPr>
              <a:t>VERIFIABLE SUBSCRIPTION QUERIES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C7E279-5DB2-47C9-ADE9-AC318EB34EC1}"/>
              </a:ext>
            </a:extLst>
          </p:cNvPr>
          <p:cNvSpPr txBox="1"/>
          <p:nvPr/>
        </p:nvSpPr>
        <p:spPr>
          <a:xfrm>
            <a:off x="838200" y="2068036"/>
            <a:ext cx="7061200" cy="179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步骤：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dirty="0"/>
              <a:t>SP</a:t>
            </a:r>
            <a:r>
              <a:rPr lang="zh-CN" altLang="en-US" dirty="0"/>
              <a:t>收集用户的查询语句，建立索引。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当有数据对象到来，就通过索引查找所有满足条件的查询。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dirty="0"/>
              <a:t>将该数据对象发给对应的用户，同时发送不匹配的数据对象的不匹配证明。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3EB256-948A-4407-8546-EAA4F947E052}"/>
              </a:ext>
            </a:extLst>
          </p:cNvPr>
          <p:cNvSpPr txBox="1"/>
          <p:nvPr/>
        </p:nvSpPr>
        <p:spPr>
          <a:xfrm>
            <a:off x="7175500" y="504190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怎样构建索引？</a:t>
            </a:r>
          </a:p>
        </p:txBody>
      </p:sp>
    </p:spTree>
    <p:extLst>
      <p:ext uri="{BB962C8B-B14F-4D97-AF65-F5344CB8AC3E}">
        <p14:creationId xmlns:p14="http://schemas.microsoft.com/office/powerpoint/2010/main" val="17733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DFE7F-F8C7-4A17-818A-E0F0DD20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latin typeface="LinLibertineTB"/>
              </a:rPr>
              <a:t>VERIFIABLE SUBSCRIPTION QUERIES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97B2B3-1DD0-44F4-A41F-665FD1DC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6" y="1690687"/>
            <a:ext cx="6670687" cy="42462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C35290E-741F-4346-AE75-27C4B1F483A4}"/>
              </a:ext>
            </a:extLst>
          </p:cNvPr>
          <p:cNvSpPr txBox="1"/>
          <p:nvPr/>
        </p:nvSpPr>
        <p:spPr>
          <a:xfrm>
            <a:off x="6820039" y="1821986"/>
            <a:ext cx="4932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范围条件转换文件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(RCIF)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RCIF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中的每个条目都有两个属性：查询及其覆盖类型（即全部或部分）。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RCIF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中的所有查询都与节点的数值空间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相交。覆盖类型表示完全覆盖或部分覆盖。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RCIF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用于检查数值范围条件的不匹配。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C33ACC-C976-4752-BEF5-488045015747}"/>
              </a:ext>
            </a:extLst>
          </p:cNvPr>
          <p:cNvSpPr txBox="1"/>
          <p:nvPr/>
        </p:nvSpPr>
        <p:spPr>
          <a:xfrm>
            <a:off x="6820038" y="3299314"/>
            <a:ext cx="4932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布尔条件转换文件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(BCIF)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BCIF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只记录</a:t>
            </a:r>
            <a:r>
              <a:rPr lang="zh-CN" altLang="en-US" sz="1800" kern="100" dirty="0">
                <a:solidFill>
                  <a:srgbClr val="00B0F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完全覆盖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节点空间的查询。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BCIF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中的每个条目都由两个属性组成：查询条件集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ϒ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和相应的查询。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BCIF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用于检查布尔集条件的不匹配。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F61491AE-23F1-4DCE-BAEB-ECA21E65A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982218"/>
                  </p:ext>
                </p:extLst>
              </p:nvPr>
            </p:nvGraphicFramePr>
            <p:xfrm>
              <a:off x="7269029" y="4776642"/>
              <a:ext cx="4324626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62313">
                      <a:extLst>
                        <a:ext uri="{9D8B030D-6E8A-4147-A177-3AD203B41FA5}">
                          <a16:colId xmlns:a16="http://schemas.microsoft.com/office/drawing/2014/main" val="3104343769"/>
                        </a:ext>
                      </a:extLst>
                    </a:gridCol>
                    <a:gridCol w="2162313">
                      <a:extLst>
                        <a:ext uri="{9D8B030D-6E8A-4147-A177-3AD203B41FA5}">
                          <a16:colId xmlns:a16="http://schemas.microsoft.com/office/drawing/2014/main" val="2984785431"/>
                        </a:ext>
                      </a:extLst>
                    </a:gridCol>
                  </a:tblGrid>
                  <a:tr h="3463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Query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Cover Type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25573"/>
                      </a:ext>
                    </a:extLst>
                  </a:tr>
                  <a:tr h="346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074387"/>
                      </a:ext>
                    </a:extLst>
                  </a:tr>
                  <a:tr h="346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421663"/>
                      </a:ext>
                    </a:extLst>
                  </a:tr>
                  <a:tr h="346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80249"/>
                      </a:ext>
                    </a:extLst>
                  </a:tr>
                  <a:tr h="3463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4074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F61491AE-23F1-4DCE-BAEB-ECA21E65AA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982218"/>
                  </p:ext>
                </p:extLst>
              </p:nvPr>
            </p:nvGraphicFramePr>
            <p:xfrm>
              <a:off x="7269029" y="4776642"/>
              <a:ext cx="4324626" cy="18288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62313">
                      <a:extLst>
                        <a:ext uri="{9D8B030D-6E8A-4147-A177-3AD203B41FA5}">
                          <a16:colId xmlns:a16="http://schemas.microsoft.com/office/drawing/2014/main" val="3104343769"/>
                        </a:ext>
                      </a:extLst>
                    </a:gridCol>
                    <a:gridCol w="2162313">
                      <a:extLst>
                        <a:ext uri="{9D8B030D-6E8A-4147-A177-3AD203B41FA5}">
                          <a16:colId xmlns:a16="http://schemas.microsoft.com/office/drawing/2014/main" val="298478543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Query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Cover Type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255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2" t="-108333" r="-101408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0743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2" t="-204918" r="-10140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4216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2" t="-310000" r="-10140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1802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82" t="-410000" r="-101408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partial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4074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CC58EC8-0FDD-425C-A3C9-C4D53C376D27}"/>
              </a:ext>
            </a:extLst>
          </p:cNvPr>
          <p:cNvSpPr txBox="1"/>
          <p:nvPr/>
        </p:nvSpPr>
        <p:spPr>
          <a:xfrm>
            <a:off x="254000" y="6220423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当在任何叶节点中没有找到部分查询时，该算法将终止。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5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D307E-97CC-474E-A04C-0CBE6CEF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目录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43236AB5-D41D-41D1-B6B4-0231C38EA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809716"/>
              </p:ext>
            </p:extLst>
          </p:nvPr>
        </p:nvGraphicFramePr>
        <p:xfrm>
          <a:off x="958574" y="1690688"/>
          <a:ext cx="7734852" cy="188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AE9FD9A-BAC0-4C8F-8929-5606A37DCA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875413"/>
              </p:ext>
            </p:extLst>
          </p:nvPr>
        </p:nvGraphicFramePr>
        <p:xfrm>
          <a:off x="958574" y="3881403"/>
          <a:ext cx="7920383" cy="2043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206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查询区块链数据库中存储的数据有两种方法：</a:t>
            </a:r>
          </a:p>
          <a:p>
            <a:pPr marL="6858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为了确保查询完整性，用户可以维护整个区块链数据库，并在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本地</a:t>
            </a:r>
            <a:r>
              <a:rPr lang="zh-CN" altLang="en-US" sz="2400" dirty="0">
                <a:sym typeface="+mn-ea"/>
              </a:rPr>
              <a:t>进行</a:t>
            </a: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数据查询。（成本太高）</a:t>
            </a:r>
          </a:p>
          <a:p>
            <a:pPr marL="6858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通过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第三方服务提供者</a:t>
            </a:r>
            <a:r>
              <a:rPr lang="en-US" altLang="zh-CN" sz="2400" dirty="0">
                <a:sym typeface="+mn-ea"/>
              </a:rPr>
              <a:t>(SP)</a:t>
            </a:r>
            <a:r>
              <a:rPr lang="zh-CN" altLang="en-US" sz="2400" dirty="0">
                <a:sym typeface="+mn-ea"/>
              </a:rPr>
              <a:t>进行查询，用户只需要告诉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查询指令，并</a:t>
            </a:r>
          </a:p>
          <a:p>
            <a:pPr marL="685800"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等待接收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返回结果。但是</a:t>
            </a:r>
            <a:r>
              <a:rPr lang="en-US" altLang="zh-CN" sz="2400" dirty="0">
                <a:sym typeface="+mn-ea"/>
              </a:rPr>
              <a:t>SP</a:t>
            </a:r>
            <a:r>
              <a:rPr lang="zh-CN" altLang="en-US" sz="2400" dirty="0">
                <a:sym typeface="+mn-ea"/>
              </a:rPr>
              <a:t>是不可信的，传回的查询结果可能是被</a:t>
            </a:r>
            <a:r>
              <a:rPr lang="en-US" altLang="zh-CN" sz="2400" dirty="0">
                <a:sym typeface="+mn-ea"/>
              </a:rPr>
              <a:t>		</a:t>
            </a:r>
            <a:r>
              <a:rPr lang="zh-CN" altLang="en-US" sz="2400" dirty="0">
                <a:sym typeface="+mn-ea"/>
              </a:rPr>
              <a:t>篡改或者不完整的。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/>
              <a:t>验证</a:t>
            </a:r>
            <a:r>
              <a:rPr lang="en-US" altLang="zh-CN" sz="2400" dirty="0"/>
              <a:t>SP</a:t>
            </a:r>
            <a:r>
              <a:rPr lang="zh-CN" altLang="en-US" sz="2400" dirty="0"/>
              <a:t>返回查询结果的</a:t>
            </a:r>
            <a:r>
              <a:rPr lang="zh-CN" altLang="en-US" sz="2400" dirty="0">
                <a:solidFill>
                  <a:srgbClr val="00B0F0"/>
                </a:solidFill>
              </a:rPr>
              <a:t>可靠性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B0F0"/>
                </a:solidFill>
              </a:rPr>
              <a:t>完整性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37435" y="1873250"/>
            <a:ext cx="7891780" cy="2581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4650" y="353695"/>
            <a:ext cx="5161991" cy="1216615"/>
          </a:xfrm>
          <a:prstGeom prst="rect">
            <a:avLst/>
          </a:prstGeom>
          <a:noFill/>
          <a:ln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</a:gradFill>
          </a:ln>
        </p:spPr>
        <p:txBody>
          <a:bodyPr wrap="non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miner</a:t>
            </a:r>
            <a:r>
              <a:rPr lang="zh-CN" altLang="en-US" sz="2000" dirty="0">
                <a:solidFill>
                  <a:srgbClr val="FF0000"/>
                </a:solidFill>
              </a:rPr>
              <a:t>节点</a:t>
            </a:r>
            <a:r>
              <a:rPr lang="zh-CN" altLang="en-US" sz="2000" dirty="0"/>
              <a:t>：用于产生新的区块</a:t>
            </a:r>
          </a:p>
          <a:p>
            <a:pPr fontAlgn="auto">
              <a:lnSpc>
                <a:spcPct val="125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全节点</a:t>
            </a:r>
            <a:r>
              <a:rPr lang="zh-CN" altLang="en-US" sz="2000" dirty="0"/>
              <a:t>和</a:t>
            </a:r>
            <a:r>
              <a:rPr lang="en-US" altLang="zh-CN" sz="2000" dirty="0"/>
              <a:t>miner</a:t>
            </a:r>
            <a:r>
              <a:rPr lang="zh-CN" altLang="en-US" sz="2000" dirty="0"/>
              <a:t>节点保存着区块链的完整数据</a:t>
            </a:r>
          </a:p>
          <a:p>
            <a:pPr fontAlgn="auto">
              <a:lnSpc>
                <a:spcPct val="125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轻节点</a:t>
            </a:r>
            <a:r>
              <a:rPr lang="zh-CN" altLang="en-US" sz="2000" dirty="0"/>
              <a:t>只保存区块链的区块头部分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470015" y="4498340"/>
            <a:ext cx="5315585" cy="16300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轻节点</a:t>
            </a:r>
            <a:r>
              <a:rPr lang="zh-CN" altLang="en-US" sz="2000" dirty="0"/>
              <a:t>向全节点发送查询请求</a:t>
            </a:r>
            <a:r>
              <a:rPr lang="en-US" altLang="zh-CN" sz="2000" dirty="0"/>
              <a:t>Q</a:t>
            </a:r>
            <a:r>
              <a:rPr lang="zh-CN" altLang="en-US" sz="2000" dirty="0"/>
              <a:t>，全节点向轻节点发送</a:t>
            </a:r>
            <a:r>
              <a:rPr lang="en-US" altLang="zh-CN" sz="2000" dirty="0"/>
              <a:t>&lt;R,VO&gt;</a:t>
            </a:r>
          </a:p>
          <a:p>
            <a:pPr fontAlgn="auto">
              <a:lnSpc>
                <a:spcPct val="125000"/>
              </a:lnSpc>
            </a:pPr>
            <a:r>
              <a:rPr lang="zh-CN" altLang="en-US" sz="2000" dirty="0"/>
              <a:t>其中</a:t>
            </a:r>
            <a:r>
              <a:rPr lang="en-US" altLang="zh-CN" sz="2000" dirty="0"/>
              <a:t>R</a:t>
            </a:r>
            <a:r>
              <a:rPr lang="zh-CN" altLang="en-US" sz="2000" dirty="0"/>
              <a:t>代表查询结果，</a:t>
            </a:r>
            <a:r>
              <a:rPr lang="en-US" altLang="zh-CN" sz="2000" dirty="0"/>
              <a:t>VO</a:t>
            </a:r>
            <a:r>
              <a:rPr lang="zh-CN" altLang="en-US" sz="2000" dirty="0"/>
              <a:t>是用于验证查询结果的完整性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基本概念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5" y="2025650"/>
            <a:ext cx="5384800" cy="344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62395" y="818515"/>
                <a:ext cx="4083050" cy="216852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5000"/>
                  </a:lnSpc>
                </a:pPr>
                <a:r>
                  <a:rPr lang="zh-CN" altLang="en-US" dirty="0">
                    <a:solidFill>
                      <a:schemeClr val="accent1"/>
                    </a:solidFill>
                  </a:rPr>
                  <a:t>数据对象</a:t>
                </a:r>
                <a:r>
                  <a:rPr lang="zh-CN" altLang="en-US" dirty="0"/>
                  <a:t>表示形式：</a:t>
                </a:r>
              </a:p>
              <a:p>
                <a:pPr algn="just" fontAlgn="auto">
                  <a:lnSpc>
                    <a:spcPct val="125000"/>
                  </a:lnSpc>
                </a:pPr>
                <a:r>
                  <a:rPr lang="en-US" altLang="zh-CN" dirty="0"/>
                  <a:t>          </a:t>
                </a:r>
                <a:r>
                  <a:rPr lang="zh-CN" altLang="en-US" dirty="0"/>
                  <a:t>一个区块中存储多个数据对象，区块链中存储的数据对象被表示为</a:t>
                </a:r>
              </a:p>
              <a:p>
                <a:pPr algn="just" fontAlgn="auto"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表示对象时间戳，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vector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，保存一个或多个数字类型的属性，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表示存储多个属性的集合；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395" y="818515"/>
                <a:ext cx="4083050" cy="2168525"/>
              </a:xfrm>
              <a:prstGeom prst="rect">
                <a:avLst/>
              </a:prstGeom>
              <a:blipFill>
                <a:blip r:embed="rId3"/>
                <a:stretch>
                  <a:fillRect l="-1042" r="-6696" b="-167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448425" y="3414395"/>
            <a:ext cx="4302760" cy="783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/>
              <a:t>时间窗口查询：用户可能希望搜索在某个时间段内出现的记录。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48425" y="4402455"/>
            <a:ext cx="4288155" cy="14763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25000"/>
              </a:lnSpc>
            </a:pPr>
            <a:r>
              <a:rPr lang="zh-CN" altLang="en-US"/>
              <a:t>订阅查询：用户可以先提交查询，在未来如果区块链中如果有满足查询条件的数据，就向相应的订阅用户返回查询结果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Cryptographic Multiset Accumulator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fontAlgn="auto">
                  <a:lnSpc>
                    <a:spcPct val="125000"/>
                  </a:lnSpc>
                </a:pPr>
                <a:r>
                  <a:rPr lang="zh-CN" altLang="en-US" sz="2000"/>
                  <a:t>累加器可以用来证明多重集合不相交</a:t>
                </a:r>
              </a:p>
              <a:p>
                <a:pPr fontAlgn="auto">
                  <a:lnSpc>
                    <a:spcPct val="125000"/>
                  </a:lnSpc>
                </a:pPr>
                <a:r>
                  <a:rPr lang="zh-CN" altLang="en-US" sz="2000"/>
                  <a:t>由以下算法组成：</a:t>
                </a:r>
              </a:p>
              <a:p>
                <a:pPr marL="685800" lvl="1" indent="-228600" fontAlgn="auto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𝐾𝑒𝑦𝐺𝑒𝑛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𝑠𝑘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𝑝𝑘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2000">
                    <a:solidFill>
                      <a:schemeClr val="tx1"/>
                    </a:solidFill>
                  </a:rPr>
                  <a:t>输入一个安全参数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，生成一个密钥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𝑠𝑘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和一个公钥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𝑝𝑘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</a:p>
              <a:p>
                <a:pPr marL="685800" lvl="1" indent="-228600" algn="just" fontAlgn="auto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𝑃𝑟𝑜𝑣𝑒𝐷𝑖𝑠𝑗𝑜𝑖𝑛𝑡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𝑝𝑘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输入两个集合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和公钥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𝑝𝑘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=∅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，会输出一个证明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π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</a:p>
              <a:p>
                <a:pPr marL="685800" lvl="1" indent="-228600" algn="just" fontAlgn="auto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𝑉𝑒𝑟𝑖𝑓𝑦𝐷𝑖𝑠𝑗𝑜𝑖𝑛𝑡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𝑎𝑐𝑐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𝑎𝑐𝑐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𝑝𝑘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)→{0,1}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：输入累加值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𝑎𝑐𝑐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𝑎𝑐𝑐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、证明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以及公钥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𝑝𝑘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⋂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=∅</m:t>
                    </m:r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时才会输出</a:t>
                </a:r>
                <a:r>
                  <a:rPr lang="en-US" altLang="zh-CN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1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基础方案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555" y="2665095"/>
            <a:ext cx="7618730" cy="1577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84486" y="4611624"/>
                <a:ext cx="542290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𝐴𝑡𝑡𝐷𝑖𝑔𝑒𝑠𝑡</m:t>
                          </m:r>
                          <m:r>
                            <a:rPr lang="zh-CN" altLang="en-US" sz="2400">
                              <a:latin typeface="Cambria Math" panose="02040503050406030204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𝑎𝑐𝑐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𝑆𝑒𝑡𝑢𝑝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𝑝𝑘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486" y="4611624"/>
                <a:ext cx="5422900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11" t="-55" r="11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842000" y="5587365"/>
                <a:ext cx="4671695" cy="363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中的元素数量不定，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𝐴𝑡𝑡𝐷𝑖𝑔𝑒𝑠𝑡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是恒定大小</m:t>
                      </m:r>
                    </m:oMath>
                  </m:oMathPara>
                </a14:m>
                <a:endParaRPr lang="en-US" altLang="zh-CN" i="1">
                  <a:solidFill>
                    <a:srgbClr val="00B0F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0" y="5587365"/>
                <a:ext cx="4671695" cy="3638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1928495"/>
                <a:ext cx="4573905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一个区块中存储一个数据对象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&gt;</m:t>
                    </m:r>
                  </m:oMath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8495"/>
                <a:ext cx="4573905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ADS Generation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and Query Processing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586230"/>
            <a:ext cx="4302125" cy="4618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824566" y="1701006"/>
                <a:ext cx="1595755" cy="398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⋀(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⋁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566" y="1701006"/>
                <a:ext cx="1595755" cy="398780"/>
              </a:xfrm>
              <a:prstGeom prst="rect">
                <a:avLst/>
              </a:prstGeom>
              <a:blipFill>
                <a:blip r:embed="rId3"/>
                <a:stretch>
                  <a:fillRect r="-38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97441" y="1923891"/>
            <a:ext cx="57594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078816" y="1923891"/>
            <a:ext cx="525780" cy="817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 flipH="1">
            <a:off x="5625686" y="2723991"/>
            <a:ext cx="1198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9" name="文本框 8"/>
          <p:cNvSpPr txBox="1"/>
          <p:nvPr/>
        </p:nvSpPr>
        <p:spPr>
          <a:xfrm flipH="1">
            <a:off x="9078816" y="2808128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</a:t>
            </a:r>
            <a:r>
              <a:rPr lang="zh-CN" altLang="en-US" dirty="0"/>
              <a:t>端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6359746" y="2195036"/>
            <a:ext cx="263842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FF5E3271-3E36-4780-B5EF-765FC67BF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276734"/>
                  </p:ext>
                </p:extLst>
              </p:nvPr>
            </p:nvGraphicFramePr>
            <p:xfrm>
              <a:off x="8946835" y="3675134"/>
              <a:ext cx="2940684" cy="1703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0228">
                      <a:extLst>
                        <a:ext uri="{9D8B030D-6E8A-4147-A177-3AD203B41FA5}">
                          <a16:colId xmlns:a16="http://schemas.microsoft.com/office/drawing/2014/main" val="3460098260"/>
                        </a:ext>
                      </a:extLst>
                    </a:gridCol>
                    <a:gridCol w="980228">
                      <a:extLst>
                        <a:ext uri="{9D8B030D-6E8A-4147-A177-3AD203B41FA5}">
                          <a16:colId xmlns:a16="http://schemas.microsoft.com/office/drawing/2014/main" val="2322517085"/>
                        </a:ext>
                      </a:extLst>
                    </a:gridCol>
                    <a:gridCol w="980228">
                      <a:extLst>
                        <a:ext uri="{9D8B030D-6E8A-4147-A177-3AD203B41FA5}">
                          <a16:colId xmlns:a16="http://schemas.microsoft.com/office/drawing/2014/main" val="1506774689"/>
                        </a:ext>
                      </a:extLst>
                    </a:gridCol>
                  </a:tblGrid>
                  <a:tr h="4259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23503"/>
                      </a:ext>
                    </a:extLst>
                  </a:tr>
                  <a:tr h="4259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8185860"/>
                      </a:ext>
                    </a:extLst>
                  </a:tr>
                  <a:tr h="4259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871464"/>
                      </a:ext>
                    </a:extLst>
                  </a:tr>
                  <a:tr h="4259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041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FF5E3271-3E36-4780-B5EF-765FC67BF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3276734"/>
                  </p:ext>
                </p:extLst>
              </p:nvPr>
            </p:nvGraphicFramePr>
            <p:xfrm>
              <a:off x="8946835" y="3675134"/>
              <a:ext cx="2940684" cy="1703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0228">
                      <a:extLst>
                        <a:ext uri="{9D8B030D-6E8A-4147-A177-3AD203B41FA5}">
                          <a16:colId xmlns:a16="http://schemas.microsoft.com/office/drawing/2014/main" val="3460098260"/>
                        </a:ext>
                      </a:extLst>
                    </a:gridCol>
                    <a:gridCol w="980228">
                      <a:extLst>
                        <a:ext uri="{9D8B030D-6E8A-4147-A177-3AD203B41FA5}">
                          <a16:colId xmlns:a16="http://schemas.microsoft.com/office/drawing/2014/main" val="2322517085"/>
                        </a:ext>
                      </a:extLst>
                    </a:gridCol>
                    <a:gridCol w="980228">
                      <a:extLst>
                        <a:ext uri="{9D8B030D-6E8A-4147-A177-3AD203B41FA5}">
                          <a16:colId xmlns:a16="http://schemas.microsoft.com/office/drawing/2014/main" val="1506774689"/>
                        </a:ext>
                      </a:extLst>
                    </a:gridCol>
                  </a:tblGrid>
                  <a:tr h="425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621" t="-1429" r="-203106" b="-3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429" r="-101852" b="-3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1242" t="-1429" r="-2484" b="-3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223503"/>
                      </a:ext>
                    </a:extLst>
                  </a:tr>
                  <a:tr h="425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621" t="-100000" r="-20310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100000" r="-10185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1242" t="-100000" r="-2484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8185860"/>
                      </a:ext>
                    </a:extLst>
                  </a:tr>
                  <a:tr h="425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621" t="-202857" r="-20310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202857" r="-101852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1242" t="-202857" r="-2484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9871464"/>
                      </a:ext>
                    </a:extLst>
                  </a:tr>
                  <a:tr h="4259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621" t="-302857" r="-20310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000" t="-302857" r="-10185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1242" t="-302857" r="-2484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9041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E49358-5B6F-4588-84BB-1ED5AFC38B9E}"/>
                  </a:ext>
                </a:extLst>
              </p:cNvPr>
              <p:cNvSpPr txBox="1"/>
              <p:nvPr/>
            </p:nvSpPr>
            <p:spPr>
              <a:xfrm>
                <a:off x="10315506" y="2164565"/>
                <a:ext cx="1163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E49358-5B6F-4588-84BB-1ED5AFC38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06" y="2164565"/>
                <a:ext cx="1163204" cy="276999"/>
              </a:xfrm>
              <a:prstGeom prst="rect">
                <a:avLst/>
              </a:prstGeom>
              <a:blipFill>
                <a:blip r:embed="rId7"/>
                <a:stretch>
                  <a:fillRect l="-7330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3646321-4286-486C-906A-CD44E195E3E1}"/>
              </a:ext>
            </a:extLst>
          </p:cNvPr>
          <p:cNvCxnSpPr/>
          <p:nvPr/>
        </p:nvCxnSpPr>
        <p:spPr>
          <a:xfrm flipH="1">
            <a:off x="6359746" y="2531165"/>
            <a:ext cx="2638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617659A-CEE2-4F11-AAD5-9E2251941A0A}"/>
                  </a:ext>
                </a:extLst>
              </p:cNvPr>
              <p:cNvSpPr txBox="1"/>
              <p:nvPr/>
            </p:nvSpPr>
            <p:spPr>
              <a:xfrm>
                <a:off x="7059054" y="2531165"/>
                <a:ext cx="10097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617659A-CEE2-4F11-AAD5-9E2251941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054" y="2531165"/>
                <a:ext cx="10097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1E38150-546B-4B67-87AA-3A18D7A1713D}"/>
                  </a:ext>
                </a:extLst>
              </p:cNvPr>
              <p:cNvSpPr txBox="1"/>
              <p:nvPr/>
            </p:nvSpPr>
            <p:spPr>
              <a:xfrm>
                <a:off x="4886325" y="4628056"/>
                <a:ext cx="3428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𝑃𝑟𝑜𝑣𝑒𝐷𝑖𝑠𝑗𝑜𝑖𝑛𝑡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1E38150-546B-4B67-87AA-3A18D7A17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5" y="4628056"/>
                <a:ext cx="3428824" cy="276999"/>
              </a:xfrm>
              <a:prstGeom prst="rect">
                <a:avLst/>
              </a:prstGeom>
              <a:blipFill>
                <a:blip r:embed="rId9"/>
                <a:stretch>
                  <a:fillRect l="-534" t="-2174" r="-2135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A3A5128-BC28-4B5A-88A9-69E2C8E20171}"/>
                  </a:ext>
                </a:extLst>
              </p:cNvPr>
              <p:cNvSpPr txBox="1"/>
              <p:nvPr/>
            </p:nvSpPr>
            <p:spPr>
              <a:xfrm>
                <a:off x="3374252" y="500967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𝑃𝑟𝑜𝑣𝑒𝐷𝑖𝑠𝑗𝑜𝑖𝑛𝑡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A3A5128-BC28-4B5A-88A9-69E2C8E20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52" y="5009674"/>
                <a:ext cx="609600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E2B1988-6175-4113-8953-5EAB8FC62116}"/>
                  </a:ext>
                </a:extLst>
              </p:cNvPr>
              <p:cNvSpPr txBox="1"/>
              <p:nvPr/>
            </p:nvSpPr>
            <p:spPr>
              <a:xfrm>
                <a:off x="6964563" y="2603271"/>
                <a:ext cx="1262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}&gt;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E2B1988-6175-4113-8953-5EAB8FC62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563" y="2603271"/>
                <a:ext cx="1262718" cy="276999"/>
              </a:xfrm>
              <a:prstGeom prst="rect">
                <a:avLst/>
              </a:prstGeom>
              <a:blipFill>
                <a:blip r:embed="rId11"/>
                <a:stretch>
                  <a:fillRect l="-3365" t="-2222" r="-288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F9E6CB-9F00-4B01-8CEB-71904D04E127}"/>
                  </a:ext>
                </a:extLst>
              </p:cNvPr>
              <p:cNvSpPr txBox="1"/>
              <p:nvPr/>
            </p:nvSpPr>
            <p:spPr>
              <a:xfrm>
                <a:off x="6772372" y="2518284"/>
                <a:ext cx="1510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}&gt;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F9E6CB-9F00-4B01-8CEB-71904D04E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72" y="2518284"/>
                <a:ext cx="1510748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A48CC40-3B5F-45C1-9BA3-8A9524F1113F}"/>
                  </a:ext>
                </a:extLst>
              </p:cNvPr>
              <p:cNvSpPr txBox="1"/>
              <p:nvPr/>
            </p:nvSpPr>
            <p:spPr>
              <a:xfrm>
                <a:off x="5554742" y="3189328"/>
                <a:ext cx="959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h𝑎𝑠h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A48CC40-3B5F-45C1-9BA3-8A9524F11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42" y="3189328"/>
                <a:ext cx="959493" cy="276999"/>
              </a:xfrm>
              <a:prstGeom prst="rect">
                <a:avLst/>
              </a:prstGeom>
              <a:blipFill>
                <a:blip r:embed="rId13"/>
                <a:stretch>
                  <a:fillRect l="-5696" t="-2174" r="-822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E8DE3C0-742D-4D87-8B64-04FD5263D178}"/>
                  </a:ext>
                </a:extLst>
              </p:cNvPr>
              <p:cNvSpPr txBox="1"/>
              <p:nvPr/>
            </p:nvSpPr>
            <p:spPr>
              <a:xfrm>
                <a:off x="4189315" y="3512314"/>
                <a:ext cx="4757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eri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𝑓𝑦𝐷𝑖𝑠𝑗𝑜𝑖𝑛𝑡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𝐴𝑡𝑡𝐷𝑖𝑠𝑗𝑜𝑖𝑛𝑡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E8DE3C0-742D-4D87-8B64-04FD5263D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15" y="3512314"/>
                <a:ext cx="4757520" cy="276999"/>
              </a:xfrm>
              <a:prstGeom prst="rect">
                <a:avLst/>
              </a:prstGeom>
              <a:blipFill>
                <a:blip r:embed="rId14"/>
                <a:stretch>
                  <a:fillRect l="-640" t="-2174" r="-128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2C3BE0-E775-46D0-B003-54BDBC866412}"/>
                  </a:ext>
                </a:extLst>
              </p:cNvPr>
              <p:cNvSpPr txBox="1"/>
              <p:nvPr/>
            </p:nvSpPr>
            <p:spPr>
              <a:xfrm>
                <a:off x="3491617" y="381844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eri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𝑓𝑦𝐷𝑖𝑠𝑗𝑜𝑖𝑛𝑡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𝐴𝑡𝑡𝐷𝑖𝑠𝑗𝑜𝑖𝑛𝑡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2C3BE0-E775-46D0-B003-54BDBC866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17" y="3818448"/>
                <a:ext cx="609600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B7EA8269-852D-4098-A905-6CC0A12DB890}"/>
              </a:ext>
            </a:extLst>
          </p:cNvPr>
          <p:cNvSpPr txBox="1"/>
          <p:nvPr/>
        </p:nvSpPr>
        <p:spPr>
          <a:xfrm>
            <a:off x="2465489" y="6368040"/>
            <a:ext cx="91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算法</a:t>
            </a:r>
            <a:r>
              <a:rPr lang="zh-CN" altLang="en-US" dirty="0">
                <a:solidFill>
                  <a:srgbClr val="0070C0"/>
                </a:solidFill>
              </a:rPr>
              <a:t>支持时间窗查询</a:t>
            </a:r>
            <a:r>
              <a:rPr lang="zh-CN" altLang="en-US" dirty="0"/>
              <a:t>，就是查找时间戳在查询窗口的相应块，并对这些块重复执行该算法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5" grpId="0"/>
      <p:bldP spid="19" grpId="0"/>
      <p:bldP spid="19" grpId="1"/>
      <p:bldP spid="20" grpId="0"/>
      <p:bldP spid="22" grpId="0"/>
      <p:bldP spid="23" grpId="0"/>
      <p:bldP spid="23" grpId="1"/>
      <p:bldP spid="25" grpId="0"/>
      <p:bldP spid="28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193A-0650-489D-A31B-136C4AF8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ffectLst/>
                <a:latin typeface="LinLibertineTB"/>
                <a:ea typeface="宋体" panose="02010600030101010101" pitchFamily="2" charset="-122"/>
              </a:rPr>
              <a:t>Extension to Range Queries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7CEA89-B849-48BB-B2B4-0038D3691747}"/>
              </a:ext>
            </a:extLst>
          </p:cNvPr>
          <p:cNvSpPr txBox="1"/>
          <p:nvPr/>
        </p:nvSpPr>
        <p:spPr>
          <a:xfrm>
            <a:off x="675861" y="169068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数值属性</a:t>
            </a:r>
            <a:r>
              <a:rPr lang="zh-CN" altLang="en-US" dirty="0"/>
              <a:t>转换为</a:t>
            </a:r>
            <a:r>
              <a:rPr lang="zh-CN" altLang="en-US" dirty="0">
                <a:solidFill>
                  <a:srgbClr val="FF0000"/>
                </a:solidFill>
              </a:rPr>
              <a:t>集值属性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B34665-C5F2-4BFB-94C0-D09DE905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3" y="2245280"/>
            <a:ext cx="5284537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65D6F2-5DE9-4A7A-8E45-D092B3B82524}"/>
                  </a:ext>
                </a:extLst>
              </p:cNvPr>
              <p:cNvSpPr txBox="1"/>
              <p:nvPr/>
            </p:nvSpPr>
            <p:spPr>
              <a:xfrm>
                <a:off x="6096000" y="2429352"/>
                <a:ext cx="2493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trans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,100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65D6F2-5DE9-4A7A-8E45-D092B3B82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29352"/>
                <a:ext cx="2493375" cy="276999"/>
              </a:xfrm>
              <a:prstGeom prst="rect">
                <a:avLst/>
              </a:prstGeom>
              <a:blipFill>
                <a:blip r:embed="rId3"/>
                <a:stretch>
                  <a:fillRect l="-1467" t="-4444" r="-317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EEAD7E-9552-42FC-B6BB-2BF1CE540DB2}"/>
                  </a:ext>
                </a:extLst>
              </p:cNvPr>
              <p:cNvSpPr txBox="1"/>
              <p:nvPr/>
            </p:nvSpPr>
            <p:spPr>
              <a:xfrm>
                <a:off x="5511605" y="2851621"/>
                <a:ext cx="3928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用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最小</a:t>
                </a:r>
                <a:r>
                  <a:rPr lang="zh-CN" altLang="en-US" dirty="0"/>
                  <a:t>的树节点集覆盖整个范围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EEAD7E-9552-42FC-B6BB-2BF1CE540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605" y="2851621"/>
                <a:ext cx="3928448" cy="369332"/>
              </a:xfrm>
              <a:prstGeom prst="rect">
                <a:avLst/>
              </a:prstGeom>
              <a:blipFill>
                <a:blip r:embed="rId4"/>
                <a:stretch>
                  <a:fillRect l="-1240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94A25F-45E3-4B0D-94D8-55E0E3AC1129}"/>
                  </a:ext>
                </a:extLst>
              </p:cNvPr>
              <p:cNvSpPr txBox="1"/>
              <p:nvPr/>
            </p:nvSpPr>
            <p:spPr>
              <a:xfrm>
                <a:off x="5459544" y="1875354"/>
                <a:ext cx="4564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trans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∎</m:t>
                        </m:r>
                      </m:e>
                    </m:d>
                  </m:oMath>
                </a14:m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数值</a:t>
                </a:r>
                <a:r>
                  <a:rPr lang="zh-CN" altLang="en-US" dirty="0"/>
                  <a:t>转换为一组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二进制前缀元素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94A25F-45E3-4B0D-94D8-55E0E3AC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544" y="1875354"/>
                <a:ext cx="4564904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C5E91E-E2B5-4711-8475-24FE2B9D6675}"/>
                  </a:ext>
                </a:extLst>
              </p:cNvPr>
              <p:cNvSpPr txBox="1"/>
              <p:nvPr/>
            </p:nvSpPr>
            <p:spPr>
              <a:xfrm>
                <a:off x="5286632" y="3429000"/>
                <a:ext cx="6514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单维范围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转换后的布尔函数用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来连接集合中的每个元素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C5E91E-E2B5-4711-8475-24FE2B9D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632" y="3429000"/>
                <a:ext cx="6514091" cy="369332"/>
              </a:xfrm>
              <a:prstGeom prst="rect">
                <a:avLst/>
              </a:prstGeom>
              <a:blipFill>
                <a:blip r:embed="rId6"/>
                <a:stretch>
                  <a:fillRect l="-748" t="-11667" r="-9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D14134-6093-4592-9BCA-F11241DC3992}"/>
                  </a:ext>
                </a:extLst>
              </p:cNvPr>
              <p:cNvSpPr txBox="1"/>
              <p:nvPr/>
            </p:nvSpPr>
            <p:spPr>
              <a:xfrm>
                <a:off x="5686467" y="3956440"/>
                <a:ext cx="4472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𝑡𝑟𝑎𝑛𝑠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0,6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,110}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D14134-6093-4592-9BCA-F11241DC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467" y="3956440"/>
                <a:ext cx="4472570" cy="276999"/>
              </a:xfrm>
              <a:prstGeom prst="rect">
                <a:avLst/>
              </a:prstGeom>
              <a:blipFill>
                <a:blip r:embed="rId7"/>
                <a:stretch>
                  <a:fillRect l="-681" t="-2222" r="-817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B7DBDF-D529-4374-9A3E-FD20CB8F2D47}"/>
                  </a:ext>
                </a:extLst>
              </p:cNvPr>
              <p:cNvSpPr txBox="1"/>
              <p:nvPr/>
            </p:nvSpPr>
            <p:spPr>
              <a:xfrm>
                <a:off x="5431740" y="4458204"/>
                <a:ext cx="4194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,100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,110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3B7DBDF-D529-4374-9A3E-FD20CB8F2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740" y="4458204"/>
                <a:ext cx="4194803" cy="276999"/>
              </a:xfrm>
              <a:prstGeom prst="rect">
                <a:avLst/>
              </a:prstGeom>
              <a:blipFill>
                <a:blip r:embed="rId8"/>
                <a:stretch>
                  <a:fillRect t="-2174" r="-130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49471B-3F39-4290-995F-A4CBAE7BE327}"/>
                  </a:ext>
                </a:extLst>
              </p:cNvPr>
              <p:cNvSpPr txBox="1"/>
              <p:nvPr/>
            </p:nvSpPr>
            <p:spPr>
              <a:xfrm>
                <a:off x="9996644" y="4461330"/>
                <a:ext cx="91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∈[0,6]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449471B-3F39-4290-995F-A4CBAE7BE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644" y="4461330"/>
                <a:ext cx="918521" cy="276999"/>
              </a:xfrm>
              <a:prstGeom prst="rect">
                <a:avLst/>
              </a:prstGeom>
              <a:blipFill>
                <a:blip r:embed="rId9"/>
                <a:stretch>
                  <a:fillRect l="-5960" t="-4444" r="-8609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C81088-430F-4801-9ADC-8715B43BA02A}"/>
                  </a:ext>
                </a:extLst>
              </p:cNvPr>
              <p:cNvSpPr txBox="1"/>
              <p:nvPr/>
            </p:nvSpPr>
            <p:spPr>
              <a:xfrm>
                <a:off x="139477" y="5082304"/>
                <a:ext cx="5732528" cy="760016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/>
                  <a:t>每一个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数据对象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</m:oMath>
                </a14:m>
                <a:r>
                  <a:rPr lang="zh-CN" altLang="en-US" dirty="0"/>
                  <a:t>，都被转化成一个元组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charset="0"/>
                      </a:rPr>
                      <m:t>′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lang="en-US" altLang="zh-CN" dirty="0"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′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trans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+</m:t>
                    </m:r>
                  </m:oMath>
                </a14:m>
                <a:r>
                  <a:rPr lang="en-US" altLang="zh-CN" dirty="0"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C81088-430F-4801-9ADC-8715B43B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7" y="5082304"/>
                <a:ext cx="5732528" cy="760016"/>
              </a:xfrm>
              <a:prstGeom prst="rect">
                <a:avLst/>
              </a:prstGeom>
              <a:blipFill>
                <a:blip r:embed="rId10"/>
                <a:stretch>
                  <a:fillRect l="-849" r="-743" b="-1587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CAB9E09-C5B5-49DD-955F-273E08C1BAB1}"/>
                  </a:ext>
                </a:extLst>
              </p:cNvPr>
              <p:cNvSpPr txBox="1"/>
              <p:nvPr/>
            </p:nvSpPr>
            <p:spPr>
              <a:xfrm>
                <a:off x="5902794" y="5127893"/>
                <a:ext cx="5732528" cy="64748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查询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转换为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cs typeface="Cambria Math" panose="02040503050406030204" charset="0"/>
                      </a:rPr>
                      <m:t>trans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]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⋀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𝛾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charset="0"/>
                      </a:rPr>
                      <m:t>。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CAB9E09-C5B5-49DD-955F-273E08C1B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94" y="5127893"/>
                <a:ext cx="5732528" cy="647485"/>
              </a:xfrm>
              <a:prstGeom prst="rect">
                <a:avLst/>
              </a:prstGeom>
              <a:blipFill>
                <a:blip r:embed="rId11"/>
                <a:stretch>
                  <a:fillRect l="-742" t="-3704" b="-13889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EB02E0-A24D-4911-85EA-5CB138495CAE}"/>
                  </a:ext>
                </a:extLst>
              </p:cNvPr>
              <p:cNvSpPr txBox="1"/>
              <p:nvPr/>
            </p:nvSpPr>
            <p:spPr>
              <a:xfrm>
                <a:off x="82184" y="5954709"/>
                <a:ext cx="5847113" cy="646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mbria Math" panose="02040503050406030204" charset="0"/>
                      </a:rPr>
                      <m:t>}&gt;可以</m:t>
                    </m:r>
                  </m:oMath>
                </a14:m>
                <a:r>
                  <a:rPr lang="zh-CN" altLang="en-US" dirty="0"/>
                  <a:t>转化为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charset="0"/>
                      </a:rPr>
                      <m:t>{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,100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charset="0"/>
                      </a:rPr>
                      <m:t>}&gt;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EB02E0-A24D-4911-85EA-5CB13849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4" y="5954709"/>
                <a:ext cx="5847113" cy="646459"/>
              </a:xfrm>
              <a:prstGeom prst="rect">
                <a:avLst/>
              </a:prstGeom>
              <a:blipFill>
                <a:blip r:embed="rId12"/>
                <a:stretch>
                  <a:fillRect t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D48A7A-4033-4D5C-A635-A7AC93D5FBC7}"/>
                  </a:ext>
                </a:extLst>
              </p:cNvPr>
              <p:cNvSpPr txBox="1"/>
              <p:nvPr/>
            </p:nvSpPr>
            <p:spPr>
              <a:xfrm>
                <a:off x="5872005" y="5933708"/>
                <a:ext cx="4875508" cy="924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=&lt;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0,6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⋀(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)&gt;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可以转化成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=&lt;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⋀(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⋁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)&gt;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D48A7A-4033-4D5C-A635-A7AC93D5F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005" y="5933708"/>
                <a:ext cx="4875508" cy="9242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8" grpId="0" animBg="1"/>
      <p:bldP spid="21" grpId="0" animBg="1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95,&quot;width&quot;:768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1798</Words>
  <Application>Microsoft Office PowerPoint</Application>
  <PresentationFormat>宽屏</PresentationFormat>
  <Paragraphs>229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LinLibertineTB</vt:lpstr>
      <vt:lpstr>宋体</vt:lpstr>
      <vt:lpstr>Arial</vt:lpstr>
      <vt:lpstr>Calibri</vt:lpstr>
      <vt:lpstr>Cambria Math</vt:lpstr>
      <vt:lpstr>Wingdings</vt:lpstr>
      <vt:lpstr>Office 主题</vt:lpstr>
      <vt:lpstr>自定义设计方案</vt:lpstr>
      <vt:lpstr>vChain: Enabling Verifiable Boolean Range Queries over Blockchain Databases</vt:lpstr>
      <vt:lpstr>目录</vt:lpstr>
      <vt:lpstr>解决的问题</vt:lpstr>
      <vt:lpstr>PowerPoint 演示文稿</vt:lpstr>
      <vt:lpstr>基本概念</vt:lpstr>
      <vt:lpstr>Cryptographic Multiset Accumulator</vt:lpstr>
      <vt:lpstr>基础方案</vt:lpstr>
      <vt:lpstr>ADS Generation and Query Processing</vt:lpstr>
      <vt:lpstr>Extension to Range Queries </vt:lpstr>
      <vt:lpstr>Extension to Range Queries </vt:lpstr>
      <vt:lpstr>Intra-Block Index</vt:lpstr>
      <vt:lpstr>Intra-Block Index</vt:lpstr>
      <vt:lpstr>Inter-Block Index</vt:lpstr>
      <vt:lpstr>Inter-Block Index</vt:lpstr>
      <vt:lpstr>VERIFIABLE SUBSCRIPTION QUERIES</vt:lpstr>
      <vt:lpstr>VERIFIABLE SUBSCRIPTION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vChain: Enabling Verifiable Boolean Range Queries over Blockchain Databases</dc:title>
  <dc:creator>tl</dc:creator>
  <cp:lastModifiedBy>唐 琳</cp:lastModifiedBy>
  <cp:revision>15</cp:revision>
  <dcterms:created xsi:type="dcterms:W3CDTF">2021-11-09T09:58:00Z</dcterms:created>
  <dcterms:modified xsi:type="dcterms:W3CDTF">2021-11-22T13:05:50Z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0CF5FFD5A6F045F7A5EFC28521240DBF</vt:lpwstr>
  </property>
  <property fmtid="{D5CDD505-2E9C-101B-9397-08002B2CF9AE}" pid="3" name="KSOProductBuildVer">
    <vt:lpwstr>2052-11.1.0.11045</vt:lpwstr>
  </property>
</Properties>
</file>