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6"/>
  </p:notesMasterIdLst>
  <p:sldIdLst>
    <p:sldId id="830" r:id="rId3"/>
    <p:sldId id="843" r:id="rId4"/>
    <p:sldId id="809" r:id="rId5"/>
    <p:sldId id="827" r:id="rId6"/>
    <p:sldId id="831" r:id="rId7"/>
    <p:sldId id="840" r:id="rId8"/>
    <p:sldId id="832" r:id="rId9"/>
    <p:sldId id="826" r:id="rId10"/>
    <p:sldId id="841" r:id="rId11"/>
    <p:sldId id="835" r:id="rId12"/>
    <p:sldId id="838" r:id="rId13"/>
    <p:sldId id="836" r:id="rId14"/>
    <p:sldId id="839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3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D0D0D"/>
    <a:srgbClr val="FFFFFF"/>
    <a:srgbClr val="14B28B"/>
    <a:srgbClr val="414455"/>
    <a:srgbClr val="FBFBFB"/>
    <a:srgbClr val="5B5E77"/>
    <a:srgbClr val="4C4F64"/>
    <a:srgbClr val="C00000"/>
    <a:srgbClr val="A6A6A6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92237" autoAdjust="0"/>
  </p:normalViewPr>
  <p:slideViewPr>
    <p:cSldViewPr showGuides="1">
      <p:cViewPr>
        <p:scale>
          <a:sx n="90" d="100"/>
          <a:sy n="90" d="100"/>
        </p:scale>
        <p:origin x="714" y="66"/>
      </p:cViewPr>
      <p:guideLst>
        <p:guide orient="horz" pos="1773"/>
        <p:guide pos="2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FEB9A-23AB-4D00-A72E-AD507B0F1653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6CF1A-E888-4A07-B96A-456D0CF694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381C5E-ABEC-406E-876A-C0540989C23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215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858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83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265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214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720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463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606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182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08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343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35B-0EFC-4AE1-AB1E-AE42B75B16B5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71C7-2F08-4A66-81F6-74220D708255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19800" cy="43894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DAD3-758B-4018-A3BB-E7F3303DFD75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39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52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28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50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48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41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42378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55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BBE6-54EC-4D43-A699-AD85DDDF8C07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17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03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66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EBCE-A2E8-4B7A-9BAA-B4D1F39E8E3F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1"/>
            <a:ext cx="4038600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361"/>
            <a:ext cx="4038600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1573-F7DA-48E6-9081-B847B14C29DD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CF94-52EB-4888-BD4A-BF28DC2CAD9C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8C93C-8C00-4438-8793-9625DA4B089E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6A07-A80C-4C53-B9AD-62BA5838498F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D0B3-6A76-458C-8AAD-C627F6316C15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C0A2-FC1F-4F9F-8F21-C5E4A93D7B96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57D64-5F5E-42DC-A6EA-2F23E51418F2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3BAA1-0399-4982-9ADF-42D0D51ED489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08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book/10.1007/978-3-642-40041-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9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image" Target="../media/image93.png"/><Relationship Id="rId5" Type="http://schemas.openxmlformats.org/officeDocument/2006/relationships/image" Target="../media/image85.tmp"/><Relationship Id="rId4" Type="http://schemas.openxmlformats.org/officeDocument/2006/relationships/image" Target="../media/image36.png"/><Relationship Id="rId9" Type="http://schemas.openxmlformats.org/officeDocument/2006/relationships/image" Target="../media/image9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18" Type="http://schemas.openxmlformats.org/officeDocument/2006/relationships/image" Target="../media/image110.png"/><Relationship Id="rId26" Type="http://schemas.openxmlformats.org/officeDocument/2006/relationships/image" Target="../media/image34.png"/><Relationship Id="rId39" Type="http://schemas.openxmlformats.org/officeDocument/2006/relationships/image" Target="../media/image84.png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37.png"/><Relationship Id="rId34" Type="http://schemas.openxmlformats.org/officeDocument/2006/relationships/image" Target="../media/image21.pn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17" Type="http://schemas.openxmlformats.org/officeDocument/2006/relationships/image" Target="../media/image109.png"/><Relationship Id="rId25" Type="http://schemas.openxmlformats.org/officeDocument/2006/relationships/image" Target="../media/image35.png"/><Relationship Id="rId33" Type="http://schemas.openxmlformats.org/officeDocument/2006/relationships/image" Target="../media/image12.png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8.png"/><Relationship Id="rId20" Type="http://schemas.openxmlformats.org/officeDocument/2006/relationships/image" Target="../media/image25.png"/><Relationship Id="rId29" Type="http://schemas.openxmlformats.org/officeDocument/2006/relationships/image" Target="../media/image6.png"/><Relationship Id="rId1" Type="http://schemas.openxmlformats.org/officeDocument/2006/relationships/tags" Target="../tags/tag10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24" Type="http://schemas.openxmlformats.org/officeDocument/2006/relationships/image" Target="../media/image54.png"/><Relationship Id="rId32" Type="http://schemas.openxmlformats.org/officeDocument/2006/relationships/image" Target="../media/image26.png"/><Relationship Id="rId37" Type="http://schemas.openxmlformats.org/officeDocument/2006/relationships/image" Target="../media/image2.png"/><Relationship Id="rId40" Type="http://schemas.openxmlformats.org/officeDocument/2006/relationships/image" Target="../media/image67.png"/><Relationship Id="rId5" Type="http://schemas.openxmlformats.org/officeDocument/2006/relationships/image" Target="../media/image97.png"/><Relationship Id="rId15" Type="http://schemas.openxmlformats.org/officeDocument/2006/relationships/image" Target="../media/image107.png"/><Relationship Id="rId23" Type="http://schemas.openxmlformats.org/officeDocument/2006/relationships/image" Target="../media/image29.png"/><Relationship Id="rId28" Type="http://schemas.openxmlformats.org/officeDocument/2006/relationships/image" Target="../media/image56.png"/><Relationship Id="rId36" Type="http://schemas.openxmlformats.org/officeDocument/2006/relationships/image" Target="../media/image32.png"/><Relationship Id="rId10" Type="http://schemas.openxmlformats.org/officeDocument/2006/relationships/image" Target="../media/image102.png"/><Relationship Id="rId19" Type="http://schemas.openxmlformats.org/officeDocument/2006/relationships/image" Target="../media/image111.png"/><Relationship Id="rId31" Type="http://schemas.openxmlformats.org/officeDocument/2006/relationships/image" Target="../media/image27.png"/><Relationship Id="rId4" Type="http://schemas.openxmlformats.org/officeDocument/2006/relationships/image" Target="../media/image36.png"/><Relationship Id="rId9" Type="http://schemas.openxmlformats.org/officeDocument/2006/relationships/image" Target="../media/image101.png"/><Relationship Id="rId14" Type="http://schemas.openxmlformats.org/officeDocument/2006/relationships/image" Target="../media/image106.png"/><Relationship Id="rId22" Type="http://schemas.openxmlformats.org/officeDocument/2006/relationships/image" Target="../media/image28.png"/><Relationship Id="rId27" Type="http://schemas.openxmlformats.org/officeDocument/2006/relationships/image" Target="../media/image4.tmp"/><Relationship Id="rId30" Type="http://schemas.openxmlformats.org/officeDocument/2006/relationships/image" Target="../media/image19.png"/><Relationship Id="rId35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18" Type="http://schemas.openxmlformats.org/officeDocument/2006/relationships/image" Target="../media/image37.png"/><Relationship Id="rId26" Type="http://schemas.openxmlformats.org/officeDocument/2006/relationships/image" Target="../media/image2.png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20.png"/><Relationship Id="rId7" Type="http://schemas.openxmlformats.org/officeDocument/2006/relationships/image" Target="../media/image25.png"/><Relationship Id="rId12" Type="http://schemas.openxmlformats.org/officeDocument/2006/relationships/image" Target="../media/image35.png"/><Relationship Id="rId17" Type="http://schemas.openxmlformats.org/officeDocument/2006/relationships/image" Target="../media/image5.png"/><Relationship Id="rId25" Type="http://schemas.openxmlformats.org/officeDocument/2006/relationships/image" Target="../media/image24.png"/><Relationship Id="rId33" Type="http://schemas.openxmlformats.org/officeDocument/2006/relationships/image" Target="../media/image121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png"/><Relationship Id="rId20" Type="http://schemas.openxmlformats.org/officeDocument/2006/relationships/image" Target="../media/image114.png"/><Relationship Id="rId29" Type="http://schemas.openxmlformats.org/officeDocument/2006/relationships/image" Target="../media/image117.png"/><Relationship Id="rId1" Type="http://schemas.openxmlformats.org/officeDocument/2006/relationships/tags" Target="../tags/tag11.xml"/><Relationship Id="rId6" Type="http://schemas.openxmlformats.org/officeDocument/2006/relationships/image" Target="../media/image113.png"/><Relationship Id="rId11" Type="http://schemas.openxmlformats.org/officeDocument/2006/relationships/image" Target="../media/image1.png"/><Relationship Id="rId24" Type="http://schemas.openxmlformats.org/officeDocument/2006/relationships/image" Target="../media/image54.png"/><Relationship Id="rId32" Type="http://schemas.openxmlformats.org/officeDocument/2006/relationships/image" Target="../media/image120.png"/><Relationship Id="rId5" Type="http://schemas.openxmlformats.org/officeDocument/2006/relationships/image" Target="../media/image112.png"/><Relationship Id="rId15" Type="http://schemas.openxmlformats.org/officeDocument/2006/relationships/image" Target="../media/image56.png"/><Relationship Id="rId23" Type="http://schemas.openxmlformats.org/officeDocument/2006/relationships/image" Target="../media/image115.png"/><Relationship Id="rId28" Type="http://schemas.openxmlformats.org/officeDocument/2006/relationships/image" Target="../media/image116.png"/><Relationship Id="rId10" Type="http://schemas.openxmlformats.org/officeDocument/2006/relationships/image" Target="../media/image66.png"/><Relationship Id="rId19" Type="http://schemas.openxmlformats.org/officeDocument/2006/relationships/image" Target="../media/image26.png"/><Relationship Id="rId31" Type="http://schemas.openxmlformats.org/officeDocument/2006/relationships/image" Target="../media/image119.png"/><Relationship Id="rId4" Type="http://schemas.openxmlformats.org/officeDocument/2006/relationships/image" Target="../media/image36.png"/><Relationship Id="rId9" Type="http://schemas.openxmlformats.org/officeDocument/2006/relationships/image" Target="../media/image8.png"/><Relationship Id="rId14" Type="http://schemas.openxmlformats.org/officeDocument/2006/relationships/image" Target="../media/image4.tmp"/><Relationship Id="rId22" Type="http://schemas.openxmlformats.org/officeDocument/2006/relationships/image" Target="../media/image23.png"/><Relationship Id="rId27" Type="http://schemas.openxmlformats.org/officeDocument/2006/relationships/image" Target="../media/image64.png"/><Relationship Id="rId30" Type="http://schemas.openxmlformats.org/officeDocument/2006/relationships/image" Target="../media/image1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tags" Target="../tags/tag1.xml"/><Relationship Id="rId6" Type="http://schemas.openxmlformats.org/officeDocument/2006/relationships/image" Target="../media/image4.tmp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9.png"/><Relationship Id="rId18" Type="http://schemas.openxmlformats.org/officeDocument/2006/relationships/image" Target="../media/image4.tmp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png"/><Relationship Id="rId12" Type="http://schemas.openxmlformats.org/officeDocument/2006/relationships/image" Target="../media/image26.png"/><Relationship Id="rId17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png"/><Relationship Id="rId1" Type="http://schemas.openxmlformats.org/officeDocument/2006/relationships/tags" Target="../tags/tag2.xml"/><Relationship Id="rId6" Type="http://schemas.openxmlformats.org/officeDocument/2006/relationships/image" Target="../media/image310.png"/><Relationship Id="rId11" Type="http://schemas.openxmlformats.org/officeDocument/2006/relationships/image" Target="../media/image25.png"/><Relationship Id="rId15" Type="http://schemas.openxmlformats.org/officeDocument/2006/relationships/image" Target="../media/image12.png"/><Relationship Id="rId10" Type="http://schemas.openxmlformats.org/officeDocument/2006/relationships/image" Target="../media/image34.png"/><Relationship Id="rId19" Type="http://schemas.openxmlformats.org/officeDocument/2006/relationships/image" Target="../media/image160.png"/><Relationship Id="rId4" Type="http://schemas.openxmlformats.org/officeDocument/2006/relationships/image" Target="../media/image36.png"/><Relationship Id="rId9" Type="http://schemas.openxmlformats.org/officeDocument/2006/relationships/image" Target="../media/image2.png"/><Relationship Id="rId1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6.png"/><Relationship Id="rId9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34.png"/><Relationship Id="rId26" Type="http://schemas.openxmlformats.org/officeDocument/2006/relationships/image" Target="../media/image21.png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26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1" Type="http://schemas.openxmlformats.org/officeDocument/2006/relationships/tags" Target="../tags/tag4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8.png"/><Relationship Id="rId5" Type="http://schemas.openxmlformats.org/officeDocument/2006/relationships/image" Target="../media/image43.tmp"/><Relationship Id="rId15" Type="http://schemas.openxmlformats.org/officeDocument/2006/relationships/image" Target="../media/image53.png"/><Relationship Id="rId23" Type="http://schemas.openxmlformats.org/officeDocument/2006/relationships/image" Target="../media/image30.png"/><Relationship Id="rId10" Type="http://schemas.openxmlformats.org/officeDocument/2006/relationships/image" Target="../media/image48.png"/><Relationship Id="rId19" Type="http://schemas.openxmlformats.org/officeDocument/2006/relationships/image" Target="../media/image4.tmp"/><Relationship Id="rId4" Type="http://schemas.openxmlformats.org/officeDocument/2006/relationships/image" Target="../media/image36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25.png"/><Relationship Id="rId27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12.png"/><Relationship Id="rId18" Type="http://schemas.openxmlformats.org/officeDocument/2006/relationships/image" Target="../media/image4.tmp"/><Relationship Id="rId26" Type="http://schemas.openxmlformats.org/officeDocument/2006/relationships/image" Target="../media/image54.png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7.png"/><Relationship Id="rId7" Type="http://schemas.openxmlformats.org/officeDocument/2006/relationships/image" Target="../media/image60.png"/><Relationship Id="rId12" Type="http://schemas.openxmlformats.org/officeDocument/2006/relationships/image" Target="../media/image20.png"/><Relationship Id="rId17" Type="http://schemas.openxmlformats.org/officeDocument/2006/relationships/image" Target="../media/image64.png"/><Relationship Id="rId25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.png"/><Relationship Id="rId20" Type="http://schemas.openxmlformats.org/officeDocument/2006/relationships/image" Target="../media/image28.png"/><Relationship Id="rId29" Type="http://schemas.openxmlformats.org/officeDocument/2006/relationships/image" Target="../media/image67.png"/><Relationship Id="rId1" Type="http://schemas.openxmlformats.org/officeDocument/2006/relationships/tags" Target="../tags/tag5.xml"/><Relationship Id="rId6" Type="http://schemas.openxmlformats.org/officeDocument/2006/relationships/image" Target="../media/image59.png"/><Relationship Id="rId11" Type="http://schemas.openxmlformats.org/officeDocument/2006/relationships/image" Target="../media/image19.png"/><Relationship Id="rId24" Type="http://schemas.openxmlformats.org/officeDocument/2006/relationships/image" Target="../media/image66.png"/><Relationship Id="rId5" Type="http://schemas.openxmlformats.org/officeDocument/2006/relationships/image" Target="../media/image58.png"/><Relationship Id="rId15" Type="http://schemas.openxmlformats.org/officeDocument/2006/relationships/image" Target="../media/image1.png"/><Relationship Id="rId23" Type="http://schemas.openxmlformats.org/officeDocument/2006/relationships/image" Target="../media/image26.png"/><Relationship Id="rId28" Type="http://schemas.openxmlformats.org/officeDocument/2006/relationships/image" Target="../media/image23.png"/><Relationship Id="rId10" Type="http://schemas.openxmlformats.org/officeDocument/2006/relationships/image" Target="../media/image63.png"/><Relationship Id="rId19" Type="http://schemas.openxmlformats.org/officeDocument/2006/relationships/image" Target="../media/image5.png"/><Relationship Id="rId4" Type="http://schemas.openxmlformats.org/officeDocument/2006/relationships/image" Target="../media/image36.png"/><Relationship Id="rId9" Type="http://schemas.openxmlformats.org/officeDocument/2006/relationships/image" Target="../media/image62.png"/><Relationship Id="rId14" Type="http://schemas.openxmlformats.org/officeDocument/2006/relationships/image" Target="../media/image29.png"/><Relationship Id="rId22" Type="http://schemas.openxmlformats.org/officeDocument/2006/relationships/image" Target="../media/image65.png"/><Relationship Id="rId27" Type="http://schemas.openxmlformats.org/officeDocument/2006/relationships/image" Target="../media/image32.png"/><Relationship Id="rId30" Type="http://schemas.openxmlformats.org/officeDocument/2006/relationships/image" Target="../media/image6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36.png"/><Relationship Id="rId9" Type="http://schemas.openxmlformats.org/officeDocument/2006/relationships/image" Target="../media/image7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81.png"/><Relationship Id="rId18" Type="http://schemas.openxmlformats.org/officeDocument/2006/relationships/image" Target="../media/image30.png"/><Relationship Id="rId26" Type="http://schemas.openxmlformats.org/officeDocument/2006/relationships/image" Target="../media/image84.png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29.png"/><Relationship Id="rId7" Type="http://schemas.openxmlformats.org/officeDocument/2006/relationships/image" Target="../media/image80.png"/><Relationship Id="rId12" Type="http://schemas.openxmlformats.org/officeDocument/2006/relationships/image" Target="../media/image2.png"/><Relationship Id="rId17" Type="http://schemas.openxmlformats.org/officeDocument/2006/relationships/image" Target="../media/image82.png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png"/><Relationship Id="rId20" Type="http://schemas.openxmlformats.org/officeDocument/2006/relationships/image" Target="../media/image8.png"/><Relationship Id="rId1" Type="http://schemas.openxmlformats.org/officeDocument/2006/relationships/tags" Target="../tags/tag7.xml"/><Relationship Id="rId6" Type="http://schemas.openxmlformats.org/officeDocument/2006/relationships/image" Target="../media/image79.png"/><Relationship Id="rId11" Type="http://schemas.openxmlformats.org/officeDocument/2006/relationships/image" Target="../media/image54.png"/><Relationship Id="rId24" Type="http://schemas.openxmlformats.org/officeDocument/2006/relationships/image" Target="../media/image83.png"/><Relationship Id="rId5" Type="http://schemas.openxmlformats.org/officeDocument/2006/relationships/image" Target="../media/image78.tmp"/><Relationship Id="rId15" Type="http://schemas.openxmlformats.org/officeDocument/2006/relationships/image" Target="../media/image5.png"/><Relationship Id="rId23" Type="http://schemas.openxmlformats.org/officeDocument/2006/relationships/image" Target="../media/image32.png"/><Relationship Id="rId28" Type="http://schemas.openxmlformats.org/officeDocument/2006/relationships/image" Target="../media/image68.png"/><Relationship Id="rId10" Type="http://schemas.openxmlformats.org/officeDocument/2006/relationships/image" Target="../media/image21.png"/><Relationship Id="rId19" Type="http://schemas.openxmlformats.org/officeDocument/2006/relationships/image" Target="../media/image6.png"/><Relationship Id="rId4" Type="http://schemas.openxmlformats.org/officeDocument/2006/relationships/image" Target="../media/image36.png"/><Relationship Id="rId9" Type="http://schemas.openxmlformats.org/officeDocument/2006/relationships/image" Target="../media/image28.png"/><Relationship Id="rId14" Type="http://schemas.openxmlformats.org/officeDocument/2006/relationships/image" Target="../media/image4.tmp"/><Relationship Id="rId22" Type="http://schemas.openxmlformats.org/officeDocument/2006/relationships/image" Target="../media/image37.png"/><Relationship Id="rId27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tmp"/><Relationship Id="rId10" Type="http://schemas.openxmlformats.org/officeDocument/2006/relationships/image" Target="../media/image90.png"/><Relationship Id="rId4" Type="http://schemas.openxmlformats.org/officeDocument/2006/relationships/image" Target="../media/image36.png"/><Relationship Id="rId9" Type="http://schemas.openxmlformats.org/officeDocument/2006/relationships/image" Target="../media/image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 descr="7b0a202020202262756c6c6574223a20227b5c2263617465676f727949645c223a31303031322c5c2274656d706c61746549645c223a32303233313239377d220a7d0a"/>
          <p:cNvSpPr txBox="1"/>
          <p:nvPr/>
        </p:nvSpPr>
        <p:spPr>
          <a:xfrm>
            <a:off x="-108520" y="1264213"/>
            <a:ext cx="9361040" cy="1307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>
              <a:lnSpc>
                <a:spcPct val="150000"/>
              </a:lnSpc>
            </a:pPr>
            <a:r>
              <a:rPr lang="en-US" altLang="zh-CN" sz="2800" b="1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Highly-Scalable Searchable Symmetric Encryption With Support For Boolean Queries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0" y="4587974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/>
            <a:r>
              <a:rPr lang="zh-CN" altLang="en-US" dirty="0">
                <a:solidFill>
                  <a:srgbClr val="0009B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汇报人：魏佩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A575CC-2EB1-4FEA-BECE-07511C4EC3E3}"/>
              </a:ext>
            </a:extLst>
          </p:cNvPr>
          <p:cNvSpPr txBox="1"/>
          <p:nvPr/>
        </p:nvSpPr>
        <p:spPr>
          <a:xfrm>
            <a:off x="3059832" y="2983124"/>
            <a:ext cx="5102124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en-US" altLang="zh-CN" sz="1350" b="1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endParaRPr lang="en-US" altLang="zh-CN" sz="1350" dirty="0">
              <a:solidFill>
                <a:srgbClr val="94C600">
                  <a:lumMod val="50000"/>
                </a:srgbClr>
              </a:solidFill>
              <a:latin typeface="inherit"/>
            </a:endParaRPr>
          </a:p>
          <a:p>
            <a:pPr defTabSz="685800"/>
            <a:r>
              <a:rPr lang="en-US" altLang="zh-CN" sz="1350" dirty="0">
                <a:solidFill>
                  <a:srgbClr val="94C600">
                    <a:lumMod val="50000"/>
                  </a:srgbClr>
                </a:solidFill>
                <a:latin typeface="inheri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Advances in Cryptology – CRYPTO 2013</a:t>
            </a:r>
            <a:r>
              <a:rPr lang="en-US" altLang="zh-CN" sz="1350" dirty="0">
                <a:solidFill>
                  <a:srgbClr val="94C600">
                    <a:lumMod val="50000"/>
                  </a:srgbClr>
                </a:solidFill>
                <a:latin typeface="inherit"/>
              </a:rPr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82AAFA-5539-48E2-8C86-1117C8ADFC86}"/>
              </a:ext>
            </a:extLst>
          </p:cNvPr>
          <p:cNvSpPr txBox="1"/>
          <p:nvPr/>
        </p:nvSpPr>
        <p:spPr>
          <a:xfrm>
            <a:off x="2267744" y="2833083"/>
            <a:ext cx="5030455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en-US" altLang="zh-CN" sz="1350" dirty="0">
                <a:solidFill>
                  <a:srgbClr val="333333"/>
                </a:solidFill>
                <a:latin typeface="Arial" panose="020B0604020202020204" pitchFamily="34" charset="0"/>
              </a:rPr>
              <a:t> David Cash/Stanislaw Jarecki/Charanjit Jutla/Hugo Krawczyk</a:t>
            </a:r>
            <a:endParaRPr lang="zh-CN" altLang="en-US" sz="135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73">
            <a:extLst>
              <a:ext uri="{FF2B5EF4-FFF2-40B4-BE49-F238E27FC236}">
                <a16:creationId xmlns:a16="http://schemas.microsoft.com/office/drawing/2014/main" id="{86C504CE-5E16-437B-B5D2-F9E99B98C5F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69643"/>
            <a:ext cx="571687" cy="571687"/>
          </a:xfrm>
          <a:prstGeom prst="rect">
            <a:avLst/>
          </a:prstGeom>
        </p:spPr>
      </p:pic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E258D680-003A-423D-9D2E-2464638CE3A7}"/>
              </a:ext>
            </a:extLst>
          </p:cNvPr>
          <p:cNvCxnSpPr/>
          <p:nvPr/>
        </p:nvCxnSpPr>
        <p:spPr>
          <a:xfrm>
            <a:off x="0" y="64133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6">
            <a:extLst>
              <a:ext uri="{FF2B5EF4-FFF2-40B4-BE49-F238E27FC236}">
                <a16:creationId xmlns:a16="http://schemas.microsoft.com/office/drawing/2014/main" id="{2937B552-6AF3-4554-BDB8-4312C7EE6B87}"/>
              </a:ext>
            </a:extLst>
          </p:cNvPr>
          <p:cNvSpPr txBox="1"/>
          <p:nvPr/>
        </p:nvSpPr>
        <p:spPr>
          <a:xfrm>
            <a:off x="85906" y="179665"/>
            <a:ext cx="6103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Oblivious Cross-Tags (OXT) Protocol</a:t>
            </a:r>
            <a:endParaRPr lang="zh-CN" altLang="en-US" sz="240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CB8693-C8C5-421F-A42A-CD33846D20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97" y="864196"/>
            <a:ext cx="3445693" cy="3637974"/>
          </a:xfrm>
          <a:prstGeom prst="rect">
            <a:avLst/>
          </a:prstGeom>
        </p:spPr>
      </p:pic>
      <p:sp>
        <p:nvSpPr>
          <p:cNvPr id="65" name="文本框 64">
            <a:extLst>
              <a:ext uri="{FF2B5EF4-FFF2-40B4-BE49-F238E27FC236}">
                <a16:creationId xmlns:a16="http://schemas.microsoft.com/office/drawing/2014/main" id="{460019E7-4395-4A01-9A52-5CE2F359003B}"/>
              </a:ext>
            </a:extLst>
          </p:cNvPr>
          <p:cNvSpPr txBox="1"/>
          <p:nvPr/>
        </p:nvSpPr>
        <p:spPr>
          <a:xfrm>
            <a:off x="3881004" y="1038241"/>
            <a:ext cx="4577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131413"/>
                </a:solidFill>
                <a:effectLst/>
                <a:latin typeface="CMSY9"/>
              </a:rPr>
              <a:t>•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CB98BE8-C6CD-4052-BE53-1998F3468DB7}"/>
                  </a:ext>
                </a:extLst>
              </p:cNvPr>
              <p:cNvSpPr txBox="1"/>
              <p:nvPr/>
            </p:nvSpPr>
            <p:spPr>
              <a:xfrm>
                <a:off x="4106435" y="1084397"/>
                <a:ext cx="4208987" cy="2779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smtClean="0">
                          <a:solidFill>
                            <a:srgbClr val="0009BF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𝐷𝐵</m:t>
                      </m:r>
                      <m:r>
                        <a:rPr lang="en-US" altLang="zh-CN" sz="1200" smtClean="0">
                          <a:solidFill>
                            <a:srgbClr val="0009BF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200" i="1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>
                          <a:solidFill>
                            <a:srgbClr val="0009BF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𝑥𝑡𝑎𝑔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sz="1200" i="1" smtClean="0">
                          <a:solidFill>
                            <a:srgbClr val="0009BF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CN" sz="120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120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)∙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𝑥𝑖𝑛𝑑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𝑥𝑡𝑎𝑔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altLang="zh-CN" sz="1200" i="1" smtClean="0">
                          <a:solidFill>
                            <a:srgbClr val="0009BF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CN" sz="120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120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)∙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𝑥𝑖𝑛𝑑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smtClean="0">
                          <a:solidFill>
                            <a:srgbClr val="0009BF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𝐷𝐵</m:t>
                      </m:r>
                      <m:r>
                        <a:rPr lang="en-US" altLang="zh-CN" sz="1200" smtClean="0">
                          <a:solidFill>
                            <a:srgbClr val="0009BF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200" i="1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0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>
                          <a:solidFill>
                            <a:srgbClr val="0009BF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𝑥𝑡𝑎𝑔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CN" sz="1200" i="1" smtClean="0">
                          <a:solidFill>
                            <a:srgbClr val="0009BF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CN" sz="120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120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)∙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𝑥𝑖𝑛𝑑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𝑥𝑡𝑎𝑔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CN" sz="1200" i="1" smtClean="0">
                          <a:solidFill>
                            <a:srgbClr val="0009BF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CN" sz="120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120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)∙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𝑥𝑖𝑛𝑑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𝑥𝑡𝑎𝑔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altLang="zh-CN" sz="1200" i="1" smtClean="0">
                          <a:solidFill>
                            <a:srgbClr val="0009BF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CN" sz="120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120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)∙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𝑥𝑖𝑛𝑑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𝑥𝑡𝑎𝑔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altLang="zh-CN" sz="1200" i="1" smtClean="0">
                          <a:solidFill>
                            <a:srgbClr val="0009BF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CN" sz="120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120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)∙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𝑥𝑖𝑛𝑑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smtClean="0">
                          <a:solidFill>
                            <a:srgbClr val="0009BF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𝐷𝐵</m:t>
                      </m:r>
                      <m:r>
                        <a:rPr lang="en-US" altLang="zh-CN" sz="1200" smtClean="0">
                          <a:solidFill>
                            <a:srgbClr val="0009BF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200" i="1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0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200">
                          <a:solidFill>
                            <a:srgbClr val="0009BF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𝑥𝑡𝑎𝑔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altLang="zh-CN" sz="1200" i="1" smtClean="0">
                          <a:solidFill>
                            <a:srgbClr val="0009BF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CN" sz="120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120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)∙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𝑥𝑖𝑛𝑑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𝑥𝑡𝑎𝑔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altLang="zh-CN" sz="1200" i="1" smtClean="0">
                          <a:solidFill>
                            <a:srgbClr val="0009BF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CN" sz="120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120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)∙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𝑥𝑖𝑛𝑑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𝑥𝑡𝑎𝑔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34</m:t>
                          </m:r>
                        </m:sub>
                      </m:sSub>
                      <m:r>
                        <a:rPr lang="en-US" altLang="zh-CN" sz="1200" i="1" smtClean="0">
                          <a:solidFill>
                            <a:srgbClr val="0009BF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CN" sz="120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120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)∙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𝑥𝑖𝑛𝑑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CB98BE8-C6CD-4052-BE53-1998F3468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435" y="1084397"/>
                <a:ext cx="4208987" cy="27798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A91CF62A-011A-4753-87F6-F0A509CFCF01}"/>
              </a:ext>
            </a:extLst>
          </p:cNvPr>
          <p:cNvSpPr txBox="1"/>
          <p:nvPr/>
        </p:nvSpPr>
        <p:spPr>
          <a:xfrm>
            <a:off x="3937187" y="3376366"/>
            <a:ext cx="1814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131413"/>
                </a:solidFill>
                <a:effectLst/>
                <a:latin typeface="CMSY9"/>
              </a:rPr>
              <a:t>•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080D5E4-D4D6-4BF7-A592-7B94E114DDFB}"/>
                  </a:ext>
                </a:extLst>
              </p:cNvPr>
              <p:cNvSpPr txBox="1"/>
              <p:nvPr/>
            </p:nvSpPr>
            <p:spPr>
              <a:xfrm>
                <a:off x="4114404" y="3448698"/>
                <a:ext cx="27129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i="1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i="1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200" i="1"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  <m:r>
                        <a:rPr lang="en-US" altLang="zh-CN" sz="1200" i="1"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CN" sz="1200" i="1" dirty="0"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200" i="1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𝑇𝑆𝑒𝑡</m:t>
                          </m:r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i="1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altLang="zh-CN" sz="1200" i="1"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  <m:r>
                        <a:rPr lang="en-US" altLang="zh-CN" sz="1200" i="1"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𝑇𝑆𝑒𝑡𝑆𝑒𝑡𝑢𝑝</m:t>
                      </m:r>
                      <m:d>
                        <m:dPr>
                          <m:ctrlPr>
                            <a:rPr lang="en-US" altLang="zh-CN" sz="1200" i="1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altLang="zh-CN" sz="1200" i="1" dirty="0"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1200" i="1" dirty="0"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输出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2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i="1"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zh-CN" sz="12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200" i="1"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altLang="zh-CN" sz="12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200" i="1"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altLang="zh-CN" sz="12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200" i="1"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sub>
                        </m:sSub>
                        <m:r>
                          <a:rPr lang="en-US" altLang="zh-CN" sz="12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200" i="1"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200" i="1" dirty="0"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200" i="1" dirty="0"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EDB=(</a:t>
                </a:r>
                <a:r>
                  <a:rPr lang="en-US" altLang="zh-CN" sz="1200" i="1" dirty="0" err="1"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TSet,XSet</a:t>
                </a:r>
                <a:r>
                  <a:rPr lang="en-US" altLang="zh-CN" sz="1200" i="1" dirty="0"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1200" i="1" dirty="0"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080D5E4-D4D6-4BF7-A592-7B94E114D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04" y="3448698"/>
                <a:ext cx="2712936" cy="830997"/>
              </a:xfrm>
              <a:prstGeom prst="rect">
                <a:avLst/>
              </a:prstGeom>
              <a:blipFill>
                <a:blip r:embed="rId7"/>
                <a:stretch>
                  <a:fillRect l="-674" b="-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63BA4495-071D-4B98-9D52-95E755E336C9}"/>
                  </a:ext>
                </a:extLst>
              </p:cNvPr>
              <p:cNvSpPr txBox="1"/>
              <p:nvPr/>
            </p:nvSpPr>
            <p:spPr>
              <a:xfrm>
                <a:off x="6091188" y="1136080"/>
                <a:ext cx="3207316" cy="26891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Search Protocol</a:t>
                </a:r>
              </a:p>
              <a:p>
                <a:r>
                  <a:rPr lang="zh-CN" altLang="en-US" sz="11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1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1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）用户输入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1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100" i="1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1100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zh-CN" sz="11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100" i="1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1100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altLang="zh-CN" sz="11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100" i="1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1100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altLang="zh-CN" sz="11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100" i="1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1100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sub>
                        </m:sSub>
                        <m:r>
                          <a:rPr lang="en-US" altLang="zh-CN" sz="11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100" i="1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1100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1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以及查询</a:t>
                </a:r>
                <a:endParaRPr lang="en-US" altLang="zh-CN" sz="11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1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1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1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</m:oMath>
                </a14:m>
                <a:r>
                  <a:rPr lang="en-US" altLang="zh-CN" sz="11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1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1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1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1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</m:oMath>
                </a14:m>
                <a:r>
                  <a:rPr lang="en-US" altLang="zh-CN" sz="11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1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1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11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11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100" b="1" dirty="0"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用户向服务器发送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1" i="1" smtClean="0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100" b="1" i="1" smtClean="0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𝒔𝒕𝒂𝒈</m:t>
                        </m:r>
                      </m:e>
                      <m:sub>
                        <m:r>
                          <a:rPr lang="en-US" altLang="zh-CN" sz="1100" b="1" i="1" smtClean="0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100" b="1" i="1" smtClean="0"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100" b="1" i="1" smtClean="0"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𝒙𝒕𝒐𝒌𝒆𝒏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100" b="1" i="1" smtClean="0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100" b="1" i="1" smtClean="0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1100" b="1" i="1" smtClean="0"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100" b="1" i="1" smtClean="0"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𝒙𝒕𝒐𝒌𝒆𝒏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100" b="1" i="1" smtClean="0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100" b="1" i="1" smtClean="0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</m:d>
                  </m:oMath>
                </a14:m>
                <a:endParaRPr lang="en-US" altLang="zh-CN" sz="1100" b="1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1100" b="1" dirty="0"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1100" b="1" dirty="0"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定义：</a:t>
                </a:r>
                <a:endParaRPr lang="en-US" altLang="zh-CN" sz="1100" b="1" dirty="0"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𝑠𝑡𝑎𝑔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 i="1" smtClean="0">
                          <a:solidFill>
                            <a:srgbClr val="0009BF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  <m:r>
                        <a:rPr lang="en-US" altLang="zh-CN" sz="1100" b="0" i="1" smtClean="0">
                          <a:solidFill>
                            <a:srgbClr val="0009BF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𝑇𝑆𝑒𝑡𝐺𝑒𝑡𝑇𝑎𝑔</m:t>
                      </m:r>
                      <m:r>
                        <a:rPr lang="en-US" altLang="zh-CN" sz="1100" b="0" i="1" smtClean="0">
                          <a:solidFill>
                            <a:srgbClr val="0009BF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1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rgbClr val="0009BF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1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rgbClr val="0009BF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1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1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c=1,2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rgbClr val="0009BF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𝑥𝑡𝑜𝑘𝑒𝑛</m:t>
                      </m:r>
                      <m:r>
                        <a:rPr lang="en-US" altLang="zh-CN" sz="1100" b="0" i="1" smtClean="0">
                          <a:solidFill>
                            <a:srgbClr val="0009BF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[1,2]←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11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sub>
                          </m:sSub>
                          <m:r>
                            <a:rPr lang="en-US" altLang="zh-CN" sz="11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1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||1)∙</m:t>
                          </m:r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11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sz="11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1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sz="11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rgbClr val="0009BF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𝑥𝑡𝑜𝑘𝑒𝑛</m:t>
                      </m:r>
                      <m:r>
                        <a:rPr lang="en-US" altLang="zh-CN" sz="1100" b="0" i="1" smtClean="0">
                          <a:solidFill>
                            <a:srgbClr val="0009BF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[1,3]←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11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sub>
                          </m:sSub>
                          <m:r>
                            <a:rPr lang="en-US" altLang="zh-CN" sz="11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1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||1)∙</m:t>
                          </m:r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11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sz="11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1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sz="11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rgbClr val="0009BF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𝑥𝑡𝑜𝑘𝑒𝑛</m:t>
                      </m:r>
                      <m:r>
                        <a:rPr lang="en-US" altLang="zh-CN" sz="1100" b="0" i="1" smtClean="0">
                          <a:solidFill>
                            <a:srgbClr val="0009BF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[2,2]←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11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sub>
                          </m:sSub>
                          <m:r>
                            <a:rPr lang="en-US" altLang="zh-CN" sz="11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1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||2)∙</m:t>
                          </m:r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11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sz="11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1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sz="11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rgbClr val="0009BF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𝑥𝑡𝑜𝑘𝑒𝑛</m:t>
                      </m:r>
                      <m:r>
                        <a:rPr lang="en-US" altLang="zh-CN" sz="1100" b="0" i="1" smtClean="0">
                          <a:solidFill>
                            <a:srgbClr val="0009BF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[2,3]←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11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sub>
                          </m:sSub>
                          <m:r>
                            <a:rPr lang="en-US" altLang="zh-CN" sz="11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1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||2)∙</m:t>
                          </m:r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11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sz="11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100" b="0" i="1" smtClean="0"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sz="11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𝑥𝑡𝑜𝑘𝑒𝑛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100" b="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100" b="0" i="1" smtClean="0"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𝑥𝑡𝑜𝑘𝑒𝑛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100" b="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100" b="0" i="1" smtClean="0"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100" b="0" i="1" smtClean="0"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𝑥𝑡𝑜𝑘𝑒𝑛</m:t>
                      </m:r>
                      <m:r>
                        <a:rPr lang="en-US" altLang="zh-CN" sz="1100" b="0" i="1" smtClean="0"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[1,3]</m:t>
                      </m:r>
                    </m:oMath>
                  </m:oMathPara>
                </a14:m>
                <a:endParaRPr lang="en-US" altLang="zh-CN" sz="1100" dirty="0"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𝑥𝑡𝑜𝑘𝑒𝑛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100" b="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1100" b="0" i="1" smtClean="0"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𝑥𝑡𝑜𝑘𝑒𝑛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100" b="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2,2</m:t>
                          </m:r>
                        </m:e>
                      </m:d>
                      <m:r>
                        <a:rPr lang="en-US" altLang="zh-CN" sz="1100" b="0" i="1" smtClean="0"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100" b="0" i="1" smtClean="0"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𝑥𝑡𝑜𝑘𝑒𝑛</m:t>
                      </m:r>
                      <m:r>
                        <a:rPr lang="en-US" altLang="zh-CN" sz="1100" b="0" i="1" smtClean="0"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[2,3]</m:t>
                      </m:r>
                    </m:oMath>
                  </m:oMathPara>
                </a14:m>
                <a:endParaRPr lang="en-US" altLang="zh-CN" sz="1100" dirty="0"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63BA4495-071D-4B98-9D52-95E755E33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188" y="1136080"/>
                <a:ext cx="3207316" cy="2689198"/>
              </a:xfrm>
              <a:prstGeom prst="rect">
                <a:avLst/>
              </a:prstGeom>
              <a:blipFill>
                <a:blip r:embed="rId8"/>
                <a:stretch>
                  <a:fillRect l="-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082062B-D5AC-421F-A3F3-ABB18A87D6C1}"/>
                  </a:ext>
                </a:extLst>
              </p:cNvPr>
              <p:cNvSpPr txBox="1"/>
              <p:nvPr/>
            </p:nvSpPr>
            <p:spPr>
              <a:xfrm>
                <a:off x="5292080" y="3579862"/>
                <a:ext cx="4703807" cy="855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𝑥𝑡𝑜𝑘𝑒𝑛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[1,2]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1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𝑥𝑖𝑛𝑑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sup>
                      </m:sSup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𝑥𝑖𝑛𝑑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𝑥𝑡𝑜𝑘𝑒𝑛</m:t>
                        </m:r>
                        <m:r>
                          <a:rPr kumimoji="0" lang="en-US" altLang="zh-CN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[1,3]</m:t>
                        </m:r>
                      </m:e>
                      <m:sup>
                        <m:sSub>
                          <m:sSubPr>
                            <m:ctrlPr>
                              <a:rPr kumimoji="0" lang="en-US" altLang="zh-CN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US" altLang="zh-CN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kumimoji="0" lang="en-US" altLang="zh-CN" sz="1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=0</m:t>
                    </m:r>
                  </m:oMath>
                </a14:m>
                <a:r>
                  <a:rPr kumimoji="0" lang="en-US" altLang="zh-CN" sz="1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+mn-cs"/>
                  </a:rPr>
                  <a:t>  </a:t>
                </a:r>
              </a:p>
              <a:p>
                <a:r>
                  <a:rPr lang="en-US" altLang="zh-CN" sz="10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                      </a:t>
                </a:r>
                <a:r>
                  <a:rPr kumimoji="0" lang="en-US" altLang="zh-CN" sz="1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+mn-cs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𝑥𝑡𝑜𝑘𝑒𝑛</m:t>
                        </m:r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[2,2]</m:t>
                        </m:r>
                      </m:e>
                      <m:sup>
                        <m:sSub>
                          <m:sSub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0" lang="en-US" altLang="zh-CN" sz="1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+mn-cs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𝑥𝑡𝑜𝑘𝑒𝑛</m:t>
                        </m:r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[1,2]</m:t>
                        </m:r>
                      </m:e>
                      <m:sup>
                        <m:sSub>
                          <m:sSub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0" lang="en-US" altLang="zh-CN" sz="1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+mn-cs"/>
                  </a:rPr>
                  <a:t>=</a:t>
                </a:r>
                <a:r>
                  <a:rPr kumimoji="0" lang="en-US" altLang="zh-CN" sz="10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+mn-cs"/>
                  </a:rPr>
                  <a:t>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082062B-D5AC-421F-A3F3-ABB18A87D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3579862"/>
                <a:ext cx="4703807" cy="8550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A8C7E666-5F98-4B24-B893-9417B5F77412}"/>
              </a:ext>
            </a:extLst>
          </p:cNvPr>
          <p:cNvSpPr txBox="1"/>
          <p:nvPr/>
        </p:nvSpPr>
        <p:spPr>
          <a:xfrm>
            <a:off x="8127186" y="3794946"/>
            <a:ext cx="614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=1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50CFF77-525D-4F5A-9FDA-BE970847ABC1}"/>
              </a:ext>
            </a:extLst>
          </p:cNvPr>
          <p:cNvSpPr txBox="1"/>
          <p:nvPr/>
        </p:nvSpPr>
        <p:spPr>
          <a:xfrm>
            <a:off x="4114404" y="1084397"/>
            <a:ext cx="1937627" cy="240245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FD7F4826-DC0C-42A1-8266-399CF6F4F51F}"/>
              </a:ext>
            </a:extLst>
          </p:cNvPr>
          <p:cNvSpPr txBox="1"/>
          <p:nvPr/>
        </p:nvSpPr>
        <p:spPr>
          <a:xfrm>
            <a:off x="3500790" y="2141351"/>
            <a:ext cx="660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XSet</a:t>
            </a:r>
            <a:endParaRPr lang="zh-CN" alt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61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73">
            <a:extLst>
              <a:ext uri="{FF2B5EF4-FFF2-40B4-BE49-F238E27FC236}">
                <a16:creationId xmlns:a16="http://schemas.microsoft.com/office/drawing/2014/main" id="{86C504CE-5E16-437B-B5D2-F9E99B98C5F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646" y="14656"/>
            <a:ext cx="571687" cy="571687"/>
          </a:xfrm>
          <a:prstGeom prst="rect">
            <a:avLst/>
          </a:prstGeom>
        </p:spPr>
      </p:pic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E258D680-003A-423D-9D2E-2464638CE3A7}"/>
              </a:ext>
            </a:extLst>
          </p:cNvPr>
          <p:cNvCxnSpPr/>
          <p:nvPr/>
        </p:nvCxnSpPr>
        <p:spPr>
          <a:xfrm>
            <a:off x="0" y="64133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6">
            <a:extLst>
              <a:ext uri="{FF2B5EF4-FFF2-40B4-BE49-F238E27FC236}">
                <a16:creationId xmlns:a16="http://schemas.microsoft.com/office/drawing/2014/main" id="{2937B552-6AF3-4554-BDB8-4312C7EE6B87}"/>
              </a:ext>
            </a:extLst>
          </p:cNvPr>
          <p:cNvSpPr txBox="1"/>
          <p:nvPr/>
        </p:nvSpPr>
        <p:spPr>
          <a:xfrm>
            <a:off x="85906" y="179665"/>
            <a:ext cx="6103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Oblivious Cross-Tags (OXT) Protocol</a:t>
            </a:r>
            <a:endParaRPr lang="zh-CN" altLang="en-US" sz="240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1F7A056-106E-4779-B979-F35C6E805621}"/>
                  </a:ext>
                </a:extLst>
              </p:cNvPr>
              <p:cNvSpPr txBox="1"/>
              <p:nvPr/>
            </p:nvSpPr>
            <p:spPr>
              <a:xfrm>
                <a:off x="281559" y="943557"/>
                <a:ext cx="433355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Search Protocol</a:t>
                </a:r>
              </a:p>
              <a:p>
                <a:r>
                  <a:rPr lang="zh-CN" altLang="en-US" sz="1200" dirty="0"/>
                  <a:t>（</a:t>
                </a:r>
                <a:r>
                  <a:rPr lang="en-US" altLang="zh-CN" sz="1200" dirty="0"/>
                  <a:t>1</a:t>
                </a:r>
                <a:r>
                  <a:rPr lang="zh-CN" altLang="en-US" sz="1200" dirty="0"/>
                  <a:t>）服务器输入</a:t>
                </a:r>
                <a:r>
                  <a:rPr lang="en-US" altLang="zh-CN" sz="1200" dirty="0"/>
                  <a:t>(</a:t>
                </a:r>
                <a:r>
                  <a:rPr lang="en-US" altLang="zh-CN" sz="1200" dirty="0" err="1"/>
                  <a:t>TSet,XSet</a:t>
                </a:r>
                <a:r>
                  <a:rPr lang="en-US" altLang="zh-CN" sz="1200" dirty="0"/>
                  <a:t>)</a:t>
                </a:r>
                <a:r>
                  <a:rPr lang="zh-CN" altLang="en-US" sz="1200" dirty="0"/>
                  <a:t>。</a:t>
                </a:r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𝑇𝑆𝑒𝑡𝑅𝑒𝑡𝑟𝑖𝑒𝑣𝑒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𝑇𝑆𝑒𝑡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𝑋𝑆𝑒𝑡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200" dirty="0"/>
              </a:p>
              <a:p>
                <a:r>
                  <a:rPr lang="en-US" altLang="zh-CN" sz="1200" dirty="0"/>
                  <a:t>c=1,2</a:t>
                </a:r>
              </a:p>
              <a:p>
                <a:endParaRPr lang="zh-CN" altLang="en-US" sz="12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1F7A056-106E-4779-B979-F35C6E805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59" y="943557"/>
                <a:ext cx="4333559" cy="1015663"/>
              </a:xfrm>
              <a:prstGeom prst="rect">
                <a:avLst/>
              </a:prstGeom>
              <a:blipFill>
                <a:blip r:embed="rId5"/>
                <a:stretch>
                  <a:fillRect l="-281" t="-6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矩形 65">
            <a:extLst>
              <a:ext uri="{FF2B5EF4-FFF2-40B4-BE49-F238E27FC236}">
                <a16:creationId xmlns:a16="http://schemas.microsoft.com/office/drawing/2014/main" id="{504643C3-2B82-47FD-826D-A0E70DC144F3}"/>
              </a:ext>
            </a:extLst>
          </p:cNvPr>
          <p:cNvSpPr/>
          <p:nvPr/>
        </p:nvSpPr>
        <p:spPr>
          <a:xfrm>
            <a:off x="562700" y="1875210"/>
            <a:ext cx="720714" cy="2151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25E1001-4016-46C4-8047-CC9BABFD8AF0}"/>
              </a:ext>
            </a:extLst>
          </p:cNvPr>
          <p:cNvSpPr/>
          <p:nvPr/>
        </p:nvSpPr>
        <p:spPr>
          <a:xfrm>
            <a:off x="1292554" y="1876821"/>
            <a:ext cx="720714" cy="2151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1437957-47C3-4027-99FE-EBD445EF0BC2}"/>
              </a:ext>
            </a:extLst>
          </p:cNvPr>
          <p:cNvSpPr/>
          <p:nvPr/>
        </p:nvSpPr>
        <p:spPr>
          <a:xfrm>
            <a:off x="2022408" y="1875210"/>
            <a:ext cx="720714" cy="215198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B08C91D-208B-4BAB-9E56-B661A062E779}"/>
                  </a:ext>
                </a:extLst>
              </p:cNvPr>
              <p:cNvSpPr txBox="1"/>
              <p:nvPr/>
            </p:nvSpPr>
            <p:spPr>
              <a:xfrm>
                <a:off x="581924" y="1802203"/>
                <a:ext cx="720080" cy="334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400" b="0" i="0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B08C91D-208B-4BAB-9E56-B661A062E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24" y="1802203"/>
                <a:ext cx="720080" cy="3348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8FED53E3-35F1-4A51-A585-83E760DF17FF}"/>
                  </a:ext>
                </a:extLst>
              </p:cNvPr>
              <p:cNvSpPr txBox="1"/>
              <p:nvPr/>
            </p:nvSpPr>
            <p:spPr>
              <a:xfrm>
                <a:off x="1302166" y="1797156"/>
                <a:ext cx="720080" cy="326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400" b="0" i="0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8FED53E3-35F1-4A51-A585-83E760DF1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166" y="1797156"/>
                <a:ext cx="720080" cy="326243"/>
              </a:xfrm>
              <a:prstGeom prst="rect">
                <a:avLst/>
              </a:prstGeom>
              <a:blipFill>
                <a:blip r:embed="rId7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1B1511A9-9A80-412C-ADC7-20FC936BE623}"/>
                  </a:ext>
                </a:extLst>
              </p:cNvPr>
              <p:cNvSpPr txBox="1"/>
              <p:nvPr/>
            </p:nvSpPr>
            <p:spPr>
              <a:xfrm>
                <a:off x="2004875" y="1802202"/>
                <a:ext cx="720080" cy="334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400" b="0" i="0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1B1511A9-9A80-412C-ADC7-20FC936BE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875" y="1802202"/>
                <a:ext cx="720080" cy="3348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340B161-E9C9-40E0-AF8F-5ECFABB2FD98}"/>
              </a:ext>
            </a:extLst>
          </p:cNvPr>
          <p:cNvCxnSpPr/>
          <p:nvPr/>
        </p:nvCxnSpPr>
        <p:spPr>
          <a:xfrm flipV="1">
            <a:off x="909477" y="2090408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3B42236E-4E74-47E3-8DE4-63CF4EC51494}"/>
              </a:ext>
            </a:extLst>
          </p:cNvPr>
          <p:cNvCxnSpPr/>
          <p:nvPr/>
        </p:nvCxnSpPr>
        <p:spPr>
          <a:xfrm flipV="1">
            <a:off x="2342801" y="2091173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3571864-A934-4257-AC37-F23989B04016}"/>
              </a:ext>
            </a:extLst>
          </p:cNvPr>
          <p:cNvCxnSpPr/>
          <p:nvPr/>
        </p:nvCxnSpPr>
        <p:spPr>
          <a:xfrm flipV="1">
            <a:off x="1630750" y="2081470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232F8164-8E86-4625-9042-DB0941439E14}"/>
                  </a:ext>
                </a:extLst>
              </p:cNvPr>
              <p:cNvSpPr txBox="1"/>
              <p:nvPr/>
            </p:nvSpPr>
            <p:spPr>
              <a:xfrm>
                <a:off x="536482" y="2293340"/>
                <a:ext cx="114511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1200" b="0" i="1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200" b="0" i="0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232F8164-8E86-4625-9042-DB0941439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82" y="2293340"/>
                <a:ext cx="1145110" cy="830997"/>
              </a:xfrm>
              <a:prstGeom prst="rect">
                <a:avLst/>
              </a:prstGeom>
              <a:blipFill>
                <a:blip r:embed="rId9"/>
                <a:stretch>
                  <a:fillRect l="-1596" t="-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BA55A9A-6BBF-4B20-9304-76C8786507D5}"/>
                  </a:ext>
                </a:extLst>
              </p:cNvPr>
              <p:cNvSpPr txBox="1"/>
              <p:nvPr/>
            </p:nvSpPr>
            <p:spPr>
              <a:xfrm>
                <a:off x="2016290" y="2274551"/>
                <a:ext cx="114511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200" b="0" i="0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sub>
                    </m:sSub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200" b="0" i="0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31</m:t>
                        </m:r>
                      </m:sub>
                    </m:sSub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200" b="0" i="0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33</m:t>
                        </m:r>
                      </m:sub>
                    </m:sSub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200" b="0" i="0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sub>
                    </m:sSub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200" b="0" i="0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34</m:t>
                        </m:r>
                      </m:sub>
                    </m:sSub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200" b="0" i="0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33</m:t>
                        </m:r>
                      </m:sub>
                    </m:sSub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BA55A9A-6BBF-4B20-9304-76C878650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290" y="2274551"/>
                <a:ext cx="1145110" cy="1200329"/>
              </a:xfrm>
              <a:prstGeom prst="rect">
                <a:avLst/>
              </a:prstGeom>
              <a:blipFill>
                <a:blip r:embed="rId10"/>
                <a:stretch>
                  <a:fillRect l="-1596" t="-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B6C1519C-9AB6-469E-BB20-8C8E84D1B48A}"/>
                  </a:ext>
                </a:extLst>
              </p:cNvPr>
              <p:cNvSpPr txBox="1"/>
              <p:nvPr/>
            </p:nvSpPr>
            <p:spPr>
              <a:xfrm>
                <a:off x="1279512" y="2279701"/>
                <a:ext cx="114511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200" b="0" i="0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200" b="0" i="0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200" b="0" i="0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200" b="0" i="0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200" b="0" i="0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200" b="0" i="0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200" b="0" i="0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24</m:t>
                        </m:r>
                      </m:sub>
                    </m:sSub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200" b="0" i="0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24</m:t>
                        </m:r>
                      </m:sub>
                    </m:sSub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B6C1519C-9AB6-469E-BB20-8C8E84D1B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512" y="2279701"/>
                <a:ext cx="1145110" cy="1569660"/>
              </a:xfrm>
              <a:prstGeom prst="rect">
                <a:avLst/>
              </a:prstGeom>
              <a:blipFill>
                <a:blip r:embed="rId11"/>
                <a:stretch>
                  <a:fillRect l="-1596" t="-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5B9F1794-01AA-4CE5-AFFC-413C2F704C6E}"/>
              </a:ext>
            </a:extLst>
          </p:cNvPr>
          <p:cNvSpPr/>
          <p:nvPr/>
        </p:nvSpPr>
        <p:spPr>
          <a:xfrm>
            <a:off x="533281" y="2246710"/>
            <a:ext cx="794157" cy="5711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6A1346-7FBE-493C-812B-CA484A9F350D}"/>
                  </a:ext>
                </a:extLst>
              </p:cNvPr>
              <p:cNvSpPr txBox="1"/>
              <p:nvPr/>
            </p:nvSpPr>
            <p:spPr>
              <a:xfrm>
                <a:off x="94558" y="2273010"/>
                <a:ext cx="6319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6A1346-7FBE-493C-812B-CA484A9F3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8" y="2273010"/>
                <a:ext cx="631940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5670E80C-FB2E-4F71-B3F0-E6348515FA31}"/>
                  </a:ext>
                </a:extLst>
              </p:cNvPr>
              <p:cNvSpPr txBox="1"/>
              <p:nvPr/>
            </p:nvSpPr>
            <p:spPr>
              <a:xfrm>
                <a:off x="81016" y="2463936"/>
                <a:ext cx="6319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5670E80C-FB2E-4F71-B3F0-E6348515F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6" y="2463936"/>
                <a:ext cx="631940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893B4C9-BCB0-44AC-ADAC-681FD0868EC0}"/>
                  </a:ext>
                </a:extLst>
              </p:cNvPr>
              <p:cNvSpPr txBox="1"/>
              <p:nvPr/>
            </p:nvSpPr>
            <p:spPr>
              <a:xfrm>
                <a:off x="339836" y="3017331"/>
                <a:ext cx="2990509" cy="877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9BF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𝑥𝑡𝑜𝑘𝑒𝑛</m:t>
                      </m:r>
                      <m:r>
                        <a:rPr kumimoji="0" lang="en-US" altLang="zh-CN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9BF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[1,2]←</m:t>
                      </m:r>
                      <m:sSup>
                        <m:sSupPr>
                          <m:ctrlPr>
                            <a:rPr kumimoji="0" lang="en-US" altLang="zh-CN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kumimoji="0" lang="en-US" altLang="zh-CN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sub>
                          </m:sSub>
                          <m:r>
                            <a:rPr kumimoji="0" lang="en-US" altLang="zh-CN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||1)∙</m:t>
                          </m:r>
                          <m:sSub>
                            <m:sSubPr>
                              <m:ctrlP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kumimoji="0" lang="en-US" altLang="zh-CN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kumimoji="0" lang="en-US" altLang="zh-CN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altLang="zh-CN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9BF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𝑥𝑡𝑜𝑘𝑒𝑛</m:t>
                      </m:r>
                      <m:r>
                        <a:rPr kumimoji="0" lang="en-US" altLang="zh-CN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9BF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[1,3]←</m:t>
                      </m:r>
                      <m:sSup>
                        <m:sSupPr>
                          <m:ctrlPr>
                            <a:rPr kumimoji="0" lang="en-US" altLang="zh-CN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kumimoji="0" lang="en-US" altLang="zh-CN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sub>
                          </m:sSub>
                          <m:r>
                            <a:rPr kumimoji="0" lang="en-US" altLang="zh-CN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||1)∙</m:t>
                          </m:r>
                          <m:sSub>
                            <m:sSubPr>
                              <m:ctrlP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kumimoji="0" lang="en-US" altLang="zh-CN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kumimoji="0" lang="en-US" altLang="zh-CN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0" lang="en-US" altLang="zh-CN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9BF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𝑥𝑡𝑜𝑘𝑒𝑛</m:t>
                      </m:r>
                      <m:r>
                        <a:rPr kumimoji="0" lang="en-US" altLang="zh-CN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9BF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[2,2]←</m:t>
                      </m:r>
                      <m:sSup>
                        <m:sSupPr>
                          <m:ctrlPr>
                            <a:rPr kumimoji="0" lang="en-US" altLang="zh-CN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kumimoji="0" lang="en-US" altLang="zh-CN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sub>
                          </m:sSub>
                          <m:r>
                            <a:rPr kumimoji="0" lang="en-US" altLang="zh-CN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||2)∙</m:t>
                          </m:r>
                          <m:sSub>
                            <m:sSubPr>
                              <m:ctrlP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kumimoji="0" lang="en-US" altLang="zh-CN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kumimoji="0" lang="en-US" altLang="zh-CN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altLang="zh-CN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9BF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𝑥𝑡𝑜𝑘𝑒𝑛</m:t>
                      </m:r>
                      <m:r>
                        <a:rPr kumimoji="0" lang="en-US" altLang="zh-CN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9BF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[2,3]←</m:t>
                      </m:r>
                      <m:sSup>
                        <m:sSupPr>
                          <m:ctrlPr>
                            <a:rPr kumimoji="0" lang="en-US" altLang="zh-CN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kumimoji="0" lang="en-US" altLang="zh-CN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sub>
                          </m:sSub>
                          <m:r>
                            <a:rPr kumimoji="0" lang="en-US" altLang="zh-CN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||2)∙</m:t>
                          </m:r>
                          <m:sSub>
                            <m:sSubPr>
                              <m:ctrlP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kumimoji="0" lang="en-US" altLang="zh-CN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kumimoji="0" lang="en-US" altLang="zh-CN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9BF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0" lang="en-US" altLang="zh-CN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9BF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893B4C9-BCB0-44AC-ADAC-681FD0868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36" y="3017331"/>
                <a:ext cx="2990509" cy="877420"/>
              </a:xfrm>
              <a:prstGeom prst="rect">
                <a:avLst/>
              </a:prstGeom>
              <a:blipFill>
                <a:blip r:embed="rId14"/>
                <a:stretch>
                  <a:fillRect b="-4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F07FD321-1960-4D02-8199-D301F52BDA22}"/>
                  </a:ext>
                </a:extLst>
              </p:cNvPr>
              <p:cNvSpPr txBox="1"/>
              <p:nvPr/>
            </p:nvSpPr>
            <p:spPr>
              <a:xfrm>
                <a:off x="2563064" y="3400732"/>
                <a:ext cx="771325" cy="290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√</m:t>
                      </m:r>
                    </m:oMath>
                  </m:oMathPara>
                </a14:m>
                <a:endParaRPr lang="zh-CN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F07FD321-1960-4D02-8199-D301F52BD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064" y="3400732"/>
                <a:ext cx="771325" cy="29078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1C11C74B-9F33-4D11-9534-BD9F5F4D25A4}"/>
                  </a:ext>
                </a:extLst>
              </p:cNvPr>
              <p:cNvSpPr txBox="1"/>
              <p:nvPr/>
            </p:nvSpPr>
            <p:spPr>
              <a:xfrm>
                <a:off x="2563064" y="2978944"/>
                <a:ext cx="771325" cy="290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√</m:t>
                      </m:r>
                    </m:oMath>
                  </m:oMathPara>
                </a14:m>
                <a:endParaRPr lang="zh-CN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1C11C74B-9F33-4D11-9534-BD9F5F4D2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064" y="2978944"/>
                <a:ext cx="771325" cy="29078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38B9EC72-E9B9-451E-B6C4-656826646CF5}"/>
                  </a:ext>
                </a:extLst>
              </p:cNvPr>
              <p:cNvSpPr txBox="1"/>
              <p:nvPr/>
            </p:nvSpPr>
            <p:spPr>
              <a:xfrm>
                <a:off x="2564310" y="3575353"/>
                <a:ext cx="771325" cy="290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√</m:t>
                      </m:r>
                    </m:oMath>
                  </m:oMathPara>
                </a14:m>
                <a:endParaRPr lang="zh-CN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38B9EC72-E9B9-451E-B6C4-656826646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310" y="3575353"/>
                <a:ext cx="771325" cy="29078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3A8151CF-1A42-42AF-BEC2-4DB9C5FD99B9}"/>
                  </a:ext>
                </a:extLst>
              </p:cNvPr>
              <p:cNvSpPr txBox="1"/>
              <p:nvPr/>
            </p:nvSpPr>
            <p:spPr>
              <a:xfrm>
                <a:off x="2557774" y="3192195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3A8151CF-1A42-42AF-BEC2-4DB9C5FD9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774" y="3192195"/>
                <a:ext cx="77132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34768231-CD55-46F1-8E45-28B6E77BE78D}"/>
                  </a:ext>
                </a:extLst>
              </p:cNvPr>
              <p:cNvSpPr txBox="1"/>
              <p:nvPr/>
            </p:nvSpPr>
            <p:spPr>
              <a:xfrm>
                <a:off x="3631164" y="3272477"/>
                <a:ext cx="13881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FF0000"/>
                    </a:solidFill>
                  </a:rPr>
                  <a:t>结果为</a:t>
                </a:r>
                <a:r>
                  <a:rPr lang="en-US" altLang="zh-CN" sz="12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𝒊𝒅</m:t>
                        </m:r>
                      </m:e>
                      <m:sub>
                        <m:r>
                          <a:rPr lang="en-US" altLang="zh-CN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zh-CN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34768231-CD55-46F1-8E45-28B6E77BE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164" y="3272477"/>
                <a:ext cx="1388131" cy="276999"/>
              </a:xfrm>
              <a:prstGeom prst="rect">
                <a:avLst/>
              </a:prstGeom>
              <a:blipFill>
                <a:blip r:embed="rId19"/>
                <a:stretch>
                  <a:fillRect l="-441" t="-4444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右大括号 87">
            <a:extLst>
              <a:ext uri="{FF2B5EF4-FFF2-40B4-BE49-F238E27FC236}">
                <a16:creationId xmlns:a16="http://schemas.microsoft.com/office/drawing/2014/main" id="{B73FCD7B-BA4E-4E94-ACA4-C11055F83DCD}"/>
              </a:ext>
            </a:extLst>
          </p:cNvPr>
          <p:cNvSpPr/>
          <p:nvPr/>
        </p:nvSpPr>
        <p:spPr>
          <a:xfrm>
            <a:off x="3135656" y="3124336"/>
            <a:ext cx="490218" cy="550009"/>
          </a:xfrm>
          <a:prstGeom prst="rightBrace">
            <a:avLst/>
          </a:prstGeom>
          <a:noFill/>
          <a:ln>
            <a:solidFill>
              <a:srgbClr val="0070C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AB931F69-33B9-4B8F-9C77-3FE753B55F29}"/>
                  </a:ext>
                </a:extLst>
              </p:cNvPr>
              <p:cNvSpPr txBox="1"/>
              <p:nvPr/>
            </p:nvSpPr>
            <p:spPr>
              <a:xfrm>
                <a:off x="6861655" y="1821832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AB931F69-33B9-4B8F-9C77-3FE753B55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655" y="1821832"/>
                <a:ext cx="771325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09B3460-9EF2-4B1D-973F-27D89D50AF28}"/>
                  </a:ext>
                </a:extLst>
              </p:cNvPr>
              <p:cNvSpPr txBox="1"/>
              <p:nvPr/>
            </p:nvSpPr>
            <p:spPr>
              <a:xfrm>
                <a:off x="7327370" y="1812926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09B3460-9EF2-4B1D-973F-27D89D50A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370" y="1812926"/>
                <a:ext cx="771325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F1B9FE84-52C4-4041-BD6C-63466499409C}"/>
                  </a:ext>
                </a:extLst>
              </p:cNvPr>
              <p:cNvSpPr txBox="1"/>
              <p:nvPr/>
            </p:nvSpPr>
            <p:spPr>
              <a:xfrm>
                <a:off x="7791724" y="1802699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F1B9FE84-52C4-4041-BD6C-634664994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724" y="1802699"/>
                <a:ext cx="771325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A043F64D-E5C1-40EC-91D4-B38A3423F197}"/>
                  </a:ext>
                </a:extLst>
              </p:cNvPr>
              <p:cNvSpPr txBox="1"/>
              <p:nvPr/>
            </p:nvSpPr>
            <p:spPr>
              <a:xfrm>
                <a:off x="8243419" y="1797861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A043F64D-E5C1-40EC-91D4-B38A3423F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419" y="1797861"/>
                <a:ext cx="771325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矩形 92">
            <a:extLst>
              <a:ext uri="{FF2B5EF4-FFF2-40B4-BE49-F238E27FC236}">
                <a16:creationId xmlns:a16="http://schemas.microsoft.com/office/drawing/2014/main" id="{51319408-68C0-4EE2-8B27-F935BA37E2D3}"/>
              </a:ext>
            </a:extLst>
          </p:cNvPr>
          <p:cNvSpPr/>
          <p:nvPr/>
        </p:nvSpPr>
        <p:spPr>
          <a:xfrm>
            <a:off x="4458639" y="2000177"/>
            <a:ext cx="347336" cy="238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203F6788-DE12-43F1-9484-D42315FBAACA}"/>
                  </a:ext>
                </a:extLst>
              </p:cNvPr>
              <p:cNvSpPr txBox="1"/>
              <p:nvPr/>
            </p:nvSpPr>
            <p:spPr>
              <a:xfrm>
                <a:off x="4337716" y="1955841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203F6788-DE12-43F1-9484-D42315FBA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716" y="1955841"/>
                <a:ext cx="623682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矩形 94">
            <a:extLst>
              <a:ext uri="{FF2B5EF4-FFF2-40B4-BE49-F238E27FC236}">
                <a16:creationId xmlns:a16="http://schemas.microsoft.com/office/drawing/2014/main" id="{3E5A568A-66B8-4E99-90C4-EED0A54A5383}"/>
              </a:ext>
            </a:extLst>
          </p:cNvPr>
          <p:cNvSpPr/>
          <p:nvPr/>
        </p:nvSpPr>
        <p:spPr>
          <a:xfrm>
            <a:off x="4472240" y="2332102"/>
            <a:ext cx="347336" cy="238986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CA64315D-AA9E-4703-822D-27862AEC08B8}"/>
                  </a:ext>
                </a:extLst>
              </p:cNvPr>
              <p:cNvSpPr txBox="1"/>
              <p:nvPr/>
            </p:nvSpPr>
            <p:spPr>
              <a:xfrm>
                <a:off x="4317575" y="2295571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CA64315D-AA9E-4703-822D-27862AEC0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575" y="2295571"/>
                <a:ext cx="623682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矩形 96">
            <a:extLst>
              <a:ext uri="{FF2B5EF4-FFF2-40B4-BE49-F238E27FC236}">
                <a16:creationId xmlns:a16="http://schemas.microsoft.com/office/drawing/2014/main" id="{7769AA99-AA7E-4700-9668-FB20C13C11A5}"/>
              </a:ext>
            </a:extLst>
          </p:cNvPr>
          <p:cNvSpPr/>
          <p:nvPr/>
        </p:nvSpPr>
        <p:spPr>
          <a:xfrm>
            <a:off x="4458639" y="2655605"/>
            <a:ext cx="347336" cy="2389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A189368B-921D-4D05-A38C-77B1DD9C952E}"/>
                  </a:ext>
                </a:extLst>
              </p:cNvPr>
              <p:cNvSpPr txBox="1"/>
              <p:nvPr/>
            </p:nvSpPr>
            <p:spPr>
              <a:xfrm>
                <a:off x="4334067" y="2624997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A189368B-921D-4D05-A38C-77B1DD9C9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067" y="2624997"/>
                <a:ext cx="623682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9" name="图片 98">
            <a:extLst>
              <a:ext uri="{FF2B5EF4-FFF2-40B4-BE49-F238E27FC236}">
                <a16:creationId xmlns:a16="http://schemas.microsoft.com/office/drawing/2014/main" id="{1D29E573-F1A4-4667-A203-040AFAF5D7A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028" y="2596631"/>
            <a:ext cx="112197" cy="173395"/>
          </a:xfrm>
          <a:prstGeom prst="rect">
            <a:avLst/>
          </a:prstGeom>
        </p:spPr>
      </p:pic>
      <p:pic>
        <p:nvPicPr>
          <p:cNvPr id="100" name="图片 99">
            <a:extLst>
              <a:ext uri="{FF2B5EF4-FFF2-40B4-BE49-F238E27FC236}">
                <a16:creationId xmlns:a16="http://schemas.microsoft.com/office/drawing/2014/main" id="{0DCC6546-365A-4ECE-A0D6-8CF0050D73E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83" y="2267967"/>
            <a:ext cx="112197" cy="173395"/>
          </a:xfrm>
          <a:prstGeom prst="rect">
            <a:avLst/>
          </a:pr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EA3C3C73-7B5B-4F1E-823E-95129D560CC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82" y="1888616"/>
            <a:ext cx="112197" cy="173395"/>
          </a:xfrm>
          <a:prstGeom prst="rect">
            <a:avLst/>
          </a:prstGeom>
        </p:spPr>
      </p:pic>
      <p:sp>
        <p:nvSpPr>
          <p:cNvPr id="102" name="矩形 101">
            <a:extLst>
              <a:ext uri="{FF2B5EF4-FFF2-40B4-BE49-F238E27FC236}">
                <a16:creationId xmlns:a16="http://schemas.microsoft.com/office/drawing/2014/main" id="{C7A70F61-572C-4B76-8B4E-D6D64319E9C4}"/>
              </a:ext>
            </a:extLst>
          </p:cNvPr>
          <p:cNvSpPr/>
          <p:nvPr/>
        </p:nvSpPr>
        <p:spPr>
          <a:xfrm>
            <a:off x="6117576" y="2001419"/>
            <a:ext cx="347336" cy="238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07B5C73D-18BF-4B12-A775-DE3094F2BB21}"/>
              </a:ext>
            </a:extLst>
          </p:cNvPr>
          <p:cNvSpPr/>
          <p:nvPr/>
        </p:nvSpPr>
        <p:spPr>
          <a:xfrm>
            <a:off x="5775873" y="1999652"/>
            <a:ext cx="347336" cy="238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82E38E85-A99B-451D-ACBA-C02799DC4787}"/>
              </a:ext>
            </a:extLst>
          </p:cNvPr>
          <p:cNvSpPr/>
          <p:nvPr/>
        </p:nvSpPr>
        <p:spPr>
          <a:xfrm>
            <a:off x="5428537" y="2000177"/>
            <a:ext cx="347336" cy="238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F8BA721A-E756-4A95-8CED-E8F8A78CBF31}"/>
              </a:ext>
            </a:extLst>
          </p:cNvPr>
          <p:cNvSpPr/>
          <p:nvPr/>
        </p:nvSpPr>
        <p:spPr>
          <a:xfrm>
            <a:off x="5082946" y="2000177"/>
            <a:ext cx="347336" cy="238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57017365-FF94-44D9-BEBE-1CACB82E69DC}"/>
              </a:ext>
            </a:extLst>
          </p:cNvPr>
          <p:cNvSpPr/>
          <p:nvPr/>
        </p:nvSpPr>
        <p:spPr>
          <a:xfrm>
            <a:off x="6123209" y="2331577"/>
            <a:ext cx="347336" cy="238986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C987B829-A32B-4040-9A6F-EDDD4AF5346F}"/>
              </a:ext>
            </a:extLst>
          </p:cNvPr>
          <p:cNvSpPr/>
          <p:nvPr/>
        </p:nvSpPr>
        <p:spPr>
          <a:xfrm>
            <a:off x="5775873" y="2331577"/>
            <a:ext cx="347336" cy="238986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0E4661D6-1392-44A0-A0E8-4BC0A093CC41}"/>
              </a:ext>
            </a:extLst>
          </p:cNvPr>
          <p:cNvSpPr/>
          <p:nvPr/>
        </p:nvSpPr>
        <p:spPr>
          <a:xfrm>
            <a:off x="5428537" y="2332102"/>
            <a:ext cx="347336" cy="238986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036E4061-95C9-4EB6-B0EE-A9D9208C3DEF}"/>
              </a:ext>
            </a:extLst>
          </p:cNvPr>
          <p:cNvSpPr/>
          <p:nvPr/>
        </p:nvSpPr>
        <p:spPr>
          <a:xfrm>
            <a:off x="5082946" y="2332102"/>
            <a:ext cx="347336" cy="238986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69A1226A-9A52-46D3-A6A2-756F2EA856D3}"/>
              </a:ext>
            </a:extLst>
          </p:cNvPr>
          <p:cNvSpPr/>
          <p:nvPr/>
        </p:nvSpPr>
        <p:spPr>
          <a:xfrm>
            <a:off x="6121868" y="2654156"/>
            <a:ext cx="347336" cy="2389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96D0809A-C5E3-4994-A771-28C2AB836539}"/>
              </a:ext>
            </a:extLst>
          </p:cNvPr>
          <p:cNvSpPr/>
          <p:nvPr/>
        </p:nvSpPr>
        <p:spPr>
          <a:xfrm>
            <a:off x="5774532" y="2654156"/>
            <a:ext cx="347336" cy="2389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D7027465-3EB6-46CB-BECA-D748DED2B57B}"/>
              </a:ext>
            </a:extLst>
          </p:cNvPr>
          <p:cNvSpPr/>
          <p:nvPr/>
        </p:nvSpPr>
        <p:spPr>
          <a:xfrm>
            <a:off x="5427196" y="2654681"/>
            <a:ext cx="347336" cy="2389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533DB17C-BE5A-422D-A37B-B263BC1E8E0F}"/>
              </a:ext>
            </a:extLst>
          </p:cNvPr>
          <p:cNvSpPr/>
          <p:nvPr/>
        </p:nvSpPr>
        <p:spPr>
          <a:xfrm>
            <a:off x="5081605" y="2654681"/>
            <a:ext cx="347336" cy="2389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0C9F1D76-2161-41A5-A44C-53B34C7DFE8A}"/>
                  </a:ext>
                </a:extLst>
              </p:cNvPr>
              <p:cNvSpPr txBox="1"/>
              <p:nvPr/>
            </p:nvSpPr>
            <p:spPr>
              <a:xfrm>
                <a:off x="4895986" y="1988328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0C9F1D76-2161-41A5-A44C-53B34C7DF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986" y="1988328"/>
                <a:ext cx="771325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B91E112-A36F-4AA0-8443-2D5C9361FA46}"/>
                  </a:ext>
                </a:extLst>
              </p:cNvPr>
              <p:cNvSpPr txBox="1"/>
              <p:nvPr/>
            </p:nvSpPr>
            <p:spPr>
              <a:xfrm>
                <a:off x="5582865" y="1983377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B91E112-A36F-4AA0-8443-2D5C9361F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865" y="1983377"/>
                <a:ext cx="771325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94AAB6EE-B24C-48FB-87BF-C77094CBB9D4}"/>
                  </a:ext>
                </a:extLst>
              </p:cNvPr>
              <p:cNvSpPr txBox="1"/>
              <p:nvPr/>
            </p:nvSpPr>
            <p:spPr>
              <a:xfrm>
                <a:off x="4867157" y="2321683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94AAB6EE-B24C-48FB-87BF-C77094CBB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157" y="2321683"/>
                <a:ext cx="771325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250011DA-3A51-4EA7-893C-56706767F70E}"/>
                  </a:ext>
                </a:extLst>
              </p:cNvPr>
              <p:cNvSpPr txBox="1"/>
              <p:nvPr/>
            </p:nvSpPr>
            <p:spPr>
              <a:xfrm>
                <a:off x="5199298" y="2315302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250011DA-3A51-4EA7-893C-56706767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298" y="2315302"/>
                <a:ext cx="771325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FEB48F62-231D-4897-A0A2-CC8D73398016}"/>
                  </a:ext>
                </a:extLst>
              </p:cNvPr>
              <p:cNvSpPr txBox="1"/>
              <p:nvPr/>
            </p:nvSpPr>
            <p:spPr>
              <a:xfrm>
                <a:off x="5584414" y="2317069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FEB48F62-231D-4897-A0A2-CC8D73398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414" y="2317069"/>
                <a:ext cx="771325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E08A5744-4ADB-4796-96E6-44CADAE53077}"/>
                  </a:ext>
                </a:extLst>
              </p:cNvPr>
              <p:cNvSpPr txBox="1"/>
              <p:nvPr/>
            </p:nvSpPr>
            <p:spPr>
              <a:xfrm>
                <a:off x="5582864" y="2620616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E08A5744-4ADB-4796-96E6-44CADAE53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864" y="2620616"/>
                <a:ext cx="771325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C38256F7-E46D-49F0-8794-2597C6F3F21C}"/>
                  </a:ext>
                </a:extLst>
              </p:cNvPr>
              <p:cNvSpPr txBox="1"/>
              <p:nvPr/>
            </p:nvSpPr>
            <p:spPr>
              <a:xfrm>
                <a:off x="5904173" y="2315302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C38256F7-E46D-49F0-8794-2597C6F3F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173" y="2315302"/>
                <a:ext cx="771325" cy="276999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EE49404B-8BDC-4CDE-B626-C3BDDA0C7923}"/>
                  </a:ext>
                </a:extLst>
              </p:cNvPr>
              <p:cNvSpPr txBox="1"/>
              <p:nvPr/>
            </p:nvSpPr>
            <p:spPr>
              <a:xfrm>
                <a:off x="5927873" y="2613358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EE49404B-8BDC-4CDE-B626-C3BDDA0C7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873" y="2613358"/>
                <a:ext cx="771325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C4E2AB4D-860C-4E65-800F-D84DBC4CC3E4}"/>
                  </a:ext>
                </a:extLst>
              </p:cNvPr>
              <p:cNvSpPr txBox="1"/>
              <p:nvPr/>
            </p:nvSpPr>
            <p:spPr>
              <a:xfrm>
                <a:off x="5215201" y="2615985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C4E2AB4D-860C-4E65-800F-D84DBC4CC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201" y="2615985"/>
                <a:ext cx="771325" cy="2769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3" name="图片 122">
            <a:extLst>
              <a:ext uri="{FF2B5EF4-FFF2-40B4-BE49-F238E27FC236}">
                <a16:creationId xmlns:a16="http://schemas.microsoft.com/office/drawing/2014/main" id="{7B1683F9-F9BB-4290-BFCD-DBD04AF9E33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12" y="2578462"/>
            <a:ext cx="112197" cy="173395"/>
          </a:xfrm>
          <a:prstGeom prst="rect">
            <a:avLst/>
          </a:prstGeom>
        </p:spPr>
      </p:pic>
      <p:pic>
        <p:nvPicPr>
          <p:cNvPr id="124" name="图片 123">
            <a:extLst>
              <a:ext uri="{FF2B5EF4-FFF2-40B4-BE49-F238E27FC236}">
                <a16:creationId xmlns:a16="http://schemas.microsoft.com/office/drawing/2014/main" id="{41888C01-6D5E-4F40-BADF-ADE7757636C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13" y="2267966"/>
            <a:ext cx="112197" cy="173395"/>
          </a:xfrm>
          <a:prstGeom prst="rect">
            <a:avLst/>
          </a:prstGeom>
        </p:spPr>
      </p:pic>
      <p:pic>
        <p:nvPicPr>
          <p:cNvPr id="125" name="图片 124">
            <a:extLst>
              <a:ext uri="{FF2B5EF4-FFF2-40B4-BE49-F238E27FC236}">
                <a16:creationId xmlns:a16="http://schemas.microsoft.com/office/drawing/2014/main" id="{26D52E5C-BF50-4777-ACA6-0F1832D30D8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885" y="1907468"/>
            <a:ext cx="112197" cy="173395"/>
          </a:xfrm>
          <a:prstGeom prst="rect">
            <a:avLst/>
          </a:prstGeom>
        </p:spPr>
      </p:pic>
      <p:sp>
        <p:nvSpPr>
          <p:cNvPr id="126" name="矩形 125">
            <a:extLst>
              <a:ext uri="{FF2B5EF4-FFF2-40B4-BE49-F238E27FC236}">
                <a16:creationId xmlns:a16="http://schemas.microsoft.com/office/drawing/2014/main" id="{C5562088-638B-4F9F-B62F-D32E8A6D732F}"/>
              </a:ext>
            </a:extLst>
          </p:cNvPr>
          <p:cNvSpPr/>
          <p:nvPr/>
        </p:nvSpPr>
        <p:spPr>
          <a:xfrm>
            <a:off x="7088670" y="2368953"/>
            <a:ext cx="347336" cy="23898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97366F81-C39D-46B7-B89B-4F70F36585AC}"/>
              </a:ext>
            </a:extLst>
          </p:cNvPr>
          <p:cNvSpPr/>
          <p:nvPr/>
        </p:nvSpPr>
        <p:spPr>
          <a:xfrm>
            <a:off x="7084852" y="2052632"/>
            <a:ext cx="347336" cy="23898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79979C07-FE43-478C-86F7-7C72477E096A}"/>
              </a:ext>
            </a:extLst>
          </p:cNvPr>
          <p:cNvSpPr/>
          <p:nvPr/>
        </p:nvSpPr>
        <p:spPr>
          <a:xfrm>
            <a:off x="7541706" y="2041006"/>
            <a:ext cx="347336" cy="23898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118F96FA-3A8D-429F-ADD2-EDC3CAEDA39A}"/>
              </a:ext>
            </a:extLst>
          </p:cNvPr>
          <p:cNvSpPr/>
          <p:nvPr/>
        </p:nvSpPr>
        <p:spPr>
          <a:xfrm>
            <a:off x="7535137" y="2368953"/>
            <a:ext cx="347336" cy="23898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CDD7C0BC-AD18-45F9-82B4-CEBC44766548}"/>
              </a:ext>
            </a:extLst>
          </p:cNvPr>
          <p:cNvSpPr/>
          <p:nvPr/>
        </p:nvSpPr>
        <p:spPr>
          <a:xfrm>
            <a:off x="7989111" y="2680883"/>
            <a:ext cx="347336" cy="23898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3DA5F598-024D-41FE-BEC1-3B2907C8CCF8}"/>
              </a:ext>
            </a:extLst>
          </p:cNvPr>
          <p:cNvSpPr/>
          <p:nvPr/>
        </p:nvSpPr>
        <p:spPr>
          <a:xfrm>
            <a:off x="7989111" y="2353201"/>
            <a:ext cx="347336" cy="23898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75F4B5D1-E12B-43E9-9A28-D28401ECF113}"/>
              </a:ext>
            </a:extLst>
          </p:cNvPr>
          <p:cNvSpPr/>
          <p:nvPr/>
        </p:nvSpPr>
        <p:spPr>
          <a:xfrm>
            <a:off x="7994029" y="2031462"/>
            <a:ext cx="347336" cy="23898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882D73F4-0D96-467F-9839-2FF1E958B43E}"/>
              </a:ext>
            </a:extLst>
          </p:cNvPr>
          <p:cNvSpPr/>
          <p:nvPr/>
        </p:nvSpPr>
        <p:spPr>
          <a:xfrm>
            <a:off x="8463356" y="2361707"/>
            <a:ext cx="347336" cy="23898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773CD5A5-B6EE-4235-BC9E-F0A3790091AF}"/>
              </a:ext>
            </a:extLst>
          </p:cNvPr>
          <p:cNvSpPr/>
          <p:nvPr/>
        </p:nvSpPr>
        <p:spPr>
          <a:xfrm>
            <a:off x="8446718" y="2030586"/>
            <a:ext cx="347336" cy="23898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8437A7F2-155A-46DA-83B7-406044ABB403}"/>
                  </a:ext>
                </a:extLst>
              </p:cNvPr>
              <p:cNvSpPr txBox="1"/>
              <p:nvPr/>
            </p:nvSpPr>
            <p:spPr>
              <a:xfrm>
                <a:off x="6969710" y="2039092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8437A7F2-155A-46DA-83B7-406044ABB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710" y="2039092"/>
                <a:ext cx="623682" cy="27699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0EE673E9-940D-4FA9-97CF-55689284B4C0}"/>
                  </a:ext>
                </a:extLst>
              </p:cNvPr>
              <p:cNvSpPr txBox="1"/>
              <p:nvPr/>
            </p:nvSpPr>
            <p:spPr>
              <a:xfrm>
                <a:off x="6985123" y="2358549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0EE673E9-940D-4FA9-97CF-55689284B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123" y="2358549"/>
                <a:ext cx="623682" cy="276999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CFD2452C-7380-4988-B9DD-CB0B70AF85E8}"/>
                  </a:ext>
                </a:extLst>
              </p:cNvPr>
              <p:cNvSpPr txBox="1"/>
              <p:nvPr/>
            </p:nvSpPr>
            <p:spPr>
              <a:xfrm>
                <a:off x="7434656" y="2036440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CFD2452C-7380-4988-B9DD-CB0B70AF8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656" y="2036440"/>
                <a:ext cx="623682" cy="276999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C0CB1803-B0AD-4FB7-AEBF-D3ED6ED618D6}"/>
                  </a:ext>
                </a:extLst>
              </p:cNvPr>
              <p:cNvSpPr txBox="1"/>
              <p:nvPr/>
            </p:nvSpPr>
            <p:spPr>
              <a:xfrm>
                <a:off x="7406712" y="2333904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C0CB1803-B0AD-4FB7-AEBF-D3ED6ED61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712" y="2333904"/>
                <a:ext cx="623682" cy="276999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9233282A-91B8-4B8F-959C-32AC42B8EB61}"/>
                  </a:ext>
                </a:extLst>
              </p:cNvPr>
              <p:cNvSpPr txBox="1"/>
              <p:nvPr/>
            </p:nvSpPr>
            <p:spPr>
              <a:xfrm>
                <a:off x="7874582" y="2026785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9233282A-91B8-4B8F-959C-32AC42B8E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582" y="2026785"/>
                <a:ext cx="623682" cy="276999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AA3A78EF-C305-4D1E-8154-35C6CC112B47}"/>
                  </a:ext>
                </a:extLst>
              </p:cNvPr>
              <p:cNvSpPr txBox="1"/>
              <p:nvPr/>
            </p:nvSpPr>
            <p:spPr>
              <a:xfrm>
                <a:off x="7878055" y="2324157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AA3A78EF-C305-4D1E-8154-35C6CC112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055" y="2324157"/>
                <a:ext cx="623682" cy="276999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C09FCF08-4DCB-4D4C-B613-DEDF46979712}"/>
                  </a:ext>
                </a:extLst>
              </p:cNvPr>
              <p:cNvSpPr txBox="1"/>
              <p:nvPr/>
            </p:nvSpPr>
            <p:spPr>
              <a:xfrm>
                <a:off x="7866324" y="2664127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C09FCF08-4DCB-4D4C-B613-DEDF46979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324" y="2664127"/>
                <a:ext cx="623682" cy="276999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83020293-2B82-417E-8ED7-FEC4E2B16681}"/>
                  </a:ext>
                </a:extLst>
              </p:cNvPr>
              <p:cNvSpPr txBox="1"/>
              <p:nvPr/>
            </p:nvSpPr>
            <p:spPr>
              <a:xfrm>
                <a:off x="8319381" y="2007605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83020293-2B82-417E-8ED7-FEC4E2B16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381" y="2007605"/>
                <a:ext cx="623682" cy="276999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514D0DF9-E119-41D4-9E86-D026E95F9F11}"/>
                  </a:ext>
                </a:extLst>
              </p:cNvPr>
              <p:cNvSpPr txBox="1"/>
              <p:nvPr/>
            </p:nvSpPr>
            <p:spPr>
              <a:xfrm>
                <a:off x="8368394" y="2333903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514D0DF9-E119-41D4-9E86-D026E95F9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394" y="2333903"/>
                <a:ext cx="623682" cy="276999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椭圆 143">
            <a:extLst>
              <a:ext uri="{FF2B5EF4-FFF2-40B4-BE49-F238E27FC236}">
                <a16:creationId xmlns:a16="http://schemas.microsoft.com/office/drawing/2014/main" id="{6ABDF79B-188F-407D-97D6-8CF7EC1D3DF1}"/>
              </a:ext>
            </a:extLst>
          </p:cNvPr>
          <p:cNvSpPr/>
          <p:nvPr/>
        </p:nvSpPr>
        <p:spPr>
          <a:xfrm>
            <a:off x="7872953" y="1819153"/>
            <a:ext cx="614443" cy="10799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8F2BA98D-20C1-47C2-83C9-212C4719E114}"/>
              </a:ext>
            </a:extLst>
          </p:cNvPr>
          <p:cNvSpPr txBox="1"/>
          <p:nvPr/>
        </p:nvSpPr>
        <p:spPr>
          <a:xfrm>
            <a:off x="5207972" y="2948933"/>
            <a:ext cx="913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TSet</a:t>
            </a:r>
            <a:endParaRPr lang="zh-CN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4BA6C355-007A-4289-B4F2-B47FF78D83D1}"/>
              </a:ext>
            </a:extLst>
          </p:cNvPr>
          <p:cNvSpPr txBox="1"/>
          <p:nvPr/>
        </p:nvSpPr>
        <p:spPr>
          <a:xfrm>
            <a:off x="7743346" y="3009108"/>
            <a:ext cx="913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XSet</a:t>
            </a:r>
            <a:endParaRPr lang="zh-CN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箭头: 右 146">
            <a:extLst>
              <a:ext uri="{FF2B5EF4-FFF2-40B4-BE49-F238E27FC236}">
                <a16:creationId xmlns:a16="http://schemas.microsoft.com/office/drawing/2014/main" id="{3CE81DB5-17A5-4292-8981-FDFE634DBCEA}"/>
              </a:ext>
            </a:extLst>
          </p:cNvPr>
          <p:cNvSpPr/>
          <p:nvPr/>
        </p:nvSpPr>
        <p:spPr>
          <a:xfrm>
            <a:off x="6616782" y="2267097"/>
            <a:ext cx="392949" cy="2168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489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91B47C9-21D6-45FE-A2C7-38BBD668A90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69643"/>
            <a:ext cx="571687" cy="571687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B5A2F9E-0FE8-4C0C-A500-C71BC72504FF}"/>
              </a:ext>
            </a:extLst>
          </p:cNvPr>
          <p:cNvCxnSpPr/>
          <p:nvPr/>
        </p:nvCxnSpPr>
        <p:spPr>
          <a:xfrm>
            <a:off x="0" y="64133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6">
            <a:extLst>
              <a:ext uri="{FF2B5EF4-FFF2-40B4-BE49-F238E27FC236}">
                <a16:creationId xmlns:a16="http://schemas.microsoft.com/office/drawing/2014/main" id="{CD1819D4-CF9F-4FFF-BA6D-B5574115497B}"/>
              </a:ext>
            </a:extLst>
          </p:cNvPr>
          <p:cNvSpPr txBox="1"/>
          <p:nvPr/>
        </p:nvSpPr>
        <p:spPr>
          <a:xfrm>
            <a:off x="85906" y="179665"/>
            <a:ext cx="6103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Processing Boolean Queries with OXT</a:t>
            </a:r>
            <a:endParaRPr lang="zh-CN" altLang="en-US" sz="240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2B8E20B-8805-4CA5-A161-346BA70E5661}"/>
                  </a:ext>
                </a:extLst>
              </p:cNvPr>
              <p:cNvSpPr txBox="1"/>
              <p:nvPr/>
            </p:nvSpPr>
            <p:spPr>
              <a:xfrm>
                <a:off x="195337" y="761661"/>
                <a:ext cx="51845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 i="1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altLang="zh-CN" sz="1200" i="1" smtClean="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d>
                      <m:d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i="1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200" b="0" i="1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200" i="1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200" b="0" i="1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200" i="1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 i="1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∧(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200" i="1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200" i="1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∨¬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1200" i="1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4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zh-CN" altLang="en-US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∅</m:t>
                        </m:r>
                      </m:e>
                    </m:acc>
                    <m:r>
                      <a:rPr lang="en-US" altLang="zh-CN" sz="1200" i="1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200" i="1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200" i="1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1200" i="1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4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14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2B8E20B-8805-4CA5-A161-346BA70E5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37" y="761661"/>
                <a:ext cx="51845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表格 9">
                <a:extLst>
                  <a:ext uri="{FF2B5EF4-FFF2-40B4-BE49-F238E27FC236}">
                    <a16:creationId xmlns:a16="http://schemas.microsoft.com/office/drawing/2014/main" id="{819D0E8E-6F1B-43A4-ABF1-30A899DB7E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9197882"/>
                  </p:ext>
                </p:extLst>
              </p:nvPr>
            </p:nvGraphicFramePr>
            <p:xfrm>
              <a:off x="260083" y="1361910"/>
              <a:ext cx="4100082" cy="268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3347">
                      <a:extLst>
                        <a:ext uri="{9D8B030D-6E8A-4147-A177-3AD203B41FA5}">
                          <a16:colId xmlns:a16="http://schemas.microsoft.com/office/drawing/2014/main" val="2636916651"/>
                        </a:ext>
                      </a:extLst>
                    </a:gridCol>
                    <a:gridCol w="683347">
                      <a:extLst>
                        <a:ext uri="{9D8B030D-6E8A-4147-A177-3AD203B41FA5}">
                          <a16:colId xmlns:a16="http://schemas.microsoft.com/office/drawing/2014/main" val="4260145631"/>
                        </a:ext>
                      </a:extLst>
                    </a:gridCol>
                    <a:gridCol w="683347">
                      <a:extLst>
                        <a:ext uri="{9D8B030D-6E8A-4147-A177-3AD203B41FA5}">
                          <a16:colId xmlns:a16="http://schemas.microsoft.com/office/drawing/2014/main" val="1030965592"/>
                        </a:ext>
                      </a:extLst>
                    </a:gridCol>
                    <a:gridCol w="683347">
                      <a:extLst>
                        <a:ext uri="{9D8B030D-6E8A-4147-A177-3AD203B41FA5}">
                          <a16:colId xmlns:a16="http://schemas.microsoft.com/office/drawing/2014/main" val="1696520864"/>
                        </a:ext>
                      </a:extLst>
                    </a:gridCol>
                    <a:gridCol w="683347">
                      <a:extLst>
                        <a:ext uri="{9D8B030D-6E8A-4147-A177-3AD203B41FA5}">
                          <a16:colId xmlns:a16="http://schemas.microsoft.com/office/drawing/2014/main" val="816115881"/>
                        </a:ext>
                      </a:extLst>
                    </a:gridCol>
                    <a:gridCol w="683347">
                      <a:extLst>
                        <a:ext uri="{9D8B030D-6E8A-4147-A177-3AD203B41FA5}">
                          <a16:colId xmlns:a16="http://schemas.microsoft.com/office/drawing/2014/main" val="2993285340"/>
                        </a:ext>
                      </a:extLst>
                    </a:gridCol>
                  </a:tblGrid>
                  <a:tr h="29261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zh-CN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altLang="zh-CN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∨</m:t>
                                </m:r>
                                <m:sSub>
                                  <m:sSubPr>
                                    <m:ctrlPr>
                                      <a:rPr kumimoji="0" lang="en-US" altLang="zh-CN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zh-CN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¬</m:t>
                                </m:r>
                                <m:sSub>
                                  <m:sSubPr>
                                    <m:ctrlPr>
                                      <a:rPr kumimoji="0" lang="en-US" altLang="zh-CN" sz="1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zh-CN" sz="1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4786180"/>
                      </a:ext>
                    </a:extLst>
                  </a:tr>
                  <a:tr h="292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6457391"/>
                      </a:ext>
                    </a:extLst>
                  </a:tr>
                  <a:tr h="292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1530431"/>
                      </a:ext>
                    </a:extLst>
                  </a:tr>
                  <a:tr h="292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059493"/>
                      </a:ext>
                    </a:extLst>
                  </a:tr>
                  <a:tr h="292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7685005"/>
                      </a:ext>
                    </a:extLst>
                  </a:tr>
                  <a:tr h="292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1227396"/>
                      </a:ext>
                    </a:extLst>
                  </a:tr>
                  <a:tr h="292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8342939"/>
                      </a:ext>
                    </a:extLst>
                  </a:tr>
                  <a:tr h="292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0016170"/>
                      </a:ext>
                    </a:extLst>
                  </a:tr>
                  <a:tr h="292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301315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表格 9">
                <a:extLst>
                  <a:ext uri="{FF2B5EF4-FFF2-40B4-BE49-F238E27FC236}">
                    <a16:creationId xmlns:a16="http://schemas.microsoft.com/office/drawing/2014/main" id="{819D0E8E-6F1B-43A4-ABF1-30A899DB7E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9197882"/>
                  </p:ext>
                </p:extLst>
              </p:nvPr>
            </p:nvGraphicFramePr>
            <p:xfrm>
              <a:off x="260083" y="1361910"/>
              <a:ext cx="4100082" cy="268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3347">
                      <a:extLst>
                        <a:ext uri="{9D8B030D-6E8A-4147-A177-3AD203B41FA5}">
                          <a16:colId xmlns:a16="http://schemas.microsoft.com/office/drawing/2014/main" val="2636916651"/>
                        </a:ext>
                      </a:extLst>
                    </a:gridCol>
                    <a:gridCol w="683347">
                      <a:extLst>
                        <a:ext uri="{9D8B030D-6E8A-4147-A177-3AD203B41FA5}">
                          <a16:colId xmlns:a16="http://schemas.microsoft.com/office/drawing/2014/main" val="4260145631"/>
                        </a:ext>
                      </a:extLst>
                    </a:gridCol>
                    <a:gridCol w="683347">
                      <a:extLst>
                        <a:ext uri="{9D8B030D-6E8A-4147-A177-3AD203B41FA5}">
                          <a16:colId xmlns:a16="http://schemas.microsoft.com/office/drawing/2014/main" val="1030965592"/>
                        </a:ext>
                      </a:extLst>
                    </a:gridCol>
                    <a:gridCol w="683347">
                      <a:extLst>
                        <a:ext uri="{9D8B030D-6E8A-4147-A177-3AD203B41FA5}">
                          <a16:colId xmlns:a16="http://schemas.microsoft.com/office/drawing/2014/main" val="1696520864"/>
                        </a:ext>
                      </a:extLst>
                    </a:gridCol>
                    <a:gridCol w="683347">
                      <a:extLst>
                        <a:ext uri="{9D8B030D-6E8A-4147-A177-3AD203B41FA5}">
                          <a16:colId xmlns:a16="http://schemas.microsoft.com/office/drawing/2014/main" val="816115881"/>
                        </a:ext>
                      </a:extLst>
                    </a:gridCol>
                    <a:gridCol w="683347">
                      <a:extLst>
                        <a:ext uri="{9D8B030D-6E8A-4147-A177-3AD203B41FA5}">
                          <a16:colId xmlns:a16="http://schemas.microsoft.com/office/drawing/2014/main" val="299328534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893" t="-2000" r="-505357" b="-8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2000" r="-400885" b="-8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201786" t="-2000" r="-304464" b="-8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301786" t="-2000" r="-204464" b="-8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398230" t="-2000" r="-102655" b="-8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502679" t="-2000" r="-3571" b="-80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4786180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6457391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1530431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059493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7685005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1227396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8342939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0016170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30131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3B766339-69BE-4F48-A511-87CAC71E9D88}"/>
                  </a:ext>
                </a:extLst>
              </p:cNvPr>
              <p:cNvSpPr txBox="1"/>
              <p:nvPr/>
            </p:nvSpPr>
            <p:spPr>
              <a:xfrm>
                <a:off x="6782568" y="1912705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3B766339-69BE-4F48-A511-87CAC71E9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568" y="1912705"/>
                <a:ext cx="77132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BB14D7FF-1B06-41AA-B591-8F2A48BA981A}"/>
                  </a:ext>
                </a:extLst>
              </p:cNvPr>
              <p:cNvSpPr txBox="1"/>
              <p:nvPr/>
            </p:nvSpPr>
            <p:spPr>
              <a:xfrm>
                <a:off x="7237081" y="1906291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BB14D7FF-1B06-41AA-B591-8F2A48BA9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081" y="1906291"/>
                <a:ext cx="771325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508AA052-2E7B-4D68-90B0-793E64B4BFB6}"/>
                  </a:ext>
                </a:extLst>
              </p:cNvPr>
              <p:cNvSpPr txBox="1"/>
              <p:nvPr/>
            </p:nvSpPr>
            <p:spPr>
              <a:xfrm>
                <a:off x="7701435" y="1896064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508AA052-2E7B-4D68-90B0-793E64B4B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435" y="1896064"/>
                <a:ext cx="771325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10D8CA77-5565-42ED-9962-2D346B8E5EE9}"/>
                  </a:ext>
                </a:extLst>
              </p:cNvPr>
              <p:cNvSpPr txBox="1"/>
              <p:nvPr/>
            </p:nvSpPr>
            <p:spPr>
              <a:xfrm>
                <a:off x="8155271" y="1901796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10D8CA77-5565-42ED-9962-2D346B8E5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271" y="1901796"/>
                <a:ext cx="77132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矩形 128">
            <a:extLst>
              <a:ext uri="{FF2B5EF4-FFF2-40B4-BE49-F238E27FC236}">
                <a16:creationId xmlns:a16="http://schemas.microsoft.com/office/drawing/2014/main" id="{D4A5C33F-BAC9-4E02-AE2D-DFB4445C7F6C}"/>
              </a:ext>
            </a:extLst>
          </p:cNvPr>
          <p:cNvSpPr/>
          <p:nvPr/>
        </p:nvSpPr>
        <p:spPr>
          <a:xfrm>
            <a:off x="4727844" y="2154340"/>
            <a:ext cx="347336" cy="238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202133D9-202A-448D-B315-38C29214F52D}"/>
                  </a:ext>
                </a:extLst>
              </p:cNvPr>
              <p:cNvSpPr txBox="1"/>
              <p:nvPr/>
            </p:nvSpPr>
            <p:spPr>
              <a:xfrm>
                <a:off x="4606921" y="2110004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202133D9-202A-448D-B315-38C29214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921" y="2110004"/>
                <a:ext cx="623682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矩形 130">
            <a:extLst>
              <a:ext uri="{FF2B5EF4-FFF2-40B4-BE49-F238E27FC236}">
                <a16:creationId xmlns:a16="http://schemas.microsoft.com/office/drawing/2014/main" id="{6C59EC61-FB7D-4519-93E7-FA10F661C0E5}"/>
              </a:ext>
            </a:extLst>
          </p:cNvPr>
          <p:cNvSpPr/>
          <p:nvPr/>
        </p:nvSpPr>
        <p:spPr>
          <a:xfrm>
            <a:off x="4741445" y="2486265"/>
            <a:ext cx="347336" cy="238986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3012E7CF-218A-4B90-9D86-F5D39758FD5E}"/>
                  </a:ext>
                </a:extLst>
              </p:cNvPr>
              <p:cNvSpPr txBox="1"/>
              <p:nvPr/>
            </p:nvSpPr>
            <p:spPr>
              <a:xfrm>
                <a:off x="4586780" y="2449734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3012E7CF-218A-4B90-9D86-F5D39758F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780" y="2449734"/>
                <a:ext cx="623682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矩形 132">
            <a:extLst>
              <a:ext uri="{FF2B5EF4-FFF2-40B4-BE49-F238E27FC236}">
                <a16:creationId xmlns:a16="http://schemas.microsoft.com/office/drawing/2014/main" id="{2C36002F-832E-4355-AF2D-1EBDB2FCA552}"/>
              </a:ext>
            </a:extLst>
          </p:cNvPr>
          <p:cNvSpPr/>
          <p:nvPr/>
        </p:nvSpPr>
        <p:spPr>
          <a:xfrm>
            <a:off x="4727844" y="2809768"/>
            <a:ext cx="347336" cy="2389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9FBCD48E-5DCE-498C-A713-5547FC0534FE}"/>
                  </a:ext>
                </a:extLst>
              </p:cNvPr>
              <p:cNvSpPr txBox="1"/>
              <p:nvPr/>
            </p:nvSpPr>
            <p:spPr>
              <a:xfrm>
                <a:off x="4581705" y="2776735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9FBCD48E-5DCE-498C-A713-5547FC053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705" y="2776735"/>
                <a:ext cx="623682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5" name="图片 134">
            <a:extLst>
              <a:ext uri="{FF2B5EF4-FFF2-40B4-BE49-F238E27FC236}">
                <a16:creationId xmlns:a16="http://schemas.microsoft.com/office/drawing/2014/main" id="{91D087F4-90C8-4F3C-9D7E-153D47ED943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233" y="2750794"/>
            <a:ext cx="112197" cy="173395"/>
          </a:xfrm>
          <a:prstGeom prst="rect">
            <a:avLst/>
          </a:prstGeom>
        </p:spPr>
      </p:pic>
      <p:pic>
        <p:nvPicPr>
          <p:cNvPr id="136" name="图片 135">
            <a:extLst>
              <a:ext uri="{FF2B5EF4-FFF2-40B4-BE49-F238E27FC236}">
                <a16:creationId xmlns:a16="http://schemas.microsoft.com/office/drawing/2014/main" id="{AF8E2BFA-FB28-481A-9753-9E6A42F83AB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88" y="2422130"/>
            <a:ext cx="112197" cy="173395"/>
          </a:xfrm>
          <a:prstGeom prst="rect">
            <a:avLst/>
          </a:prstGeom>
        </p:spPr>
      </p:pic>
      <p:pic>
        <p:nvPicPr>
          <p:cNvPr id="137" name="图片 136">
            <a:extLst>
              <a:ext uri="{FF2B5EF4-FFF2-40B4-BE49-F238E27FC236}">
                <a16:creationId xmlns:a16="http://schemas.microsoft.com/office/drawing/2014/main" id="{63193870-2131-486B-BE15-E24FBB57E5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87" y="2042779"/>
            <a:ext cx="112197" cy="173395"/>
          </a:xfrm>
          <a:prstGeom prst="rect">
            <a:avLst/>
          </a:prstGeom>
        </p:spPr>
      </p:pic>
      <p:sp>
        <p:nvSpPr>
          <p:cNvPr id="138" name="矩形 137">
            <a:extLst>
              <a:ext uri="{FF2B5EF4-FFF2-40B4-BE49-F238E27FC236}">
                <a16:creationId xmlns:a16="http://schemas.microsoft.com/office/drawing/2014/main" id="{79A5517F-FD8C-457D-8B5C-13333BE9A648}"/>
              </a:ext>
            </a:extLst>
          </p:cNvPr>
          <p:cNvSpPr/>
          <p:nvPr/>
        </p:nvSpPr>
        <p:spPr>
          <a:xfrm>
            <a:off x="6376096" y="2148910"/>
            <a:ext cx="347336" cy="238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18222B29-7C2C-41AA-96D7-89936AF9C5BC}"/>
              </a:ext>
            </a:extLst>
          </p:cNvPr>
          <p:cNvSpPr/>
          <p:nvPr/>
        </p:nvSpPr>
        <p:spPr>
          <a:xfrm>
            <a:off x="6045078" y="2153815"/>
            <a:ext cx="347336" cy="238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016057D7-F32A-4F2E-BB93-3804754D67D9}"/>
              </a:ext>
            </a:extLst>
          </p:cNvPr>
          <p:cNvSpPr/>
          <p:nvPr/>
        </p:nvSpPr>
        <p:spPr>
          <a:xfrm>
            <a:off x="5697742" y="2154340"/>
            <a:ext cx="347336" cy="238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F99FD0FF-28D8-4ED2-81D1-518916C59DBB}"/>
              </a:ext>
            </a:extLst>
          </p:cNvPr>
          <p:cNvSpPr/>
          <p:nvPr/>
        </p:nvSpPr>
        <p:spPr>
          <a:xfrm>
            <a:off x="5352151" y="2154340"/>
            <a:ext cx="347336" cy="238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313F514B-52A0-4D67-98A0-E282805408DC}"/>
              </a:ext>
            </a:extLst>
          </p:cNvPr>
          <p:cNvSpPr/>
          <p:nvPr/>
        </p:nvSpPr>
        <p:spPr>
          <a:xfrm>
            <a:off x="6392414" y="2485740"/>
            <a:ext cx="347336" cy="238986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E793E92D-BF14-453D-B7FE-F8621C72DF80}"/>
              </a:ext>
            </a:extLst>
          </p:cNvPr>
          <p:cNvSpPr/>
          <p:nvPr/>
        </p:nvSpPr>
        <p:spPr>
          <a:xfrm>
            <a:off x="6045078" y="2485740"/>
            <a:ext cx="347336" cy="238986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11A03503-DCDD-4FFC-AA15-4DACE4AEB8F8}"/>
              </a:ext>
            </a:extLst>
          </p:cNvPr>
          <p:cNvSpPr/>
          <p:nvPr/>
        </p:nvSpPr>
        <p:spPr>
          <a:xfrm>
            <a:off x="5697742" y="2486265"/>
            <a:ext cx="347336" cy="238986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8EF26D49-562A-416B-A368-778A0B567B16}"/>
              </a:ext>
            </a:extLst>
          </p:cNvPr>
          <p:cNvSpPr/>
          <p:nvPr/>
        </p:nvSpPr>
        <p:spPr>
          <a:xfrm>
            <a:off x="5352151" y="2486265"/>
            <a:ext cx="347336" cy="238986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3DA41F4B-9029-4E19-B9FD-A505B5D973AC}"/>
              </a:ext>
            </a:extLst>
          </p:cNvPr>
          <p:cNvSpPr/>
          <p:nvPr/>
        </p:nvSpPr>
        <p:spPr>
          <a:xfrm>
            <a:off x="6391073" y="2808319"/>
            <a:ext cx="347336" cy="2389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2157D1A1-988E-4B8B-8A8D-1466E1C0D3FF}"/>
              </a:ext>
            </a:extLst>
          </p:cNvPr>
          <p:cNvSpPr/>
          <p:nvPr/>
        </p:nvSpPr>
        <p:spPr>
          <a:xfrm>
            <a:off x="6043737" y="2808319"/>
            <a:ext cx="347336" cy="2389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55B31D54-6E83-4EF9-82D2-747AE3EBCFA5}"/>
              </a:ext>
            </a:extLst>
          </p:cNvPr>
          <p:cNvSpPr/>
          <p:nvPr/>
        </p:nvSpPr>
        <p:spPr>
          <a:xfrm>
            <a:off x="5696401" y="2808844"/>
            <a:ext cx="347336" cy="2389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58443E2D-C582-4430-B49F-32D162A4E146}"/>
              </a:ext>
            </a:extLst>
          </p:cNvPr>
          <p:cNvSpPr/>
          <p:nvPr/>
        </p:nvSpPr>
        <p:spPr>
          <a:xfrm>
            <a:off x="5350810" y="2808844"/>
            <a:ext cx="347336" cy="2389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11C52D81-AF9F-4579-A662-88E556732FC4}"/>
                  </a:ext>
                </a:extLst>
              </p:cNvPr>
              <p:cNvSpPr txBox="1"/>
              <p:nvPr/>
            </p:nvSpPr>
            <p:spPr>
              <a:xfrm>
                <a:off x="5165191" y="2142491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11C52D81-AF9F-4579-A662-88E556732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191" y="2142491"/>
                <a:ext cx="77132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245F1EE4-19ED-4F1D-B111-216491C1CDEA}"/>
                  </a:ext>
                </a:extLst>
              </p:cNvPr>
              <p:cNvSpPr txBox="1"/>
              <p:nvPr/>
            </p:nvSpPr>
            <p:spPr>
              <a:xfrm>
                <a:off x="5852070" y="2137540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245F1EE4-19ED-4F1D-B111-216491C1C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070" y="2137540"/>
                <a:ext cx="77132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44081285-0F56-4F3B-8349-B29D69BC8AD3}"/>
                  </a:ext>
                </a:extLst>
              </p:cNvPr>
              <p:cNvSpPr txBox="1"/>
              <p:nvPr/>
            </p:nvSpPr>
            <p:spPr>
              <a:xfrm>
                <a:off x="5136362" y="2475846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44081285-0F56-4F3B-8349-B29D69BC8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362" y="2475846"/>
                <a:ext cx="77132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8CB76B59-C1EC-4F8B-968B-174B4E6208BF}"/>
                  </a:ext>
                </a:extLst>
              </p:cNvPr>
              <p:cNvSpPr txBox="1"/>
              <p:nvPr/>
            </p:nvSpPr>
            <p:spPr>
              <a:xfrm>
                <a:off x="5468503" y="2469465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8CB76B59-C1EC-4F8B-968B-174B4E620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503" y="2469465"/>
                <a:ext cx="77132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6DEAA91D-2BDB-4052-9821-8D2B7CEDE040}"/>
                  </a:ext>
                </a:extLst>
              </p:cNvPr>
              <p:cNvSpPr txBox="1"/>
              <p:nvPr/>
            </p:nvSpPr>
            <p:spPr>
              <a:xfrm>
                <a:off x="5853619" y="2471232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6DEAA91D-2BDB-4052-9821-8D2B7CEDE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619" y="2471232"/>
                <a:ext cx="771325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4E0E058B-C43E-4EDB-9877-11846820A6EC}"/>
                  </a:ext>
                </a:extLst>
              </p:cNvPr>
              <p:cNvSpPr txBox="1"/>
              <p:nvPr/>
            </p:nvSpPr>
            <p:spPr>
              <a:xfrm>
                <a:off x="5852069" y="2774779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4E0E058B-C43E-4EDB-9877-11846820A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069" y="2774779"/>
                <a:ext cx="771325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A67BF164-4DE5-453B-A051-B9F303E7AEDF}"/>
                  </a:ext>
                </a:extLst>
              </p:cNvPr>
              <p:cNvSpPr txBox="1"/>
              <p:nvPr/>
            </p:nvSpPr>
            <p:spPr>
              <a:xfrm>
                <a:off x="6173378" y="2469465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A67BF164-4DE5-453B-A051-B9F303E7A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378" y="2469465"/>
                <a:ext cx="771325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F31ABB1B-2430-4BD1-97AA-3B60E91C013A}"/>
                  </a:ext>
                </a:extLst>
              </p:cNvPr>
              <p:cNvSpPr txBox="1"/>
              <p:nvPr/>
            </p:nvSpPr>
            <p:spPr>
              <a:xfrm>
                <a:off x="6197078" y="2767521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F31ABB1B-2430-4BD1-97AA-3B60E91C0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078" y="2767521"/>
                <a:ext cx="77132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5DEF53F8-C90D-4E38-BF37-BE29BB7FFA8F}"/>
                  </a:ext>
                </a:extLst>
              </p:cNvPr>
              <p:cNvSpPr txBox="1"/>
              <p:nvPr/>
            </p:nvSpPr>
            <p:spPr>
              <a:xfrm>
                <a:off x="5484406" y="2770148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5DEF53F8-C90D-4E38-BF37-BE29BB7FF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406" y="2770148"/>
                <a:ext cx="771325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9" name="图片 158">
            <a:extLst>
              <a:ext uri="{FF2B5EF4-FFF2-40B4-BE49-F238E27FC236}">
                <a16:creationId xmlns:a16="http://schemas.microsoft.com/office/drawing/2014/main" id="{932BFEEE-5CCE-41FF-8782-4AD00444E4A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885" y="2732625"/>
            <a:ext cx="112197" cy="173395"/>
          </a:xfrm>
          <a:prstGeom prst="rect">
            <a:avLst/>
          </a:prstGeom>
        </p:spPr>
      </p:pic>
      <p:pic>
        <p:nvPicPr>
          <p:cNvPr id="160" name="图片 159">
            <a:extLst>
              <a:ext uri="{FF2B5EF4-FFF2-40B4-BE49-F238E27FC236}">
                <a16:creationId xmlns:a16="http://schemas.microsoft.com/office/drawing/2014/main" id="{2EA2B575-6356-43ED-98BF-814FDF7CEBD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518" y="2422129"/>
            <a:ext cx="112197" cy="173395"/>
          </a:xfrm>
          <a:prstGeom prst="rect">
            <a:avLst/>
          </a:prstGeom>
        </p:spPr>
      </p:pic>
      <p:pic>
        <p:nvPicPr>
          <p:cNvPr id="161" name="图片 160">
            <a:extLst>
              <a:ext uri="{FF2B5EF4-FFF2-40B4-BE49-F238E27FC236}">
                <a16:creationId xmlns:a16="http://schemas.microsoft.com/office/drawing/2014/main" id="{DBF59DF3-9701-47DE-BE3D-48517F317E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760" y="2062716"/>
            <a:ext cx="112197" cy="173395"/>
          </a:xfrm>
          <a:prstGeom prst="rect">
            <a:avLst/>
          </a:prstGeom>
        </p:spPr>
      </p:pic>
      <p:sp>
        <p:nvSpPr>
          <p:cNvPr id="162" name="矩形 161">
            <a:extLst>
              <a:ext uri="{FF2B5EF4-FFF2-40B4-BE49-F238E27FC236}">
                <a16:creationId xmlns:a16="http://schemas.microsoft.com/office/drawing/2014/main" id="{B61EAB13-84DC-4A5E-9644-3B0EE855A6E3}"/>
              </a:ext>
            </a:extLst>
          </p:cNvPr>
          <p:cNvSpPr/>
          <p:nvPr/>
        </p:nvSpPr>
        <p:spPr>
          <a:xfrm>
            <a:off x="6998381" y="2462318"/>
            <a:ext cx="347336" cy="23898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E3BCFD4E-FEE1-4E32-B969-2C5A555C799C}"/>
              </a:ext>
            </a:extLst>
          </p:cNvPr>
          <p:cNvSpPr/>
          <p:nvPr/>
        </p:nvSpPr>
        <p:spPr>
          <a:xfrm>
            <a:off x="6994563" y="2145997"/>
            <a:ext cx="347336" cy="23898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15AC63D8-DF61-454A-8493-3B4090B7ED22}"/>
              </a:ext>
            </a:extLst>
          </p:cNvPr>
          <p:cNvSpPr/>
          <p:nvPr/>
        </p:nvSpPr>
        <p:spPr>
          <a:xfrm>
            <a:off x="7451417" y="2134371"/>
            <a:ext cx="347336" cy="23898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9E73C1C6-DCB6-4CB0-8DA8-D02172304F5C}"/>
              </a:ext>
            </a:extLst>
          </p:cNvPr>
          <p:cNvSpPr/>
          <p:nvPr/>
        </p:nvSpPr>
        <p:spPr>
          <a:xfrm>
            <a:off x="7444848" y="2462318"/>
            <a:ext cx="347336" cy="23898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A4E05986-7108-40B9-A111-FD7FE4CB4899}"/>
              </a:ext>
            </a:extLst>
          </p:cNvPr>
          <p:cNvSpPr/>
          <p:nvPr/>
        </p:nvSpPr>
        <p:spPr>
          <a:xfrm>
            <a:off x="7898822" y="2774248"/>
            <a:ext cx="347336" cy="23898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E2FB3F83-5C94-48BA-AF61-8B90B265BF70}"/>
              </a:ext>
            </a:extLst>
          </p:cNvPr>
          <p:cNvSpPr/>
          <p:nvPr/>
        </p:nvSpPr>
        <p:spPr>
          <a:xfrm>
            <a:off x="7898822" y="2446566"/>
            <a:ext cx="347336" cy="23898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4BEC0BC1-0B2A-437F-8DC9-F3162630573B}"/>
              </a:ext>
            </a:extLst>
          </p:cNvPr>
          <p:cNvSpPr/>
          <p:nvPr/>
        </p:nvSpPr>
        <p:spPr>
          <a:xfrm>
            <a:off x="7903740" y="2124827"/>
            <a:ext cx="347336" cy="23898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F0293EA3-5980-4843-8F98-01AB08D1BE11}"/>
              </a:ext>
            </a:extLst>
          </p:cNvPr>
          <p:cNvSpPr/>
          <p:nvPr/>
        </p:nvSpPr>
        <p:spPr>
          <a:xfrm>
            <a:off x="8373067" y="2455072"/>
            <a:ext cx="347336" cy="23898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F5B856CC-5F39-4CE8-B399-24317A495613}"/>
              </a:ext>
            </a:extLst>
          </p:cNvPr>
          <p:cNvSpPr/>
          <p:nvPr/>
        </p:nvSpPr>
        <p:spPr>
          <a:xfrm>
            <a:off x="8356429" y="2123951"/>
            <a:ext cx="347336" cy="23898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3B099A69-A6B0-4BCC-83D2-41EE68F1C6E2}"/>
                  </a:ext>
                </a:extLst>
              </p:cNvPr>
              <p:cNvSpPr txBox="1"/>
              <p:nvPr/>
            </p:nvSpPr>
            <p:spPr>
              <a:xfrm>
                <a:off x="6839564" y="2129476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3B099A69-A6B0-4BCC-83D2-41EE68F1C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564" y="2129476"/>
                <a:ext cx="623682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7BA76A55-B315-461F-85BD-A80D80B7348E}"/>
                  </a:ext>
                </a:extLst>
              </p:cNvPr>
              <p:cNvSpPr txBox="1"/>
              <p:nvPr/>
            </p:nvSpPr>
            <p:spPr>
              <a:xfrm>
                <a:off x="6865175" y="2446566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7BA76A55-B315-461F-85BD-A80D80B73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175" y="2446566"/>
                <a:ext cx="623682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55A8C917-6A23-4512-8688-B91CDC354414}"/>
                  </a:ext>
                </a:extLst>
              </p:cNvPr>
              <p:cNvSpPr txBox="1"/>
              <p:nvPr/>
            </p:nvSpPr>
            <p:spPr>
              <a:xfrm>
                <a:off x="7344367" y="2129805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55A8C917-6A23-4512-8688-B91CDC354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367" y="2129805"/>
                <a:ext cx="623682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938DB1C3-4211-4960-96E9-B8101DA19272}"/>
                  </a:ext>
                </a:extLst>
              </p:cNvPr>
              <p:cNvSpPr txBox="1"/>
              <p:nvPr/>
            </p:nvSpPr>
            <p:spPr>
              <a:xfrm>
                <a:off x="7316423" y="2427269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938DB1C3-4211-4960-96E9-B8101DA19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423" y="2427269"/>
                <a:ext cx="623682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53C6760E-E74F-4FE4-AF9C-2A0ED297BAC1}"/>
                  </a:ext>
                </a:extLst>
              </p:cNvPr>
              <p:cNvSpPr txBox="1"/>
              <p:nvPr/>
            </p:nvSpPr>
            <p:spPr>
              <a:xfrm>
                <a:off x="7784293" y="2120150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53C6760E-E74F-4FE4-AF9C-2A0ED297B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293" y="2120150"/>
                <a:ext cx="623682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0258CD4-3193-411E-8B3A-F4E344542B43}"/>
                  </a:ext>
                </a:extLst>
              </p:cNvPr>
              <p:cNvSpPr txBox="1"/>
              <p:nvPr/>
            </p:nvSpPr>
            <p:spPr>
              <a:xfrm>
                <a:off x="7790235" y="2417059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0258CD4-3193-411E-8B3A-F4E344542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235" y="2417059"/>
                <a:ext cx="623682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4CCFCA92-EA4D-48D7-825F-05D78E0A17D8}"/>
                  </a:ext>
                </a:extLst>
              </p:cNvPr>
              <p:cNvSpPr txBox="1"/>
              <p:nvPr/>
            </p:nvSpPr>
            <p:spPr>
              <a:xfrm>
                <a:off x="7776035" y="2757492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4CCFCA92-EA4D-48D7-825F-05D78E0A1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035" y="2757492"/>
                <a:ext cx="623682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85C0C15F-49A4-452F-A43D-9A347929C9F0}"/>
                  </a:ext>
                </a:extLst>
              </p:cNvPr>
              <p:cNvSpPr txBox="1"/>
              <p:nvPr/>
            </p:nvSpPr>
            <p:spPr>
              <a:xfrm>
                <a:off x="8229092" y="2100970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85C0C15F-49A4-452F-A43D-9A347929C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092" y="2100970"/>
                <a:ext cx="623682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B152546C-1225-4643-855E-A38B16C2894A}"/>
                  </a:ext>
                </a:extLst>
              </p:cNvPr>
              <p:cNvSpPr txBox="1"/>
              <p:nvPr/>
            </p:nvSpPr>
            <p:spPr>
              <a:xfrm>
                <a:off x="8274455" y="2438143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B152546C-1225-4643-855E-A38B16C28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455" y="2438143"/>
                <a:ext cx="623682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矩形 181">
            <a:extLst>
              <a:ext uri="{FF2B5EF4-FFF2-40B4-BE49-F238E27FC236}">
                <a16:creationId xmlns:a16="http://schemas.microsoft.com/office/drawing/2014/main" id="{D9521838-E0C5-4061-AFF0-AB7EE235F371}"/>
              </a:ext>
            </a:extLst>
          </p:cNvPr>
          <p:cNvSpPr/>
          <p:nvPr/>
        </p:nvSpPr>
        <p:spPr>
          <a:xfrm>
            <a:off x="4725016" y="3127316"/>
            <a:ext cx="347336" cy="238986"/>
          </a:xfrm>
          <a:prstGeom prst="rect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DB59207D-0043-428F-BF5B-350862204A73}"/>
                  </a:ext>
                </a:extLst>
              </p:cNvPr>
              <p:cNvSpPr txBox="1"/>
              <p:nvPr/>
            </p:nvSpPr>
            <p:spPr>
              <a:xfrm>
                <a:off x="4595829" y="3115147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DB59207D-0043-428F-BF5B-350862204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829" y="3115147"/>
                <a:ext cx="623682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4" name="图片 183">
            <a:extLst>
              <a:ext uri="{FF2B5EF4-FFF2-40B4-BE49-F238E27FC236}">
                <a16:creationId xmlns:a16="http://schemas.microsoft.com/office/drawing/2014/main" id="{C8A0BE17-F0A9-430D-8A7A-8C23942BE10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375" y="3044520"/>
            <a:ext cx="112197" cy="173395"/>
          </a:xfrm>
          <a:prstGeom prst="rect">
            <a:avLst/>
          </a:prstGeom>
        </p:spPr>
      </p:pic>
      <p:sp>
        <p:nvSpPr>
          <p:cNvPr id="185" name="矩形 184">
            <a:extLst>
              <a:ext uri="{FF2B5EF4-FFF2-40B4-BE49-F238E27FC236}">
                <a16:creationId xmlns:a16="http://schemas.microsoft.com/office/drawing/2014/main" id="{39A62B54-157F-49CB-B1A2-9792E142E6F1}"/>
              </a:ext>
            </a:extLst>
          </p:cNvPr>
          <p:cNvSpPr/>
          <p:nvPr/>
        </p:nvSpPr>
        <p:spPr>
          <a:xfrm>
            <a:off x="6391073" y="3122848"/>
            <a:ext cx="347336" cy="238986"/>
          </a:xfrm>
          <a:prstGeom prst="rect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F0B9D52F-8467-457A-9E66-22B43F74CE80}"/>
              </a:ext>
            </a:extLst>
          </p:cNvPr>
          <p:cNvSpPr/>
          <p:nvPr/>
        </p:nvSpPr>
        <p:spPr>
          <a:xfrm>
            <a:off x="6043737" y="3122848"/>
            <a:ext cx="347336" cy="238986"/>
          </a:xfrm>
          <a:prstGeom prst="rect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C5A9AC27-1E48-4139-8452-1BCC12F23661}"/>
              </a:ext>
            </a:extLst>
          </p:cNvPr>
          <p:cNvSpPr/>
          <p:nvPr/>
        </p:nvSpPr>
        <p:spPr>
          <a:xfrm>
            <a:off x="5696401" y="3123373"/>
            <a:ext cx="347336" cy="238986"/>
          </a:xfrm>
          <a:prstGeom prst="rect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54190F8B-45B9-40DA-AD65-41ACEB1DD098}"/>
              </a:ext>
            </a:extLst>
          </p:cNvPr>
          <p:cNvSpPr/>
          <p:nvPr/>
        </p:nvSpPr>
        <p:spPr>
          <a:xfrm>
            <a:off x="5350810" y="3123373"/>
            <a:ext cx="347336" cy="238986"/>
          </a:xfrm>
          <a:prstGeom prst="rect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BA28D146-93B5-4D88-951F-E5CC8C172D24}"/>
                  </a:ext>
                </a:extLst>
              </p:cNvPr>
              <p:cNvSpPr txBox="1"/>
              <p:nvPr/>
            </p:nvSpPr>
            <p:spPr>
              <a:xfrm>
                <a:off x="5849849" y="3122323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BA28D146-93B5-4D88-951F-E5CC8C172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849" y="3122323"/>
                <a:ext cx="771325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32AC825F-7F7D-47D7-8217-DF9C21A0B787}"/>
                  </a:ext>
                </a:extLst>
              </p:cNvPr>
              <p:cNvSpPr txBox="1"/>
              <p:nvPr/>
            </p:nvSpPr>
            <p:spPr>
              <a:xfrm>
                <a:off x="6164263" y="3122323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32AC825F-7F7D-47D7-8217-DF9C21A0B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263" y="3122323"/>
                <a:ext cx="771325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AE48C89B-277B-4C5A-BAF9-C2D833B296F9}"/>
                  </a:ext>
                </a:extLst>
              </p:cNvPr>
              <p:cNvSpPr txBox="1"/>
              <p:nvPr/>
            </p:nvSpPr>
            <p:spPr>
              <a:xfrm>
                <a:off x="5507772" y="3115147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AE48C89B-277B-4C5A-BAF9-C2D833B29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772" y="3115147"/>
                <a:ext cx="771325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矩形 191">
            <a:extLst>
              <a:ext uri="{FF2B5EF4-FFF2-40B4-BE49-F238E27FC236}">
                <a16:creationId xmlns:a16="http://schemas.microsoft.com/office/drawing/2014/main" id="{7D29DE3F-FA6B-4459-8227-FE955B463FA3}"/>
              </a:ext>
            </a:extLst>
          </p:cNvPr>
          <p:cNvSpPr/>
          <p:nvPr/>
        </p:nvSpPr>
        <p:spPr>
          <a:xfrm>
            <a:off x="7439079" y="2770148"/>
            <a:ext cx="347336" cy="23898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9675FE3A-E9E2-448F-B90C-3413BDD5DDD2}"/>
              </a:ext>
            </a:extLst>
          </p:cNvPr>
          <p:cNvSpPr/>
          <p:nvPr/>
        </p:nvSpPr>
        <p:spPr>
          <a:xfrm>
            <a:off x="8367265" y="2774248"/>
            <a:ext cx="347336" cy="23898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9B896E22-3592-46E0-852B-6447CEEE240D}"/>
                  </a:ext>
                </a:extLst>
              </p:cNvPr>
              <p:cNvSpPr txBox="1"/>
              <p:nvPr/>
            </p:nvSpPr>
            <p:spPr>
              <a:xfrm>
                <a:off x="7328701" y="2732135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9B896E22-3592-46E0-852B-6447CEEE2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701" y="2732135"/>
                <a:ext cx="623682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矩形 194">
            <a:extLst>
              <a:ext uri="{FF2B5EF4-FFF2-40B4-BE49-F238E27FC236}">
                <a16:creationId xmlns:a16="http://schemas.microsoft.com/office/drawing/2014/main" id="{12A759B7-AFD3-4DC2-8F3E-5926CCDC91D5}"/>
              </a:ext>
            </a:extLst>
          </p:cNvPr>
          <p:cNvSpPr/>
          <p:nvPr/>
        </p:nvSpPr>
        <p:spPr>
          <a:xfrm>
            <a:off x="7909111" y="3120063"/>
            <a:ext cx="347336" cy="23898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786C4DCE-2083-4249-8FE2-E86454878CF6}"/>
                  </a:ext>
                </a:extLst>
              </p:cNvPr>
              <p:cNvSpPr txBox="1"/>
              <p:nvPr/>
            </p:nvSpPr>
            <p:spPr>
              <a:xfrm>
                <a:off x="7770938" y="3075806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786C4DCE-2083-4249-8FE2-E86454878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938" y="3075806"/>
                <a:ext cx="623682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C5F90B8C-3F19-4959-ACF9-AAB230BD5530}"/>
                  </a:ext>
                </a:extLst>
              </p:cNvPr>
              <p:cNvSpPr txBox="1"/>
              <p:nvPr/>
            </p:nvSpPr>
            <p:spPr>
              <a:xfrm>
                <a:off x="8269329" y="2740499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C5F90B8C-3F19-4959-ACF9-AAB230BD5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329" y="2740499"/>
                <a:ext cx="623682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5588A67A-8D36-495F-A77F-9377E252D5F1}"/>
              </a:ext>
            </a:extLst>
          </p:cNvPr>
          <p:cNvSpPr/>
          <p:nvPr/>
        </p:nvSpPr>
        <p:spPr>
          <a:xfrm>
            <a:off x="6958733" y="1939781"/>
            <a:ext cx="432351" cy="1180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27DC2B7-2BC1-46C9-85B2-7CA79E0ED813}"/>
              </a:ext>
            </a:extLst>
          </p:cNvPr>
          <p:cNvSpPr/>
          <p:nvPr/>
        </p:nvSpPr>
        <p:spPr>
          <a:xfrm>
            <a:off x="7843100" y="1939781"/>
            <a:ext cx="453524" cy="1442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209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B817B2D-1C44-4534-82B3-DD6C637CDD59}"/>
              </a:ext>
            </a:extLst>
          </p:cNvPr>
          <p:cNvSpPr txBox="1"/>
          <p:nvPr/>
        </p:nvSpPr>
        <p:spPr>
          <a:xfrm>
            <a:off x="2555776" y="1971585"/>
            <a:ext cx="457159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7200" b="1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lang="zh-CN" altLang="en-US" sz="7200" b="1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53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CED56684-D8B5-407E-B1B0-9E484C591721}"/>
              </a:ext>
            </a:extLst>
          </p:cNvPr>
          <p:cNvSpPr/>
          <p:nvPr/>
        </p:nvSpPr>
        <p:spPr>
          <a:xfrm>
            <a:off x="816510" y="1776038"/>
            <a:ext cx="347336" cy="2389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A3AF88D-FF3B-4D58-89E9-99D961A092F7}"/>
                  </a:ext>
                </a:extLst>
              </p:cNvPr>
              <p:cNvSpPr txBox="1"/>
              <p:nvPr/>
            </p:nvSpPr>
            <p:spPr>
              <a:xfrm>
                <a:off x="664894" y="1745403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A3AF88D-FF3B-4D58-89E9-99D961A09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94" y="1745403"/>
                <a:ext cx="62368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D0EED5C9-8316-49C5-8EDD-1C14FC19BAA0}"/>
              </a:ext>
            </a:extLst>
          </p:cNvPr>
          <p:cNvSpPr/>
          <p:nvPr/>
        </p:nvSpPr>
        <p:spPr>
          <a:xfrm>
            <a:off x="830111" y="2107963"/>
            <a:ext cx="347336" cy="238986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A0D9795-91B5-4A95-A619-56FC6E360A43}"/>
                  </a:ext>
                </a:extLst>
              </p:cNvPr>
              <p:cNvSpPr txBox="1"/>
              <p:nvPr/>
            </p:nvSpPr>
            <p:spPr>
              <a:xfrm>
                <a:off x="675446" y="2071432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A0D9795-91B5-4A95-A619-56FC6E360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46" y="2071432"/>
                <a:ext cx="62368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ABC3C251-EBB6-42C3-9FE3-D378C7C7F57C}"/>
              </a:ext>
            </a:extLst>
          </p:cNvPr>
          <p:cNvSpPr/>
          <p:nvPr/>
        </p:nvSpPr>
        <p:spPr>
          <a:xfrm>
            <a:off x="816510" y="2431466"/>
            <a:ext cx="347336" cy="238986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3D6906B-3243-4E5F-A400-34F6EA4EFDDB}"/>
                  </a:ext>
                </a:extLst>
              </p:cNvPr>
              <p:cNvSpPr txBox="1"/>
              <p:nvPr/>
            </p:nvSpPr>
            <p:spPr>
              <a:xfrm>
                <a:off x="685701" y="2403897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3D6906B-3243-4E5F-A400-34F6EA4EF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01" y="2403897"/>
                <a:ext cx="62368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260681D5-5E30-4C4E-AB66-9B8BBF0A44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99" y="2372492"/>
            <a:ext cx="112197" cy="17339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5CBF653-FFB4-4407-86D6-202AE499AE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54" y="2043828"/>
            <a:ext cx="112197" cy="17339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C6DE3C6-3771-434F-9A8F-5DA877F89D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53" y="1664477"/>
            <a:ext cx="112197" cy="17339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2DF0AB89-443C-4486-9138-D93D405526CA}"/>
              </a:ext>
            </a:extLst>
          </p:cNvPr>
          <p:cNvSpPr/>
          <p:nvPr/>
        </p:nvSpPr>
        <p:spPr>
          <a:xfrm>
            <a:off x="2474038" y="1776682"/>
            <a:ext cx="347336" cy="2389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E3B7B1B-AE6A-4333-829B-1CAD6DEA6564}"/>
              </a:ext>
            </a:extLst>
          </p:cNvPr>
          <p:cNvSpPr/>
          <p:nvPr/>
        </p:nvSpPr>
        <p:spPr>
          <a:xfrm>
            <a:off x="2133744" y="1775513"/>
            <a:ext cx="347336" cy="2389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0FE24EE-7468-46BA-A5DB-9488317388F0}"/>
              </a:ext>
            </a:extLst>
          </p:cNvPr>
          <p:cNvSpPr/>
          <p:nvPr/>
        </p:nvSpPr>
        <p:spPr>
          <a:xfrm>
            <a:off x="1786408" y="1776038"/>
            <a:ext cx="347336" cy="2389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9620E9C-7922-4984-BAC6-AC6C638D211D}"/>
              </a:ext>
            </a:extLst>
          </p:cNvPr>
          <p:cNvSpPr/>
          <p:nvPr/>
        </p:nvSpPr>
        <p:spPr>
          <a:xfrm>
            <a:off x="1440817" y="1776038"/>
            <a:ext cx="347336" cy="2389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D3575FB-39ED-4594-B790-65F095B4E7FD}"/>
              </a:ext>
            </a:extLst>
          </p:cNvPr>
          <p:cNvSpPr/>
          <p:nvPr/>
        </p:nvSpPr>
        <p:spPr>
          <a:xfrm>
            <a:off x="2481080" y="2107438"/>
            <a:ext cx="347336" cy="238986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5BAED2D-DC93-4DB1-BC97-5499FCE706CF}"/>
              </a:ext>
            </a:extLst>
          </p:cNvPr>
          <p:cNvSpPr/>
          <p:nvPr/>
        </p:nvSpPr>
        <p:spPr>
          <a:xfrm>
            <a:off x="2133744" y="2107438"/>
            <a:ext cx="347336" cy="238986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0C9364F-62C1-4674-8C02-36C134385FD0}"/>
              </a:ext>
            </a:extLst>
          </p:cNvPr>
          <p:cNvSpPr/>
          <p:nvPr/>
        </p:nvSpPr>
        <p:spPr>
          <a:xfrm>
            <a:off x="1786408" y="2107963"/>
            <a:ext cx="347336" cy="238986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859C243-5645-4741-A93E-345C6C60640D}"/>
              </a:ext>
            </a:extLst>
          </p:cNvPr>
          <p:cNvSpPr/>
          <p:nvPr/>
        </p:nvSpPr>
        <p:spPr>
          <a:xfrm>
            <a:off x="1440817" y="2107963"/>
            <a:ext cx="347336" cy="238986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5839353-F8BC-45F3-8E35-9F56DA085EB1}"/>
              </a:ext>
            </a:extLst>
          </p:cNvPr>
          <p:cNvSpPr/>
          <p:nvPr/>
        </p:nvSpPr>
        <p:spPr>
          <a:xfrm>
            <a:off x="2479739" y="2430017"/>
            <a:ext cx="347336" cy="238986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D5DF2E5-1CCF-428F-8BBB-29CEC0ECA27D}"/>
              </a:ext>
            </a:extLst>
          </p:cNvPr>
          <p:cNvSpPr/>
          <p:nvPr/>
        </p:nvSpPr>
        <p:spPr>
          <a:xfrm>
            <a:off x="2132403" y="2430017"/>
            <a:ext cx="347336" cy="238986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62D35F3-9D23-4814-B19C-7B16F65CBF72}"/>
              </a:ext>
            </a:extLst>
          </p:cNvPr>
          <p:cNvSpPr/>
          <p:nvPr/>
        </p:nvSpPr>
        <p:spPr>
          <a:xfrm>
            <a:off x="1785067" y="2430542"/>
            <a:ext cx="347336" cy="238986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36FAF91-FA05-41BC-96FF-24FD4E68F604}"/>
              </a:ext>
            </a:extLst>
          </p:cNvPr>
          <p:cNvSpPr/>
          <p:nvPr/>
        </p:nvSpPr>
        <p:spPr>
          <a:xfrm>
            <a:off x="1439476" y="2430542"/>
            <a:ext cx="347336" cy="238986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E602B08-EB43-46BB-8C0B-8611300B12D7}"/>
                  </a:ext>
                </a:extLst>
              </p:cNvPr>
              <p:cNvSpPr txBox="1"/>
              <p:nvPr/>
            </p:nvSpPr>
            <p:spPr>
              <a:xfrm>
                <a:off x="1243067" y="1764546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E602B08-EB43-46BB-8C0B-8611300B1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067" y="1764546"/>
                <a:ext cx="77132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6A9A62E-68D2-42E0-9344-9E64E9E7AC29}"/>
                  </a:ext>
                </a:extLst>
              </p:cNvPr>
              <p:cNvSpPr txBox="1"/>
              <p:nvPr/>
            </p:nvSpPr>
            <p:spPr>
              <a:xfrm>
                <a:off x="1900081" y="1746464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6A9A62E-68D2-42E0-9344-9E64E9E7A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081" y="1746464"/>
                <a:ext cx="771325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1CF387A7-9B04-4B97-AA94-F8E0A91F4802}"/>
                  </a:ext>
                </a:extLst>
              </p:cNvPr>
              <p:cNvSpPr txBox="1"/>
              <p:nvPr/>
            </p:nvSpPr>
            <p:spPr>
              <a:xfrm>
                <a:off x="1225028" y="2097544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1CF387A7-9B04-4B97-AA94-F8E0A91F4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028" y="2097544"/>
                <a:ext cx="77132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A8E42B8-D5CF-4D1F-8658-AEDA9B245E72}"/>
                  </a:ext>
                </a:extLst>
              </p:cNvPr>
              <p:cNvSpPr txBox="1"/>
              <p:nvPr/>
            </p:nvSpPr>
            <p:spPr>
              <a:xfrm>
                <a:off x="1557169" y="2091163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A8E42B8-D5CF-4D1F-8658-AEDA9B245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169" y="2091163"/>
                <a:ext cx="771325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61855FC-6A8F-4114-8249-41078EA00B2F}"/>
                  </a:ext>
                </a:extLst>
              </p:cNvPr>
              <p:cNvSpPr txBox="1"/>
              <p:nvPr/>
            </p:nvSpPr>
            <p:spPr>
              <a:xfrm>
                <a:off x="1942285" y="2092930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61855FC-6A8F-4114-8249-41078EA00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285" y="2092930"/>
                <a:ext cx="771325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5962FB1-C279-4372-ACC6-B1431DA09C56}"/>
                  </a:ext>
                </a:extLst>
              </p:cNvPr>
              <p:cNvSpPr txBox="1"/>
              <p:nvPr/>
            </p:nvSpPr>
            <p:spPr>
              <a:xfrm>
                <a:off x="1926848" y="2413961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5962FB1-C279-4372-ACC6-B1431DA09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848" y="2413961"/>
                <a:ext cx="77132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766BC24-659A-4AB7-8068-B9AC3B795B77}"/>
                  </a:ext>
                </a:extLst>
              </p:cNvPr>
              <p:cNvSpPr txBox="1"/>
              <p:nvPr/>
            </p:nvSpPr>
            <p:spPr>
              <a:xfrm>
                <a:off x="2262044" y="2091163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766BC24-659A-4AB7-8068-B9AC3B79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044" y="2091163"/>
                <a:ext cx="771325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C655BA7-7DFD-49AD-B722-77EF14415143}"/>
                  </a:ext>
                </a:extLst>
              </p:cNvPr>
              <p:cNvSpPr txBox="1"/>
              <p:nvPr/>
            </p:nvSpPr>
            <p:spPr>
              <a:xfrm>
                <a:off x="2267744" y="2433250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C655BA7-7DFD-49AD-B722-77EF14415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433250"/>
                <a:ext cx="771325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EB1C23F-99F1-40B4-97E8-59BB8E0D269A}"/>
                  </a:ext>
                </a:extLst>
              </p:cNvPr>
              <p:cNvSpPr txBox="1"/>
              <p:nvPr/>
            </p:nvSpPr>
            <p:spPr>
              <a:xfrm>
                <a:off x="1592008" y="2413961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EB1C23F-99F1-40B4-97E8-59BB8E0D2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008" y="2413961"/>
                <a:ext cx="771325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图片 38">
            <a:extLst>
              <a:ext uri="{FF2B5EF4-FFF2-40B4-BE49-F238E27FC236}">
                <a16:creationId xmlns:a16="http://schemas.microsoft.com/office/drawing/2014/main" id="{5A65F2D3-DDDF-4141-8814-93D5A1CBCE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598" y="2359462"/>
            <a:ext cx="112197" cy="173395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5B843F6B-D2D7-422C-9961-07D4D60D93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184" y="2043827"/>
            <a:ext cx="112197" cy="173395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772F79C2-0A5B-4C63-A7D6-9EA8051470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219" y="1693535"/>
            <a:ext cx="112197" cy="173395"/>
          </a:xfrm>
          <a:prstGeom prst="rect">
            <a:avLst/>
          </a:prstGeom>
        </p:spPr>
      </p:pic>
      <p:sp>
        <p:nvSpPr>
          <p:cNvPr id="69" name="文本框 68">
            <a:extLst>
              <a:ext uri="{FF2B5EF4-FFF2-40B4-BE49-F238E27FC236}">
                <a16:creationId xmlns:a16="http://schemas.microsoft.com/office/drawing/2014/main" id="{C36A945F-EFAA-439D-96E3-3CF5C25D88E3}"/>
              </a:ext>
            </a:extLst>
          </p:cNvPr>
          <p:cNvSpPr txBox="1"/>
          <p:nvPr/>
        </p:nvSpPr>
        <p:spPr>
          <a:xfrm>
            <a:off x="209394" y="90578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 Queries</a:t>
            </a:r>
            <a:endParaRPr lang="zh-CN" altLang="en-US" dirty="0"/>
          </a:p>
        </p:txBody>
      </p:sp>
      <p:sp>
        <p:nvSpPr>
          <p:cNvPr id="70" name="云形 69">
            <a:extLst>
              <a:ext uri="{FF2B5EF4-FFF2-40B4-BE49-F238E27FC236}">
                <a16:creationId xmlns:a16="http://schemas.microsoft.com/office/drawing/2014/main" id="{AE6BB6B6-0EE0-4AC1-8F6F-C698DF0EE308}"/>
              </a:ext>
            </a:extLst>
          </p:cNvPr>
          <p:cNvSpPr/>
          <p:nvPr/>
        </p:nvSpPr>
        <p:spPr>
          <a:xfrm>
            <a:off x="3747161" y="1726253"/>
            <a:ext cx="1853732" cy="967356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2AB07152-5F85-4548-BDD7-42D9DE7542A1}"/>
                  </a:ext>
                </a:extLst>
              </p:cNvPr>
              <p:cNvSpPr txBox="1"/>
              <p:nvPr/>
            </p:nvSpPr>
            <p:spPr>
              <a:xfrm>
                <a:off x="4044924" y="1963896"/>
                <a:ext cx="20162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2AB07152-5F85-4548-BDD7-42D9DE754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924" y="1963896"/>
                <a:ext cx="2016224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箭头: 右 72">
            <a:extLst>
              <a:ext uri="{FF2B5EF4-FFF2-40B4-BE49-F238E27FC236}">
                <a16:creationId xmlns:a16="http://schemas.microsoft.com/office/drawing/2014/main" id="{87282212-66BE-4ACF-8E54-7FF61310F90A}"/>
              </a:ext>
            </a:extLst>
          </p:cNvPr>
          <p:cNvSpPr/>
          <p:nvPr/>
        </p:nvSpPr>
        <p:spPr>
          <a:xfrm>
            <a:off x="6061148" y="2107438"/>
            <a:ext cx="820808" cy="30357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C9034DC-560C-4617-BC26-CBD3A8B064C9}"/>
              </a:ext>
            </a:extLst>
          </p:cNvPr>
          <p:cNvSpPr/>
          <p:nvPr/>
        </p:nvSpPr>
        <p:spPr>
          <a:xfrm>
            <a:off x="7164288" y="2107438"/>
            <a:ext cx="422543" cy="24688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982D3894-4D4E-4437-A5A6-BB0E27F71932}"/>
                  </a:ext>
                </a:extLst>
              </p:cNvPr>
              <p:cNvSpPr txBox="1"/>
              <p:nvPr/>
            </p:nvSpPr>
            <p:spPr>
              <a:xfrm>
                <a:off x="6983892" y="2089160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982D3894-4D4E-4437-A5A6-BB0E27F71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892" y="2089160"/>
                <a:ext cx="77132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23E010FF-B974-4FA2-B26C-53C45FB0A276}"/>
              </a:ext>
            </a:extLst>
          </p:cNvPr>
          <p:cNvCxnSpPr/>
          <p:nvPr/>
        </p:nvCxnSpPr>
        <p:spPr>
          <a:xfrm>
            <a:off x="4571129" y="3003798"/>
            <a:ext cx="0" cy="2016224"/>
          </a:xfrm>
          <a:prstGeom prst="line">
            <a:avLst/>
          </a:prstGeom>
          <a:ln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BBF7A0DF-43A4-4366-99FE-1D964AB083F0}"/>
              </a:ext>
            </a:extLst>
          </p:cNvPr>
          <p:cNvSpPr/>
          <p:nvPr/>
        </p:nvSpPr>
        <p:spPr>
          <a:xfrm>
            <a:off x="863850" y="3648570"/>
            <a:ext cx="771323" cy="219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8AC5397D-2F81-408B-862E-78784DE12C7E}"/>
              </a:ext>
            </a:extLst>
          </p:cNvPr>
          <p:cNvSpPr/>
          <p:nvPr/>
        </p:nvSpPr>
        <p:spPr>
          <a:xfrm>
            <a:off x="2163104" y="3651094"/>
            <a:ext cx="771323" cy="219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103268C-178C-4D01-86C4-2376D197AE31}"/>
              </a:ext>
            </a:extLst>
          </p:cNvPr>
          <p:cNvSpPr/>
          <p:nvPr/>
        </p:nvSpPr>
        <p:spPr>
          <a:xfrm>
            <a:off x="3455671" y="3656380"/>
            <a:ext cx="771323" cy="219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59897FC-F2BE-411B-A47A-0C2C169C997A}"/>
                  </a:ext>
                </a:extLst>
              </p:cNvPr>
              <p:cNvSpPr txBox="1"/>
              <p:nvPr/>
            </p:nvSpPr>
            <p:spPr>
              <a:xfrm>
                <a:off x="641438" y="3647088"/>
                <a:ext cx="121614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e>
                      </m:d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𝑎𝑑𝑑𝑟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59897FC-F2BE-411B-A47A-0C2C169C9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38" y="3647088"/>
                <a:ext cx="1216145" cy="215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09E77528-F143-45F7-8C89-63DF14FF3219}"/>
                  </a:ext>
                </a:extLst>
              </p:cNvPr>
              <p:cNvSpPr txBox="1"/>
              <p:nvPr/>
            </p:nvSpPr>
            <p:spPr>
              <a:xfrm>
                <a:off x="1977529" y="3642278"/>
                <a:ext cx="121614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𝑎𝑑𝑑𝑟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09E77528-F143-45F7-8C89-63DF14FF3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529" y="3642278"/>
                <a:ext cx="1216145" cy="2154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E7A2BF9C-8AF7-4AD8-9DE0-DEF28D4FF8FD}"/>
                  </a:ext>
                </a:extLst>
              </p:cNvPr>
              <p:cNvSpPr txBox="1"/>
              <p:nvPr/>
            </p:nvSpPr>
            <p:spPr>
              <a:xfrm>
                <a:off x="3249942" y="3652450"/>
                <a:ext cx="121614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E7A2BF9C-8AF7-4AD8-9DE0-DEF28D4FF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942" y="3652450"/>
                <a:ext cx="1216145" cy="215444"/>
              </a:xfrm>
              <a:prstGeom prst="rect">
                <a:avLst/>
              </a:prstGeom>
              <a:blipFill>
                <a:blip r:embed="rId17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矩形 85">
            <a:extLst>
              <a:ext uri="{FF2B5EF4-FFF2-40B4-BE49-F238E27FC236}">
                <a16:creationId xmlns:a16="http://schemas.microsoft.com/office/drawing/2014/main" id="{AF65452F-64C3-49F3-A598-2C66FC3FE0BE}"/>
              </a:ext>
            </a:extLst>
          </p:cNvPr>
          <p:cNvSpPr/>
          <p:nvPr/>
        </p:nvSpPr>
        <p:spPr>
          <a:xfrm>
            <a:off x="856493" y="4129799"/>
            <a:ext cx="771323" cy="21932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B903553D-EA34-46CC-9794-38280BECAF09}"/>
              </a:ext>
            </a:extLst>
          </p:cNvPr>
          <p:cNvSpPr/>
          <p:nvPr/>
        </p:nvSpPr>
        <p:spPr>
          <a:xfrm>
            <a:off x="2165916" y="4117606"/>
            <a:ext cx="771323" cy="21932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EE5FE2E2-6A1B-4545-9D18-A9AC1288BAAB}"/>
                  </a:ext>
                </a:extLst>
              </p:cNvPr>
              <p:cNvSpPr txBox="1"/>
              <p:nvPr/>
            </p:nvSpPr>
            <p:spPr>
              <a:xfrm>
                <a:off x="664894" y="4124437"/>
                <a:ext cx="121614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b>
                          </m:sSub>
                        </m:e>
                      </m:d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𝑎𝑑𝑑𝑟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EE5FE2E2-6A1B-4545-9D18-A9AC1288B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94" y="4124437"/>
                <a:ext cx="1216145" cy="215444"/>
              </a:xfrm>
              <a:prstGeom prst="rect">
                <a:avLst/>
              </a:prstGeom>
              <a:blipFill>
                <a:blip r:embed="rId18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9AFB1042-6BB3-40BD-A019-7D7A52C47F8C}"/>
                  </a:ext>
                </a:extLst>
              </p:cNvPr>
              <p:cNvSpPr txBox="1"/>
              <p:nvPr/>
            </p:nvSpPr>
            <p:spPr>
              <a:xfrm>
                <a:off x="1943127" y="4124437"/>
                <a:ext cx="121614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9AFB1042-6BB3-40BD-A019-7D7A52C47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27" y="4124437"/>
                <a:ext cx="1216145" cy="215444"/>
              </a:xfrm>
              <a:prstGeom prst="rect">
                <a:avLst/>
              </a:prstGeom>
              <a:blipFill>
                <a:blip r:embed="rId19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87D5CFDE-5BE5-43A2-A2B4-9B9013CEB7E6}"/>
              </a:ext>
            </a:extLst>
          </p:cNvPr>
          <p:cNvCxnSpPr>
            <a:cxnSpLocks/>
          </p:cNvCxnSpPr>
          <p:nvPr/>
        </p:nvCxnSpPr>
        <p:spPr>
          <a:xfrm>
            <a:off x="1643846" y="3750000"/>
            <a:ext cx="51009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2BC58465-C963-4BC2-AFF3-077898AC0BB6}"/>
              </a:ext>
            </a:extLst>
          </p:cNvPr>
          <p:cNvCxnSpPr>
            <a:cxnSpLocks/>
          </p:cNvCxnSpPr>
          <p:nvPr/>
        </p:nvCxnSpPr>
        <p:spPr>
          <a:xfrm>
            <a:off x="2938628" y="3755417"/>
            <a:ext cx="51009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4E79050E-33FE-45DD-B0FF-AF3EADF16E69}"/>
              </a:ext>
            </a:extLst>
          </p:cNvPr>
          <p:cNvCxnSpPr>
            <a:cxnSpLocks/>
          </p:cNvCxnSpPr>
          <p:nvPr/>
        </p:nvCxnSpPr>
        <p:spPr>
          <a:xfrm>
            <a:off x="1635173" y="4227934"/>
            <a:ext cx="51009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1A2ACAEC-EB3E-473A-8749-F813BF5E9436}"/>
              </a:ext>
            </a:extLst>
          </p:cNvPr>
          <p:cNvSpPr txBox="1"/>
          <p:nvPr/>
        </p:nvSpPr>
        <p:spPr>
          <a:xfrm>
            <a:off x="664894" y="3435846"/>
            <a:ext cx="3801193" cy="1143849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89C05600-AC1B-4AF0-A8BC-BA13F7A3D32B}"/>
              </a:ext>
            </a:extLst>
          </p:cNvPr>
          <p:cNvCxnSpPr>
            <a:cxnSpLocks/>
          </p:cNvCxnSpPr>
          <p:nvPr/>
        </p:nvCxnSpPr>
        <p:spPr>
          <a:xfrm>
            <a:off x="156056" y="4028332"/>
            <a:ext cx="485382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238DC0C7-2CD6-4B49-9AF3-2FAA4BCDD183}"/>
                  </a:ext>
                </a:extLst>
              </p:cNvPr>
              <p:cNvSpPr txBox="1"/>
              <p:nvPr/>
            </p:nvSpPr>
            <p:spPr>
              <a:xfrm>
                <a:off x="39715" y="3679783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00" b="1" dirty="0">
                    <a:solidFill>
                      <a:srgbClr val="FF0000"/>
                    </a:solidFill>
                  </a:rPr>
                  <a:t>检索陷门</a:t>
                </a:r>
                <a:endParaRPr lang="en-US" altLang="zh-CN" sz="700" b="1" dirty="0">
                  <a:solidFill>
                    <a:srgbClr val="FF0000"/>
                  </a:solidFill>
                </a:endParaRPr>
              </a:p>
              <a:p>
                <a:r>
                  <a:rPr lang="en-US" altLang="zh-CN" sz="7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7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7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7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700" b="0" i="1" smtClean="0">
                            <a:latin typeface="Cambria Math" panose="02040503050406030204" pitchFamily="18" charset="0"/>
                          </a:rPr>
                          <m:t>𝑎𝑑𝑑𝑟</m:t>
                        </m:r>
                      </m:e>
                      <m:sub>
                        <m:r>
                          <a:rPr lang="en-US" altLang="zh-CN" sz="7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7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sz="700" dirty="0"/>
              </a:p>
            </p:txBody>
          </p:sp>
        </mc:Choice>
        <mc:Fallback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238DC0C7-2CD6-4B49-9AF3-2FAA4BCDD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5" y="3679783"/>
                <a:ext cx="2016224" cy="307777"/>
              </a:xfrm>
              <a:prstGeom prst="rect">
                <a:avLst/>
              </a:prstGeom>
              <a:blipFill>
                <a:blip r:embed="rId20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3C7C3904-1558-48E1-8A02-B809925AC2D9}"/>
                  </a:ext>
                </a:extLst>
              </p:cNvPr>
              <p:cNvSpPr txBox="1"/>
              <p:nvPr/>
            </p:nvSpPr>
            <p:spPr>
              <a:xfrm>
                <a:off x="7084913" y="3314094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3C7C3904-1558-48E1-8A02-B809925AC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913" y="3314094"/>
                <a:ext cx="771325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F22BF9ED-8F8F-4091-A6A7-089F7CC7163C}"/>
                  </a:ext>
                </a:extLst>
              </p:cNvPr>
              <p:cNvSpPr txBox="1"/>
              <p:nvPr/>
            </p:nvSpPr>
            <p:spPr>
              <a:xfrm>
                <a:off x="7550628" y="3305188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F22BF9ED-8F8F-4091-A6A7-089F7CC71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628" y="3305188"/>
                <a:ext cx="771325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DEC08086-C058-4356-80B4-9CD1DA8053B0}"/>
                  </a:ext>
                </a:extLst>
              </p:cNvPr>
              <p:cNvSpPr txBox="1"/>
              <p:nvPr/>
            </p:nvSpPr>
            <p:spPr>
              <a:xfrm>
                <a:off x="8014982" y="3294961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DEC08086-C058-4356-80B4-9CD1DA805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982" y="3294961"/>
                <a:ext cx="77132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17A0C27B-4D8E-4784-A415-9F83FB89BDA1}"/>
                  </a:ext>
                </a:extLst>
              </p:cNvPr>
              <p:cNvSpPr txBox="1"/>
              <p:nvPr/>
            </p:nvSpPr>
            <p:spPr>
              <a:xfrm>
                <a:off x="8466677" y="3290123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17A0C27B-4D8E-4784-A415-9F83FB89B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677" y="3290123"/>
                <a:ext cx="771325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矩形 112">
            <a:extLst>
              <a:ext uri="{FF2B5EF4-FFF2-40B4-BE49-F238E27FC236}">
                <a16:creationId xmlns:a16="http://schemas.microsoft.com/office/drawing/2014/main" id="{47786B35-86DE-4BB6-9B0D-5C04FF9C71B4}"/>
              </a:ext>
            </a:extLst>
          </p:cNvPr>
          <p:cNvSpPr/>
          <p:nvPr/>
        </p:nvSpPr>
        <p:spPr>
          <a:xfrm>
            <a:off x="4681897" y="3492439"/>
            <a:ext cx="347336" cy="238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9CA7FB25-1257-40C3-95D9-C79C992F3E40}"/>
                  </a:ext>
                </a:extLst>
              </p:cNvPr>
              <p:cNvSpPr txBox="1"/>
              <p:nvPr/>
            </p:nvSpPr>
            <p:spPr>
              <a:xfrm>
                <a:off x="4560974" y="3448103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9CA7FB25-1257-40C3-95D9-C79C992F3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974" y="3448103"/>
                <a:ext cx="623682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矩形 114">
            <a:extLst>
              <a:ext uri="{FF2B5EF4-FFF2-40B4-BE49-F238E27FC236}">
                <a16:creationId xmlns:a16="http://schemas.microsoft.com/office/drawing/2014/main" id="{0283E6DA-5E46-42C8-97EA-41C72FE848CF}"/>
              </a:ext>
            </a:extLst>
          </p:cNvPr>
          <p:cNvSpPr/>
          <p:nvPr/>
        </p:nvSpPr>
        <p:spPr>
          <a:xfrm>
            <a:off x="4695498" y="3824364"/>
            <a:ext cx="347336" cy="238986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7594FB82-3078-4FC5-928A-AA1132A2BF16}"/>
                  </a:ext>
                </a:extLst>
              </p:cNvPr>
              <p:cNvSpPr txBox="1"/>
              <p:nvPr/>
            </p:nvSpPr>
            <p:spPr>
              <a:xfrm>
                <a:off x="4540833" y="3787833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7594FB82-3078-4FC5-928A-AA1132A2B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833" y="3787833"/>
                <a:ext cx="623682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矩形 116">
            <a:extLst>
              <a:ext uri="{FF2B5EF4-FFF2-40B4-BE49-F238E27FC236}">
                <a16:creationId xmlns:a16="http://schemas.microsoft.com/office/drawing/2014/main" id="{4BF8AB57-8D75-40B3-9D15-34DFC8E115D5}"/>
              </a:ext>
            </a:extLst>
          </p:cNvPr>
          <p:cNvSpPr/>
          <p:nvPr/>
        </p:nvSpPr>
        <p:spPr>
          <a:xfrm>
            <a:off x="4681897" y="4147867"/>
            <a:ext cx="347336" cy="2389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433D0C8C-CF11-4A99-ABF5-D5D65CBCDF59}"/>
                  </a:ext>
                </a:extLst>
              </p:cNvPr>
              <p:cNvSpPr txBox="1"/>
              <p:nvPr/>
            </p:nvSpPr>
            <p:spPr>
              <a:xfrm>
                <a:off x="4557325" y="4117259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433D0C8C-CF11-4A99-ABF5-D5D65CBCD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325" y="4117259"/>
                <a:ext cx="623682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9" name="图片 118">
            <a:extLst>
              <a:ext uri="{FF2B5EF4-FFF2-40B4-BE49-F238E27FC236}">
                <a16:creationId xmlns:a16="http://schemas.microsoft.com/office/drawing/2014/main" id="{81D26CBF-DF9C-45D9-AD0D-E88585996D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286" y="4088893"/>
            <a:ext cx="112197" cy="173395"/>
          </a:xfrm>
          <a:prstGeom prst="rect">
            <a:avLst/>
          </a:prstGeom>
        </p:spPr>
      </p:pic>
      <p:pic>
        <p:nvPicPr>
          <p:cNvPr id="120" name="图片 119">
            <a:extLst>
              <a:ext uri="{FF2B5EF4-FFF2-40B4-BE49-F238E27FC236}">
                <a16:creationId xmlns:a16="http://schemas.microsoft.com/office/drawing/2014/main" id="{A73F604C-2E51-45A2-9E40-5E96A29E5E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741" y="3760229"/>
            <a:ext cx="112197" cy="173395"/>
          </a:xfrm>
          <a:prstGeom prst="rect">
            <a:avLst/>
          </a:prstGeom>
        </p:spPr>
      </p:pic>
      <p:pic>
        <p:nvPicPr>
          <p:cNvPr id="121" name="图片 120">
            <a:extLst>
              <a:ext uri="{FF2B5EF4-FFF2-40B4-BE49-F238E27FC236}">
                <a16:creationId xmlns:a16="http://schemas.microsoft.com/office/drawing/2014/main" id="{EF80AD96-6E5C-4DD3-9E6F-BE2194E44F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740" y="3380878"/>
            <a:ext cx="112197" cy="173395"/>
          </a:xfrm>
          <a:prstGeom prst="rect">
            <a:avLst/>
          </a:prstGeom>
        </p:spPr>
      </p:pic>
      <p:sp>
        <p:nvSpPr>
          <p:cNvPr id="122" name="矩形 121">
            <a:extLst>
              <a:ext uri="{FF2B5EF4-FFF2-40B4-BE49-F238E27FC236}">
                <a16:creationId xmlns:a16="http://schemas.microsoft.com/office/drawing/2014/main" id="{DAEC0E25-7DB3-4929-9B9F-9138595831F4}"/>
              </a:ext>
            </a:extLst>
          </p:cNvPr>
          <p:cNvSpPr/>
          <p:nvPr/>
        </p:nvSpPr>
        <p:spPr>
          <a:xfrm>
            <a:off x="6340834" y="3493681"/>
            <a:ext cx="347336" cy="238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E958D3BA-7A6A-4054-A73E-25303A331998}"/>
              </a:ext>
            </a:extLst>
          </p:cNvPr>
          <p:cNvSpPr/>
          <p:nvPr/>
        </p:nvSpPr>
        <p:spPr>
          <a:xfrm>
            <a:off x="5999131" y="3491914"/>
            <a:ext cx="347336" cy="238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4FC79229-A455-4097-BF2C-423EE9E6B1C7}"/>
              </a:ext>
            </a:extLst>
          </p:cNvPr>
          <p:cNvSpPr/>
          <p:nvPr/>
        </p:nvSpPr>
        <p:spPr>
          <a:xfrm>
            <a:off x="5651795" y="3492439"/>
            <a:ext cx="347336" cy="238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C0DA75CF-F163-4D3C-82AB-347368C7CE18}"/>
              </a:ext>
            </a:extLst>
          </p:cNvPr>
          <p:cNvSpPr/>
          <p:nvPr/>
        </p:nvSpPr>
        <p:spPr>
          <a:xfrm>
            <a:off x="5306204" y="3492439"/>
            <a:ext cx="347336" cy="238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CD5D3210-7685-4460-AD13-C785C7C88D36}"/>
              </a:ext>
            </a:extLst>
          </p:cNvPr>
          <p:cNvSpPr/>
          <p:nvPr/>
        </p:nvSpPr>
        <p:spPr>
          <a:xfrm>
            <a:off x="6346467" y="3823839"/>
            <a:ext cx="347336" cy="238986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5664005B-ACBC-4A73-BFD0-DA73FDEA3CC7}"/>
              </a:ext>
            </a:extLst>
          </p:cNvPr>
          <p:cNvSpPr/>
          <p:nvPr/>
        </p:nvSpPr>
        <p:spPr>
          <a:xfrm>
            <a:off x="5999131" y="3823839"/>
            <a:ext cx="347336" cy="238986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49337DE8-B742-472C-95A5-2FA6CED79556}"/>
              </a:ext>
            </a:extLst>
          </p:cNvPr>
          <p:cNvSpPr/>
          <p:nvPr/>
        </p:nvSpPr>
        <p:spPr>
          <a:xfrm>
            <a:off x="5651795" y="3824364"/>
            <a:ext cx="347336" cy="238986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57C7D935-BFC4-49B3-8637-5457DC613B40}"/>
              </a:ext>
            </a:extLst>
          </p:cNvPr>
          <p:cNvSpPr/>
          <p:nvPr/>
        </p:nvSpPr>
        <p:spPr>
          <a:xfrm>
            <a:off x="5306204" y="3824364"/>
            <a:ext cx="347336" cy="238986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213D4235-6227-482B-B3BE-56E02F32FD65}"/>
              </a:ext>
            </a:extLst>
          </p:cNvPr>
          <p:cNvSpPr/>
          <p:nvPr/>
        </p:nvSpPr>
        <p:spPr>
          <a:xfrm>
            <a:off x="6345126" y="4146418"/>
            <a:ext cx="347336" cy="2389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61B8663F-2B35-4B78-AC4C-F57A71AC3D34}"/>
              </a:ext>
            </a:extLst>
          </p:cNvPr>
          <p:cNvSpPr/>
          <p:nvPr/>
        </p:nvSpPr>
        <p:spPr>
          <a:xfrm>
            <a:off x="5997790" y="4146418"/>
            <a:ext cx="347336" cy="2389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CCBE24F4-E880-4DF0-B366-36E0A0D3E4B2}"/>
              </a:ext>
            </a:extLst>
          </p:cNvPr>
          <p:cNvSpPr/>
          <p:nvPr/>
        </p:nvSpPr>
        <p:spPr>
          <a:xfrm>
            <a:off x="5650454" y="4146943"/>
            <a:ext cx="347336" cy="2389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AF1986FA-FC4F-4EDA-B352-16A661C7DA15}"/>
              </a:ext>
            </a:extLst>
          </p:cNvPr>
          <p:cNvSpPr/>
          <p:nvPr/>
        </p:nvSpPr>
        <p:spPr>
          <a:xfrm>
            <a:off x="5304863" y="4146943"/>
            <a:ext cx="347336" cy="2389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D244DD32-83A4-4A84-9E69-2E8B92626692}"/>
                  </a:ext>
                </a:extLst>
              </p:cNvPr>
              <p:cNvSpPr txBox="1"/>
              <p:nvPr/>
            </p:nvSpPr>
            <p:spPr>
              <a:xfrm>
                <a:off x="5119244" y="3480590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D244DD32-83A4-4A84-9E69-2E8B92626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244" y="3480590"/>
                <a:ext cx="771325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99749CD4-3783-429A-AEDC-9F10D5D02EC7}"/>
                  </a:ext>
                </a:extLst>
              </p:cNvPr>
              <p:cNvSpPr txBox="1"/>
              <p:nvPr/>
            </p:nvSpPr>
            <p:spPr>
              <a:xfrm>
                <a:off x="5806123" y="3475639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99749CD4-3783-429A-AEDC-9F10D5D02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123" y="3475639"/>
                <a:ext cx="771325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FB674283-ED03-41B4-9F8E-11B0D7A3B1A5}"/>
                  </a:ext>
                </a:extLst>
              </p:cNvPr>
              <p:cNvSpPr txBox="1"/>
              <p:nvPr/>
            </p:nvSpPr>
            <p:spPr>
              <a:xfrm>
                <a:off x="5090415" y="3813945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FB674283-ED03-41B4-9F8E-11B0D7A3B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415" y="3813945"/>
                <a:ext cx="771325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7D04BFBF-A6FA-4E51-A909-6216DE67DA86}"/>
                  </a:ext>
                </a:extLst>
              </p:cNvPr>
              <p:cNvSpPr txBox="1"/>
              <p:nvPr/>
            </p:nvSpPr>
            <p:spPr>
              <a:xfrm>
                <a:off x="5422556" y="3807564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7D04BFBF-A6FA-4E51-A909-6216DE67D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556" y="3807564"/>
                <a:ext cx="771325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7604F89D-3E88-4D58-80A3-669BAA891446}"/>
                  </a:ext>
                </a:extLst>
              </p:cNvPr>
              <p:cNvSpPr txBox="1"/>
              <p:nvPr/>
            </p:nvSpPr>
            <p:spPr>
              <a:xfrm>
                <a:off x="5807672" y="3809331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7604F89D-3E88-4D58-80A3-669BAA891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672" y="3809331"/>
                <a:ext cx="77132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2537D6E7-B0B9-49B6-9C16-C83CCAC0E7B8}"/>
                  </a:ext>
                </a:extLst>
              </p:cNvPr>
              <p:cNvSpPr txBox="1"/>
              <p:nvPr/>
            </p:nvSpPr>
            <p:spPr>
              <a:xfrm>
                <a:off x="5806122" y="4112878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2537D6E7-B0B9-49B6-9C16-C83CCAC0E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122" y="4112878"/>
                <a:ext cx="771325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8D606C02-04D8-4977-9408-4EA196A788A1}"/>
                  </a:ext>
                </a:extLst>
              </p:cNvPr>
              <p:cNvSpPr txBox="1"/>
              <p:nvPr/>
            </p:nvSpPr>
            <p:spPr>
              <a:xfrm>
                <a:off x="6127431" y="3807564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8D606C02-04D8-4977-9408-4EA196A78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431" y="3807564"/>
                <a:ext cx="771325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0133095B-0340-4390-9A37-81AE35B0053B}"/>
                  </a:ext>
                </a:extLst>
              </p:cNvPr>
              <p:cNvSpPr txBox="1"/>
              <p:nvPr/>
            </p:nvSpPr>
            <p:spPr>
              <a:xfrm>
                <a:off x="6151131" y="4105620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0133095B-0340-4390-9A37-81AE35B00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131" y="4105620"/>
                <a:ext cx="771325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D1BE4B6A-E42A-40C9-8F47-9C3CB9935579}"/>
                  </a:ext>
                </a:extLst>
              </p:cNvPr>
              <p:cNvSpPr txBox="1"/>
              <p:nvPr/>
            </p:nvSpPr>
            <p:spPr>
              <a:xfrm>
                <a:off x="5438459" y="4108247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D1BE4B6A-E42A-40C9-8F47-9C3CB9935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459" y="4108247"/>
                <a:ext cx="771325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" name="图片 142">
            <a:extLst>
              <a:ext uri="{FF2B5EF4-FFF2-40B4-BE49-F238E27FC236}">
                <a16:creationId xmlns:a16="http://schemas.microsoft.com/office/drawing/2014/main" id="{4A503FFC-00FD-42D1-BE00-1D1399746A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170" y="4070724"/>
            <a:ext cx="112197" cy="173395"/>
          </a:xfrm>
          <a:prstGeom prst="rect">
            <a:avLst/>
          </a:prstGeom>
        </p:spPr>
      </p:pic>
      <p:pic>
        <p:nvPicPr>
          <p:cNvPr id="144" name="图片 143">
            <a:extLst>
              <a:ext uri="{FF2B5EF4-FFF2-40B4-BE49-F238E27FC236}">
                <a16:creationId xmlns:a16="http://schemas.microsoft.com/office/drawing/2014/main" id="{46603148-6798-473A-BA6B-1399C903F6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571" y="3760228"/>
            <a:ext cx="112197" cy="173395"/>
          </a:xfrm>
          <a:prstGeom prst="rect">
            <a:avLst/>
          </a:prstGeom>
        </p:spPr>
      </p:pic>
      <p:pic>
        <p:nvPicPr>
          <p:cNvPr id="145" name="图片 144">
            <a:extLst>
              <a:ext uri="{FF2B5EF4-FFF2-40B4-BE49-F238E27FC236}">
                <a16:creationId xmlns:a16="http://schemas.microsoft.com/office/drawing/2014/main" id="{EEE0139D-5E70-41A3-911C-CDD03A1402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143" y="3399730"/>
            <a:ext cx="112197" cy="173395"/>
          </a:xfrm>
          <a:prstGeom prst="rect">
            <a:avLst/>
          </a:prstGeom>
        </p:spPr>
      </p:pic>
      <p:sp>
        <p:nvSpPr>
          <p:cNvPr id="146" name="矩形 145">
            <a:extLst>
              <a:ext uri="{FF2B5EF4-FFF2-40B4-BE49-F238E27FC236}">
                <a16:creationId xmlns:a16="http://schemas.microsoft.com/office/drawing/2014/main" id="{8D486F3D-D5E9-4B77-AEFE-1A9F92783F8C}"/>
              </a:ext>
            </a:extLst>
          </p:cNvPr>
          <p:cNvSpPr/>
          <p:nvPr/>
        </p:nvSpPr>
        <p:spPr>
          <a:xfrm>
            <a:off x="7311928" y="3861215"/>
            <a:ext cx="347336" cy="23898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C7956C40-9EC1-452C-B9B3-3D17C78A0A56}"/>
              </a:ext>
            </a:extLst>
          </p:cNvPr>
          <p:cNvSpPr/>
          <p:nvPr/>
        </p:nvSpPr>
        <p:spPr>
          <a:xfrm>
            <a:off x="7308110" y="3544894"/>
            <a:ext cx="347336" cy="23898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8080F399-97C0-48C6-8251-0E7EBF4866B3}"/>
              </a:ext>
            </a:extLst>
          </p:cNvPr>
          <p:cNvSpPr/>
          <p:nvPr/>
        </p:nvSpPr>
        <p:spPr>
          <a:xfrm>
            <a:off x="7764964" y="3533268"/>
            <a:ext cx="347336" cy="23898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A13A5A3C-687A-4C29-B931-061890C8D84B}"/>
              </a:ext>
            </a:extLst>
          </p:cNvPr>
          <p:cNvSpPr/>
          <p:nvPr/>
        </p:nvSpPr>
        <p:spPr>
          <a:xfrm>
            <a:off x="7758395" y="3861215"/>
            <a:ext cx="347336" cy="23898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3A3CE768-8441-46D1-A322-4635D1DB4488}"/>
              </a:ext>
            </a:extLst>
          </p:cNvPr>
          <p:cNvSpPr/>
          <p:nvPr/>
        </p:nvSpPr>
        <p:spPr>
          <a:xfrm>
            <a:off x="8212369" y="4173145"/>
            <a:ext cx="347336" cy="23898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272A4248-738D-4379-94A2-F8D19DB089E7}"/>
              </a:ext>
            </a:extLst>
          </p:cNvPr>
          <p:cNvSpPr/>
          <p:nvPr/>
        </p:nvSpPr>
        <p:spPr>
          <a:xfrm>
            <a:off x="8212369" y="3845463"/>
            <a:ext cx="347336" cy="23898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3F5CEA96-75E4-48A5-A7C4-801C4D81C1D8}"/>
              </a:ext>
            </a:extLst>
          </p:cNvPr>
          <p:cNvSpPr/>
          <p:nvPr/>
        </p:nvSpPr>
        <p:spPr>
          <a:xfrm>
            <a:off x="8217287" y="3523724"/>
            <a:ext cx="347336" cy="23898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8792E771-9DCC-4ABD-8E92-9DC10212C687}"/>
              </a:ext>
            </a:extLst>
          </p:cNvPr>
          <p:cNvSpPr/>
          <p:nvPr/>
        </p:nvSpPr>
        <p:spPr>
          <a:xfrm>
            <a:off x="8686614" y="3853969"/>
            <a:ext cx="347336" cy="23898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42343236-B53E-4F95-BF85-561BF031E1EC}"/>
              </a:ext>
            </a:extLst>
          </p:cNvPr>
          <p:cNvSpPr/>
          <p:nvPr/>
        </p:nvSpPr>
        <p:spPr>
          <a:xfrm>
            <a:off x="8669976" y="3522848"/>
            <a:ext cx="347336" cy="23898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FA6DC1A4-9AC9-4C23-A485-9A57DF99BF94}"/>
                  </a:ext>
                </a:extLst>
              </p:cNvPr>
              <p:cNvSpPr txBox="1"/>
              <p:nvPr/>
            </p:nvSpPr>
            <p:spPr>
              <a:xfrm>
                <a:off x="7192968" y="3531354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FA6DC1A4-9AC9-4C23-A485-9A57DF99B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968" y="3531354"/>
                <a:ext cx="62368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2422ABF9-942F-447B-8467-F6DF3EBDD363}"/>
                  </a:ext>
                </a:extLst>
              </p:cNvPr>
              <p:cNvSpPr txBox="1"/>
              <p:nvPr/>
            </p:nvSpPr>
            <p:spPr>
              <a:xfrm>
                <a:off x="7208381" y="3850811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2422ABF9-942F-447B-8467-F6DF3EBDD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381" y="3850811"/>
                <a:ext cx="623682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7EAECB46-4219-45EE-A7BF-F9632801E6C5}"/>
                  </a:ext>
                </a:extLst>
              </p:cNvPr>
              <p:cNvSpPr txBox="1"/>
              <p:nvPr/>
            </p:nvSpPr>
            <p:spPr>
              <a:xfrm>
                <a:off x="7657914" y="3528702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7EAECB46-4219-45EE-A7BF-F9632801E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914" y="3528702"/>
                <a:ext cx="623682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ADCAE8A4-F2BA-459E-A917-B4085F0D5337}"/>
                  </a:ext>
                </a:extLst>
              </p:cNvPr>
              <p:cNvSpPr txBox="1"/>
              <p:nvPr/>
            </p:nvSpPr>
            <p:spPr>
              <a:xfrm>
                <a:off x="7629970" y="3826166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ADCAE8A4-F2BA-459E-A917-B4085F0D5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970" y="3826166"/>
                <a:ext cx="62368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31313608-2CF4-4736-AE0E-A95DF7EF583D}"/>
                  </a:ext>
                </a:extLst>
              </p:cNvPr>
              <p:cNvSpPr txBox="1"/>
              <p:nvPr/>
            </p:nvSpPr>
            <p:spPr>
              <a:xfrm>
                <a:off x="8097840" y="3519047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31313608-2CF4-4736-AE0E-A95DF7EF5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840" y="3519047"/>
                <a:ext cx="623682" cy="276999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ADA25003-2ED6-42AD-82B0-34915D9216BC}"/>
                  </a:ext>
                </a:extLst>
              </p:cNvPr>
              <p:cNvSpPr txBox="1"/>
              <p:nvPr/>
            </p:nvSpPr>
            <p:spPr>
              <a:xfrm>
                <a:off x="8101313" y="3816419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ADA25003-2ED6-42AD-82B0-34915D921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313" y="3816419"/>
                <a:ext cx="623682" cy="2769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CA5CDE83-23FD-407E-9A70-84EDC5AF2B90}"/>
                  </a:ext>
                </a:extLst>
              </p:cNvPr>
              <p:cNvSpPr txBox="1"/>
              <p:nvPr/>
            </p:nvSpPr>
            <p:spPr>
              <a:xfrm>
                <a:off x="8089582" y="4156389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CA5CDE83-23FD-407E-9A70-84EDC5AF2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582" y="4156389"/>
                <a:ext cx="623682" cy="27699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6BD8CF4C-F399-40C1-8231-E502DA5E707E}"/>
                  </a:ext>
                </a:extLst>
              </p:cNvPr>
              <p:cNvSpPr txBox="1"/>
              <p:nvPr/>
            </p:nvSpPr>
            <p:spPr>
              <a:xfrm>
                <a:off x="8542639" y="3499867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6BD8CF4C-F399-40C1-8231-E502DA5E7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639" y="3499867"/>
                <a:ext cx="623682" cy="276999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8B42903B-A1F2-4876-8612-E19C109D657F}"/>
                  </a:ext>
                </a:extLst>
              </p:cNvPr>
              <p:cNvSpPr txBox="1"/>
              <p:nvPr/>
            </p:nvSpPr>
            <p:spPr>
              <a:xfrm>
                <a:off x="8591652" y="3826165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8B42903B-A1F2-4876-8612-E19C109D6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652" y="3826165"/>
                <a:ext cx="623682" cy="276999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椭圆 163">
            <a:extLst>
              <a:ext uri="{FF2B5EF4-FFF2-40B4-BE49-F238E27FC236}">
                <a16:creationId xmlns:a16="http://schemas.microsoft.com/office/drawing/2014/main" id="{33068954-E990-4FB5-B718-3535F33AF296}"/>
              </a:ext>
            </a:extLst>
          </p:cNvPr>
          <p:cNvSpPr/>
          <p:nvPr/>
        </p:nvSpPr>
        <p:spPr>
          <a:xfrm>
            <a:off x="8096211" y="3311415"/>
            <a:ext cx="614443" cy="10799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7FB9F8D6-6100-49DD-A4D6-B70DBC500E80}"/>
              </a:ext>
            </a:extLst>
          </p:cNvPr>
          <p:cNvSpPr txBox="1"/>
          <p:nvPr/>
        </p:nvSpPr>
        <p:spPr>
          <a:xfrm>
            <a:off x="5431230" y="4441195"/>
            <a:ext cx="913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TSet</a:t>
            </a:r>
            <a:endParaRPr lang="zh-CN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5F427B43-B642-4DA3-A7EC-B6B431E9632C}"/>
              </a:ext>
            </a:extLst>
          </p:cNvPr>
          <p:cNvSpPr txBox="1"/>
          <p:nvPr/>
        </p:nvSpPr>
        <p:spPr>
          <a:xfrm>
            <a:off x="7966604" y="4501370"/>
            <a:ext cx="913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XSet</a:t>
            </a:r>
            <a:endParaRPr lang="zh-CN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箭头: 右 170">
            <a:extLst>
              <a:ext uri="{FF2B5EF4-FFF2-40B4-BE49-F238E27FC236}">
                <a16:creationId xmlns:a16="http://schemas.microsoft.com/office/drawing/2014/main" id="{1DD7AF22-78FE-4022-A6D9-023A9F0AAAC2}"/>
              </a:ext>
            </a:extLst>
          </p:cNvPr>
          <p:cNvSpPr/>
          <p:nvPr/>
        </p:nvSpPr>
        <p:spPr>
          <a:xfrm>
            <a:off x="6840040" y="3759359"/>
            <a:ext cx="392949" cy="2168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2" name="图片 171">
            <a:extLst>
              <a:ext uri="{FF2B5EF4-FFF2-40B4-BE49-F238E27FC236}">
                <a16:creationId xmlns:a16="http://schemas.microsoft.com/office/drawing/2014/main" id="{B1C64C57-0120-485C-B4D1-6C59E85D9BD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536" y="63727"/>
            <a:ext cx="571687" cy="571687"/>
          </a:xfrm>
          <a:prstGeom prst="rect">
            <a:avLst/>
          </a:prstGeom>
        </p:spPr>
      </p:pic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89E8C9A2-7B80-4C46-B82E-BE50FC0953FA}"/>
              </a:ext>
            </a:extLst>
          </p:cNvPr>
          <p:cNvCxnSpPr/>
          <p:nvPr/>
        </p:nvCxnSpPr>
        <p:spPr>
          <a:xfrm>
            <a:off x="0" y="641330"/>
            <a:ext cx="9144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6">
            <a:extLst>
              <a:ext uri="{FF2B5EF4-FFF2-40B4-BE49-F238E27FC236}">
                <a16:creationId xmlns:a16="http://schemas.microsoft.com/office/drawing/2014/main" id="{366CC2E9-3D44-4199-B959-E292D8F3AFA3}"/>
              </a:ext>
            </a:extLst>
          </p:cNvPr>
          <p:cNvSpPr txBox="1"/>
          <p:nvPr/>
        </p:nvSpPr>
        <p:spPr>
          <a:xfrm>
            <a:off x="183889" y="137635"/>
            <a:ext cx="6103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 Queries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8441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>
            <a:extLst>
              <a:ext uri="{FF2B5EF4-FFF2-40B4-BE49-F238E27FC236}">
                <a16:creationId xmlns:a16="http://schemas.microsoft.com/office/drawing/2014/main" id="{F4972E54-2C40-4724-A499-43D7648E282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536" y="63727"/>
            <a:ext cx="571687" cy="571687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7AA006F-1F17-4C13-A965-A184793CC3BB}"/>
              </a:ext>
            </a:extLst>
          </p:cNvPr>
          <p:cNvCxnSpPr/>
          <p:nvPr/>
        </p:nvCxnSpPr>
        <p:spPr>
          <a:xfrm>
            <a:off x="0" y="64133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6">
            <a:extLst>
              <a:ext uri="{FF2B5EF4-FFF2-40B4-BE49-F238E27FC236}">
                <a16:creationId xmlns:a16="http://schemas.microsoft.com/office/drawing/2014/main" id="{44A94216-5EC4-494D-ABE4-AEC36C45EEAC}"/>
              </a:ext>
            </a:extLst>
          </p:cNvPr>
          <p:cNvSpPr txBox="1"/>
          <p:nvPr/>
        </p:nvSpPr>
        <p:spPr>
          <a:xfrm>
            <a:off x="183889" y="137635"/>
            <a:ext cx="6103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SSE</a:t>
            </a:r>
            <a:r>
              <a:rPr lang="zh-CN" altLang="en-US" sz="24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方案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C2ACA77-A351-49F0-BE89-21C8C620CABA}"/>
              </a:ext>
            </a:extLst>
          </p:cNvPr>
          <p:cNvSpPr txBox="1"/>
          <p:nvPr/>
        </p:nvSpPr>
        <p:spPr>
          <a:xfrm>
            <a:off x="1606252" y="3357691"/>
            <a:ext cx="1008112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32B04F3D-96BF-4B50-9FB7-26E74A110860}"/>
              </a:ext>
            </a:extLst>
          </p:cNvPr>
          <p:cNvSpPr txBox="1"/>
          <p:nvPr/>
        </p:nvSpPr>
        <p:spPr>
          <a:xfrm>
            <a:off x="1597998" y="369247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EDBSetup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箭头: 右 86">
            <a:extLst>
              <a:ext uri="{FF2B5EF4-FFF2-40B4-BE49-F238E27FC236}">
                <a16:creationId xmlns:a16="http://schemas.microsoft.com/office/drawing/2014/main" id="{F4296E6D-8B23-4EA3-A81D-3FDD2D072B51}"/>
              </a:ext>
            </a:extLst>
          </p:cNvPr>
          <p:cNvSpPr/>
          <p:nvPr/>
        </p:nvSpPr>
        <p:spPr>
          <a:xfrm>
            <a:off x="634144" y="3861747"/>
            <a:ext cx="936104" cy="45719"/>
          </a:xfrm>
          <a:prstGeom prst="rightArrow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2B7BCA83-7C94-4E2D-BCC5-E9CD5BE8EC20}"/>
              </a:ext>
            </a:extLst>
          </p:cNvPr>
          <p:cNvSpPr txBox="1"/>
          <p:nvPr/>
        </p:nvSpPr>
        <p:spPr>
          <a:xfrm>
            <a:off x="589129" y="3523193"/>
            <a:ext cx="125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数据库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4504930C-BBE0-48C1-A34E-492DDA0422A6}"/>
              </a:ext>
            </a:extLst>
          </p:cNvPr>
          <p:cNvSpPr txBox="1"/>
          <p:nvPr/>
        </p:nvSpPr>
        <p:spPr>
          <a:xfrm>
            <a:off x="2614364" y="3384246"/>
            <a:ext cx="2321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1400" dirty="0"/>
              <a:t>和加密的</a:t>
            </a:r>
            <a:endParaRPr lang="en-US" altLang="zh-CN" sz="1400" dirty="0"/>
          </a:p>
          <a:p>
            <a:r>
              <a:rPr lang="zh-CN" altLang="en-US" sz="1400" dirty="0"/>
              <a:t>数据库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箭头: 右 89">
            <a:extLst>
              <a:ext uri="{FF2B5EF4-FFF2-40B4-BE49-F238E27FC236}">
                <a16:creationId xmlns:a16="http://schemas.microsoft.com/office/drawing/2014/main" id="{DBD712D4-83F6-4C18-BD3F-AA46313B5152}"/>
              </a:ext>
            </a:extLst>
          </p:cNvPr>
          <p:cNvSpPr/>
          <p:nvPr/>
        </p:nvSpPr>
        <p:spPr>
          <a:xfrm>
            <a:off x="2657871" y="3861747"/>
            <a:ext cx="1008112" cy="4571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537AF29-EAC3-44AB-8846-FD2953453245}"/>
              </a:ext>
            </a:extLst>
          </p:cNvPr>
          <p:cNvSpPr txBox="1"/>
          <p:nvPr/>
        </p:nvSpPr>
        <p:spPr>
          <a:xfrm>
            <a:off x="330052" y="3027459"/>
            <a:ext cx="3672408" cy="16729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B676547-0175-48F6-B3D4-BFD41795B495}"/>
              </a:ext>
            </a:extLst>
          </p:cNvPr>
          <p:cNvSpPr txBox="1"/>
          <p:nvPr/>
        </p:nvSpPr>
        <p:spPr>
          <a:xfrm>
            <a:off x="4403930" y="3384246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52DE3FB3-BBC6-471B-8992-77EF5AB4E639}"/>
              </a:ext>
            </a:extLst>
          </p:cNvPr>
          <p:cNvSpPr txBox="1"/>
          <p:nvPr/>
        </p:nvSpPr>
        <p:spPr>
          <a:xfrm>
            <a:off x="6150585" y="3305376"/>
            <a:ext cx="1008112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60051478-041B-40F3-8DF9-A76480BDDF6A}"/>
              </a:ext>
            </a:extLst>
          </p:cNvPr>
          <p:cNvSpPr txBox="1"/>
          <p:nvPr/>
        </p:nvSpPr>
        <p:spPr>
          <a:xfrm>
            <a:off x="6319189" y="3660803"/>
            <a:ext cx="118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箭头: 右 96">
            <a:extLst>
              <a:ext uri="{FF2B5EF4-FFF2-40B4-BE49-F238E27FC236}">
                <a16:creationId xmlns:a16="http://schemas.microsoft.com/office/drawing/2014/main" id="{046FDADC-8F0C-462D-852E-0B3645E0E8D3}"/>
              </a:ext>
            </a:extLst>
          </p:cNvPr>
          <p:cNvSpPr/>
          <p:nvPr/>
        </p:nvSpPr>
        <p:spPr>
          <a:xfrm>
            <a:off x="5106470" y="3568148"/>
            <a:ext cx="1012748" cy="69606"/>
          </a:xfrm>
          <a:prstGeom prst="right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7FF0F7C6-25D2-49F1-8542-76677F5DBD63}"/>
                  </a:ext>
                </a:extLst>
              </p:cNvPr>
              <p:cNvSpPr txBox="1"/>
              <p:nvPr/>
            </p:nvSpPr>
            <p:spPr>
              <a:xfrm>
                <a:off x="5181914" y="3278422"/>
                <a:ext cx="16201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400" dirty="0"/>
                  <a:t>,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7FF0F7C6-25D2-49F1-8542-76677F5DB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914" y="3278422"/>
                <a:ext cx="1620180" cy="307777"/>
              </a:xfrm>
              <a:prstGeom prst="rect">
                <a:avLst/>
              </a:prstGeom>
              <a:blipFill>
                <a:blip r:embed="rId6"/>
                <a:stretch>
                  <a:fillRect l="-1128" t="-6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文本框 98">
            <a:extLst>
              <a:ext uri="{FF2B5EF4-FFF2-40B4-BE49-F238E27FC236}">
                <a16:creationId xmlns:a16="http://schemas.microsoft.com/office/drawing/2014/main" id="{9EFCA00D-229C-454D-ABC8-8D949F97B8AB}"/>
              </a:ext>
            </a:extLst>
          </p:cNvPr>
          <p:cNvSpPr txBox="1"/>
          <p:nvPr/>
        </p:nvSpPr>
        <p:spPr>
          <a:xfrm>
            <a:off x="4426644" y="3898969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箭头: 右 99">
            <a:extLst>
              <a:ext uri="{FF2B5EF4-FFF2-40B4-BE49-F238E27FC236}">
                <a16:creationId xmlns:a16="http://schemas.microsoft.com/office/drawing/2014/main" id="{31510106-4965-479C-9910-4BFAD9E3B217}"/>
              </a:ext>
            </a:extLst>
          </p:cNvPr>
          <p:cNvSpPr/>
          <p:nvPr/>
        </p:nvSpPr>
        <p:spPr>
          <a:xfrm>
            <a:off x="5122154" y="4024422"/>
            <a:ext cx="1012748" cy="69606"/>
          </a:xfrm>
          <a:prstGeom prst="right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0A97610-722E-45E1-889F-05053A736939}"/>
              </a:ext>
            </a:extLst>
          </p:cNvPr>
          <p:cNvSpPr txBox="1"/>
          <p:nvPr/>
        </p:nvSpPr>
        <p:spPr>
          <a:xfrm>
            <a:off x="5322493" y="370664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E91F082D-C75F-4069-891D-C69D0C843E6E}"/>
                  </a:ext>
                </a:extLst>
              </p:cNvPr>
              <p:cNvSpPr txBox="1"/>
              <p:nvPr/>
            </p:nvSpPr>
            <p:spPr>
              <a:xfrm>
                <a:off x="8134207" y="3298276"/>
                <a:ext cx="10801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1600" b="0" i="1" dirty="0">
                  <a:latin typeface="Cambria Math" panose="02040503050406030204" pitchFamily="18" charset="0"/>
                </a:endParaRPr>
              </a:p>
              <a:p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E91F082D-C75F-4069-891D-C69D0C843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207" y="3298276"/>
                <a:ext cx="108012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矩形 103">
            <a:extLst>
              <a:ext uri="{FF2B5EF4-FFF2-40B4-BE49-F238E27FC236}">
                <a16:creationId xmlns:a16="http://schemas.microsoft.com/office/drawing/2014/main" id="{51A3DE47-0F5A-434D-83C5-741246329C78}"/>
              </a:ext>
            </a:extLst>
          </p:cNvPr>
          <p:cNvSpPr/>
          <p:nvPr/>
        </p:nvSpPr>
        <p:spPr>
          <a:xfrm>
            <a:off x="3130279" y="933677"/>
            <a:ext cx="488611" cy="2706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AF91021C-BB27-4B76-B33D-D390F2395746}"/>
              </a:ext>
            </a:extLst>
          </p:cNvPr>
          <p:cNvSpPr/>
          <p:nvPr/>
        </p:nvSpPr>
        <p:spPr>
          <a:xfrm>
            <a:off x="3130278" y="1510292"/>
            <a:ext cx="488611" cy="27061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88D733FF-F0A9-4CA6-866C-0C30F02A5E64}"/>
              </a:ext>
            </a:extLst>
          </p:cNvPr>
          <p:cNvSpPr/>
          <p:nvPr/>
        </p:nvSpPr>
        <p:spPr>
          <a:xfrm>
            <a:off x="3130277" y="2098597"/>
            <a:ext cx="488611" cy="2706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855E963-570C-4428-8D89-6836E0433AA6}"/>
              </a:ext>
            </a:extLst>
          </p:cNvPr>
          <p:cNvSpPr/>
          <p:nvPr/>
        </p:nvSpPr>
        <p:spPr>
          <a:xfrm>
            <a:off x="3978930" y="933677"/>
            <a:ext cx="1584176" cy="2706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C0FF5776-2437-4653-B33C-A7A182209246}"/>
              </a:ext>
            </a:extLst>
          </p:cNvPr>
          <p:cNvSpPr/>
          <p:nvPr/>
        </p:nvSpPr>
        <p:spPr>
          <a:xfrm>
            <a:off x="3978930" y="1518768"/>
            <a:ext cx="1584176" cy="27061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AC7EA2AC-83BC-41EC-9F30-E46F4EAB3C3F}"/>
              </a:ext>
            </a:extLst>
          </p:cNvPr>
          <p:cNvSpPr/>
          <p:nvPr/>
        </p:nvSpPr>
        <p:spPr>
          <a:xfrm>
            <a:off x="3978930" y="2098597"/>
            <a:ext cx="1584176" cy="2706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FCCF2D25-E6A4-4F59-8947-4610C916DDA1}"/>
              </a:ext>
            </a:extLst>
          </p:cNvPr>
          <p:cNvCxnSpPr/>
          <p:nvPr/>
        </p:nvCxnSpPr>
        <p:spPr>
          <a:xfrm>
            <a:off x="4410978" y="933677"/>
            <a:ext cx="0" cy="270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FA37FEAC-F025-4CC7-BDD9-2E75C3FB9A86}"/>
              </a:ext>
            </a:extLst>
          </p:cNvPr>
          <p:cNvCxnSpPr/>
          <p:nvPr/>
        </p:nvCxnSpPr>
        <p:spPr>
          <a:xfrm>
            <a:off x="4789507" y="933677"/>
            <a:ext cx="0" cy="270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4709672F-D5A4-42F2-AFB2-43E9BBDD4ACF}"/>
              </a:ext>
            </a:extLst>
          </p:cNvPr>
          <p:cNvCxnSpPr/>
          <p:nvPr/>
        </p:nvCxnSpPr>
        <p:spPr>
          <a:xfrm>
            <a:off x="5203066" y="933677"/>
            <a:ext cx="0" cy="270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98CAF94F-FF56-430D-9693-608F5EF4F6AB}"/>
              </a:ext>
            </a:extLst>
          </p:cNvPr>
          <p:cNvCxnSpPr/>
          <p:nvPr/>
        </p:nvCxnSpPr>
        <p:spPr>
          <a:xfrm>
            <a:off x="4411077" y="1518768"/>
            <a:ext cx="0" cy="270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4ECFD2A7-E81E-4BB6-A9F9-129DB323C92F}"/>
              </a:ext>
            </a:extLst>
          </p:cNvPr>
          <p:cNvCxnSpPr/>
          <p:nvPr/>
        </p:nvCxnSpPr>
        <p:spPr>
          <a:xfrm>
            <a:off x="4789507" y="1528979"/>
            <a:ext cx="0" cy="270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9A3636A7-C2AA-4AD1-881E-05839E0AD7A8}"/>
              </a:ext>
            </a:extLst>
          </p:cNvPr>
          <p:cNvCxnSpPr/>
          <p:nvPr/>
        </p:nvCxnSpPr>
        <p:spPr>
          <a:xfrm>
            <a:off x="5199758" y="1518768"/>
            <a:ext cx="0" cy="270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E3BD7877-E273-492F-B600-685178295C95}"/>
              </a:ext>
            </a:extLst>
          </p:cNvPr>
          <p:cNvCxnSpPr/>
          <p:nvPr/>
        </p:nvCxnSpPr>
        <p:spPr>
          <a:xfrm>
            <a:off x="4410978" y="2111277"/>
            <a:ext cx="0" cy="270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AC1A7969-1C53-4A6D-9B6C-28F60881971E}"/>
              </a:ext>
            </a:extLst>
          </p:cNvPr>
          <p:cNvCxnSpPr/>
          <p:nvPr/>
        </p:nvCxnSpPr>
        <p:spPr>
          <a:xfrm>
            <a:off x="4794671" y="2111277"/>
            <a:ext cx="0" cy="270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08D3C340-61B9-43BE-ADC8-992C85621822}"/>
              </a:ext>
            </a:extLst>
          </p:cNvPr>
          <p:cNvCxnSpPr/>
          <p:nvPr/>
        </p:nvCxnSpPr>
        <p:spPr>
          <a:xfrm>
            <a:off x="5199758" y="2098597"/>
            <a:ext cx="0" cy="270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4E512DDF-E1F4-41E8-8479-07899414F229}"/>
                  </a:ext>
                </a:extLst>
              </p:cNvPr>
              <p:cNvSpPr txBox="1"/>
              <p:nvPr/>
            </p:nvSpPr>
            <p:spPr>
              <a:xfrm>
                <a:off x="3061888" y="916400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4E512DDF-E1F4-41E8-8479-07899414F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888" y="916400"/>
                <a:ext cx="623682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90D22AF7-74B5-433D-824E-0FB02B9FA71F}"/>
                  </a:ext>
                </a:extLst>
              </p:cNvPr>
              <p:cNvSpPr txBox="1"/>
              <p:nvPr/>
            </p:nvSpPr>
            <p:spPr>
              <a:xfrm>
                <a:off x="3045889" y="1505505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90D22AF7-74B5-433D-824E-0FB02B9FA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889" y="1505505"/>
                <a:ext cx="623682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6A5E8016-AFC2-407B-B20D-528F868AFA1A}"/>
                  </a:ext>
                </a:extLst>
              </p:cNvPr>
              <p:cNvSpPr txBox="1"/>
              <p:nvPr/>
            </p:nvSpPr>
            <p:spPr>
              <a:xfrm>
                <a:off x="3071725" y="2090428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6A5E8016-AFC2-407B-B20D-528F868AF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725" y="2090428"/>
                <a:ext cx="623682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D3B953CB-7CB3-49A3-89C5-982772A7E999}"/>
                  </a:ext>
                </a:extLst>
              </p:cNvPr>
              <p:cNvSpPr txBox="1"/>
              <p:nvPr/>
            </p:nvSpPr>
            <p:spPr>
              <a:xfrm>
                <a:off x="3833411" y="923549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D3B953CB-7CB3-49A3-89C5-982772A7E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411" y="923549"/>
                <a:ext cx="771325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14CF6ECA-58B0-4759-9697-6BF774F87E4E}"/>
                  </a:ext>
                </a:extLst>
              </p:cNvPr>
              <p:cNvSpPr txBox="1"/>
              <p:nvPr/>
            </p:nvSpPr>
            <p:spPr>
              <a:xfrm>
                <a:off x="4641539" y="915058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14CF6ECA-58B0-4759-9697-6BF774F87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539" y="915058"/>
                <a:ext cx="771325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EAD575F9-89BA-4C15-8722-50F6B3920903}"/>
                  </a:ext>
                </a:extLst>
              </p:cNvPr>
              <p:cNvSpPr txBox="1"/>
              <p:nvPr/>
            </p:nvSpPr>
            <p:spPr>
              <a:xfrm>
                <a:off x="3840752" y="1527391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EAD575F9-89BA-4C15-8722-50F6B3920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752" y="1527391"/>
                <a:ext cx="77132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32230DEB-8AC4-4496-8644-A54E7587BC8D}"/>
                  </a:ext>
                </a:extLst>
              </p:cNvPr>
              <p:cNvSpPr txBox="1"/>
              <p:nvPr/>
            </p:nvSpPr>
            <p:spPr>
              <a:xfrm>
                <a:off x="4231679" y="1507606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32230DEB-8AC4-4496-8644-A54E7587B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679" y="1507606"/>
                <a:ext cx="77132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5532AFB6-BB39-483B-BD71-EF1AA78B0316}"/>
                  </a:ext>
                </a:extLst>
              </p:cNvPr>
              <p:cNvSpPr txBox="1"/>
              <p:nvPr/>
            </p:nvSpPr>
            <p:spPr>
              <a:xfrm>
                <a:off x="4631703" y="1510292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5532AFB6-BB39-483B-BD71-EF1AA78B0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703" y="1510292"/>
                <a:ext cx="77132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A5610282-C51C-4AA8-AC05-405945A15C3A}"/>
                  </a:ext>
                </a:extLst>
              </p:cNvPr>
              <p:cNvSpPr txBox="1"/>
              <p:nvPr/>
            </p:nvSpPr>
            <p:spPr>
              <a:xfrm>
                <a:off x="4224190" y="2092697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A5610282-C51C-4AA8-AC05-405945A15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190" y="2092697"/>
                <a:ext cx="77132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FFDB7BCA-4D0D-49A5-95AF-79ECE4A75051}"/>
                  </a:ext>
                </a:extLst>
              </p:cNvPr>
              <p:cNvSpPr txBox="1"/>
              <p:nvPr/>
            </p:nvSpPr>
            <p:spPr>
              <a:xfrm>
                <a:off x="4600035" y="2090436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FFDB7BCA-4D0D-49A5-95AF-79ECE4A75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035" y="2090436"/>
                <a:ext cx="77132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E53140E1-48A5-43EF-BF90-BFAEDDBABD77}"/>
                  </a:ext>
                </a:extLst>
              </p:cNvPr>
              <p:cNvSpPr txBox="1"/>
              <p:nvPr/>
            </p:nvSpPr>
            <p:spPr>
              <a:xfrm>
                <a:off x="4998481" y="2090436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E53140E1-48A5-43EF-BF90-BFAEDDBAB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481" y="2090436"/>
                <a:ext cx="77132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FBA4961E-109C-40AC-BD22-934CD9844246}"/>
              </a:ext>
            </a:extLst>
          </p:cNvPr>
          <p:cNvCxnSpPr>
            <a:cxnSpLocks/>
          </p:cNvCxnSpPr>
          <p:nvPr/>
        </p:nvCxnSpPr>
        <p:spPr>
          <a:xfrm>
            <a:off x="3618888" y="1067265"/>
            <a:ext cx="36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BE4B651E-ADDC-44F1-AE02-5C661546E693}"/>
              </a:ext>
            </a:extLst>
          </p:cNvPr>
          <p:cNvCxnSpPr>
            <a:cxnSpLocks/>
          </p:cNvCxnSpPr>
          <p:nvPr/>
        </p:nvCxnSpPr>
        <p:spPr>
          <a:xfrm>
            <a:off x="3610738" y="1650843"/>
            <a:ext cx="36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DFEB6AF5-5B69-480C-B282-9437129EAD77}"/>
              </a:ext>
            </a:extLst>
          </p:cNvPr>
          <p:cNvCxnSpPr>
            <a:cxnSpLocks/>
          </p:cNvCxnSpPr>
          <p:nvPr/>
        </p:nvCxnSpPr>
        <p:spPr>
          <a:xfrm>
            <a:off x="3618888" y="2233377"/>
            <a:ext cx="36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图片 134">
            <a:extLst>
              <a:ext uri="{FF2B5EF4-FFF2-40B4-BE49-F238E27FC236}">
                <a16:creationId xmlns:a16="http://schemas.microsoft.com/office/drawing/2014/main" id="{3C2AF15B-E9D9-433F-9A12-9BB3F08B9AC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274" y="1356985"/>
            <a:ext cx="154638" cy="238986"/>
          </a:xfrm>
          <a:prstGeom prst="rect">
            <a:avLst/>
          </a:prstGeom>
        </p:spPr>
      </p:pic>
      <p:pic>
        <p:nvPicPr>
          <p:cNvPr id="136" name="图片 135">
            <a:extLst>
              <a:ext uri="{FF2B5EF4-FFF2-40B4-BE49-F238E27FC236}">
                <a16:creationId xmlns:a16="http://schemas.microsoft.com/office/drawing/2014/main" id="{D12514F5-F216-4E32-B318-49E66101AEE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274" y="1941957"/>
            <a:ext cx="154638" cy="238986"/>
          </a:xfrm>
          <a:prstGeom prst="rect">
            <a:avLst/>
          </a:prstGeom>
        </p:spPr>
      </p:pic>
      <p:pic>
        <p:nvPicPr>
          <p:cNvPr id="137" name="图片 136">
            <a:extLst>
              <a:ext uri="{FF2B5EF4-FFF2-40B4-BE49-F238E27FC236}">
                <a16:creationId xmlns:a16="http://schemas.microsoft.com/office/drawing/2014/main" id="{2B38C147-D473-4892-A5DC-8C725D85F55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991" y="1343946"/>
            <a:ext cx="154638" cy="238986"/>
          </a:xfrm>
          <a:prstGeom prst="rect">
            <a:avLst/>
          </a:prstGeom>
        </p:spPr>
      </p:pic>
      <p:pic>
        <p:nvPicPr>
          <p:cNvPr id="138" name="图片 137">
            <a:extLst>
              <a:ext uri="{FF2B5EF4-FFF2-40B4-BE49-F238E27FC236}">
                <a16:creationId xmlns:a16="http://schemas.microsoft.com/office/drawing/2014/main" id="{D2CAB170-3EDC-4CFC-BE1C-DD320392F85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407" y="1931782"/>
            <a:ext cx="154638" cy="238986"/>
          </a:xfrm>
          <a:prstGeom prst="rect">
            <a:avLst/>
          </a:prstGeom>
        </p:spPr>
      </p:pic>
      <p:pic>
        <p:nvPicPr>
          <p:cNvPr id="139" name="图片 138">
            <a:extLst>
              <a:ext uri="{FF2B5EF4-FFF2-40B4-BE49-F238E27FC236}">
                <a16:creationId xmlns:a16="http://schemas.microsoft.com/office/drawing/2014/main" id="{78A57999-DD9D-412A-BF97-97AB688FCE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251" y="795596"/>
            <a:ext cx="154638" cy="238986"/>
          </a:xfrm>
          <a:prstGeom prst="rect">
            <a:avLst/>
          </a:prstGeom>
        </p:spPr>
      </p:pic>
      <p:pic>
        <p:nvPicPr>
          <p:cNvPr id="140" name="图片 139">
            <a:extLst>
              <a:ext uri="{FF2B5EF4-FFF2-40B4-BE49-F238E27FC236}">
                <a16:creationId xmlns:a16="http://schemas.microsoft.com/office/drawing/2014/main" id="{42DBEC93-7380-45A9-9FC6-62D67AF7839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010" y="795629"/>
            <a:ext cx="154638" cy="238986"/>
          </a:xfrm>
          <a:prstGeom prst="rect">
            <a:avLst/>
          </a:prstGeom>
        </p:spPr>
      </p:pic>
      <p:sp>
        <p:nvSpPr>
          <p:cNvPr id="141" name="箭头: 右 140">
            <a:extLst>
              <a:ext uri="{FF2B5EF4-FFF2-40B4-BE49-F238E27FC236}">
                <a16:creationId xmlns:a16="http://schemas.microsoft.com/office/drawing/2014/main" id="{B212B928-AA0F-4D0E-ADC7-06311DFD1B2B}"/>
              </a:ext>
            </a:extLst>
          </p:cNvPr>
          <p:cNvSpPr/>
          <p:nvPr/>
        </p:nvSpPr>
        <p:spPr>
          <a:xfrm>
            <a:off x="7197916" y="3569040"/>
            <a:ext cx="1012748" cy="69606"/>
          </a:xfrm>
          <a:prstGeom prst="right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827162AC-CD15-48CF-BF81-1812DBBFD9C0}"/>
                  </a:ext>
                </a:extLst>
              </p:cNvPr>
              <p:cNvSpPr txBox="1"/>
              <p:nvPr/>
            </p:nvSpPr>
            <p:spPr>
              <a:xfrm>
                <a:off x="8193575" y="3590664"/>
                <a:ext cx="3939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827162AC-CD15-48CF-BF81-1812DBBFD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575" y="3590664"/>
                <a:ext cx="393923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文本框 143">
            <a:extLst>
              <a:ext uri="{FF2B5EF4-FFF2-40B4-BE49-F238E27FC236}">
                <a16:creationId xmlns:a16="http://schemas.microsoft.com/office/drawing/2014/main" id="{2CEC7A45-855D-4191-95FD-C4737FF18744}"/>
              </a:ext>
            </a:extLst>
          </p:cNvPr>
          <p:cNvSpPr txBox="1"/>
          <p:nvPr/>
        </p:nvSpPr>
        <p:spPr>
          <a:xfrm>
            <a:off x="4342970" y="3024070"/>
            <a:ext cx="4392488" cy="16729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E10C55D9-D6E2-484A-836B-125E00FB26B2}"/>
              </a:ext>
            </a:extLst>
          </p:cNvPr>
          <p:cNvSpPr txBox="1"/>
          <p:nvPr/>
        </p:nvSpPr>
        <p:spPr>
          <a:xfrm>
            <a:off x="1689719" y="4669783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2</a:t>
            </a:r>
            <a:endParaRPr lang="zh-CN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074A3AA6-279B-4E21-ADC7-594E6CDEE382}"/>
              </a:ext>
            </a:extLst>
          </p:cNvPr>
          <p:cNvSpPr txBox="1"/>
          <p:nvPr/>
        </p:nvSpPr>
        <p:spPr>
          <a:xfrm>
            <a:off x="6287233" y="4668915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3</a:t>
            </a:r>
            <a:endParaRPr lang="zh-CN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055BE977-90C9-4D0D-B127-3ADE96E17A47}"/>
              </a:ext>
            </a:extLst>
          </p:cNvPr>
          <p:cNvSpPr txBox="1"/>
          <p:nvPr/>
        </p:nvSpPr>
        <p:spPr>
          <a:xfrm>
            <a:off x="3918338" y="2534334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</a:t>
            </a:r>
            <a:endParaRPr lang="zh-CN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09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A49B085-FB75-4F80-8D8A-299EE56A70A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69643"/>
            <a:ext cx="571687" cy="571687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0B11ECA-815D-43BB-9BA8-CA6C374D1C04}"/>
              </a:ext>
            </a:extLst>
          </p:cNvPr>
          <p:cNvCxnSpPr/>
          <p:nvPr/>
        </p:nvCxnSpPr>
        <p:spPr>
          <a:xfrm>
            <a:off x="0" y="64133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6">
            <a:extLst>
              <a:ext uri="{FF2B5EF4-FFF2-40B4-BE49-F238E27FC236}">
                <a16:creationId xmlns:a16="http://schemas.microsoft.com/office/drawing/2014/main" id="{9ABFD5F1-195F-4C4E-821B-CBB1BC71073E}"/>
              </a:ext>
            </a:extLst>
          </p:cNvPr>
          <p:cNvSpPr txBox="1"/>
          <p:nvPr/>
        </p:nvSpPr>
        <p:spPr>
          <a:xfrm>
            <a:off x="183889" y="137635"/>
            <a:ext cx="6103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T-sets</a:t>
            </a:r>
            <a:endParaRPr lang="zh-CN" altLang="en-US" sz="280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B2A6B4E-439C-4EF7-88BB-68EE872BFEAF}"/>
              </a:ext>
            </a:extLst>
          </p:cNvPr>
          <p:cNvSpPr/>
          <p:nvPr/>
        </p:nvSpPr>
        <p:spPr>
          <a:xfrm>
            <a:off x="4065609" y="1267505"/>
            <a:ext cx="1080120" cy="288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C55F15B-A191-423D-B6A9-7B151CC71170}"/>
              </a:ext>
            </a:extLst>
          </p:cNvPr>
          <p:cNvSpPr/>
          <p:nvPr/>
        </p:nvSpPr>
        <p:spPr>
          <a:xfrm>
            <a:off x="4050303" y="2745602"/>
            <a:ext cx="1080120" cy="288024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AAD1960-D0B8-4773-A230-ECBAA99D3021}"/>
              </a:ext>
            </a:extLst>
          </p:cNvPr>
          <p:cNvSpPr/>
          <p:nvPr/>
        </p:nvSpPr>
        <p:spPr>
          <a:xfrm>
            <a:off x="4065609" y="4070370"/>
            <a:ext cx="1080120" cy="288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61D9F54-E05C-4819-A774-BB5A21D189E9}"/>
              </a:ext>
            </a:extLst>
          </p:cNvPr>
          <p:cNvSpPr txBox="1"/>
          <p:nvPr/>
        </p:nvSpPr>
        <p:spPr>
          <a:xfrm>
            <a:off x="4177703" y="1277647"/>
            <a:ext cx="1669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TSetSetup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D39094C-38A2-407C-9FAA-CE8ED73434C5}"/>
              </a:ext>
            </a:extLst>
          </p:cNvPr>
          <p:cNvSpPr txBox="1"/>
          <p:nvPr/>
        </p:nvSpPr>
        <p:spPr>
          <a:xfrm>
            <a:off x="4142401" y="4088112"/>
            <a:ext cx="1669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TSetRetrieve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4C5418E-A13E-431C-9109-A5DA5299E0C4}"/>
              </a:ext>
            </a:extLst>
          </p:cNvPr>
          <p:cNvSpPr txBox="1"/>
          <p:nvPr/>
        </p:nvSpPr>
        <p:spPr>
          <a:xfrm>
            <a:off x="4114061" y="2745602"/>
            <a:ext cx="1669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TSetGetTag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EA34794-6260-49A4-8FB0-6830E8AD0801}"/>
              </a:ext>
            </a:extLst>
          </p:cNvPr>
          <p:cNvSpPr txBox="1"/>
          <p:nvPr/>
        </p:nvSpPr>
        <p:spPr>
          <a:xfrm>
            <a:off x="3372886" y="775801"/>
            <a:ext cx="3515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1200" b="1" dirty="0">
                <a:solidFill>
                  <a:srgbClr val="FF0000"/>
                </a:solidFill>
              </a:rPr>
              <a:t>索引的等长位字符串列表的数组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CD068D95-3150-40B0-B9F8-C9ADD2852731}"/>
              </a:ext>
            </a:extLst>
          </p:cNvPr>
          <p:cNvSpPr/>
          <p:nvPr/>
        </p:nvSpPr>
        <p:spPr>
          <a:xfrm>
            <a:off x="4497657" y="1046026"/>
            <a:ext cx="72008" cy="199414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359E4BD9-748A-4D56-887F-0F85DC28EA74}"/>
              </a:ext>
            </a:extLst>
          </p:cNvPr>
          <p:cNvSpPr/>
          <p:nvPr/>
        </p:nvSpPr>
        <p:spPr>
          <a:xfrm>
            <a:off x="4508219" y="1587137"/>
            <a:ext cx="72008" cy="199414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E17383A-5077-412D-B9BC-AABA21885495}"/>
                  </a:ext>
                </a:extLst>
              </p:cNvPr>
              <p:cNvSpPr txBox="1"/>
              <p:nvPr/>
            </p:nvSpPr>
            <p:spPr>
              <a:xfrm>
                <a:off x="4184824" y="1739187"/>
                <a:ext cx="10649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(Tset,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E17383A-5077-412D-B9BC-AABA21885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824" y="1739187"/>
                <a:ext cx="1064972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B56807B6-8438-43FD-8045-BFF7E463C19D}"/>
              </a:ext>
            </a:extLst>
          </p:cNvPr>
          <p:cNvSpPr txBox="1"/>
          <p:nvPr/>
        </p:nvSpPr>
        <p:spPr>
          <a:xfrm>
            <a:off x="3236442" y="745053"/>
            <a:ext cx="2917399" cy="13909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019360B-5E1D-4B24-BAD4-B13E67CEE0A0}"/>
                  </a:ext>
                </a:extLst>
              </p:cNvPr>
              <p:cNvSpPr txBox="1"/>
              <p:nvPr/>
            </p:nvSpPr>
            <p:spPr>
              <a:xfrm>
                <a:off x="4050303" y="2280102"/>
                <a:ext cx="19008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en-US" sz="1200" dirty="0"/>
                  <a:t>和关键字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019360B-5E1D-4B24-BAD4-B13E67CEE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303" y="2280102"/>
                <a:ext cx="1900832" cy="276999"/>
              </a:xfrm>
              <a:prstGeom prst="rect">
                <a:avLst/>
              </a:prstGeom>
              <a:blipFill>
                <a:blip r:embed="rId6"/>
                <a:stretch>
                  <a:fillRect t="-22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箭头: 下 29">
            <a:extLst>
              <a:ext uri="{FF2B5EF4-FFF2-40B4-BE49-F238E27FC236}">
                <a16:creationId xmlns:a16="http://schemas.microsoft.com/office/drawing/2014/main" id="{73EE643F-B378-462B-80B1-784C36D3306A}"/>
              </a:ext>
            </a:extLst>
          </p:cNvPr>
          <p:cNvSpPr/>
          <p:nvPr/>
        </p:nvSpPr>
        <p:spPr>
          <a:xfrm>
            <a:off x="4533661" y="2512118"/>
            <a:ext cx="72008" cy="199414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6B7FBA02-4DDC-4E60-979A-8A163E6DEBD0}"/>
              </a:ext>
            </a:extLst>
          </p:cNvPr>
          <p:cNvSpPr/>
          <p:nvPr/>
        </p:nvSpPr>
        <p:spPr>
          <a:xfrm>
            <a:off x="4536552" y="3065859"/>
            <a:ext cx="72008" cy="199414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60AEE49-4612-47E2-AA1D-9008B5FC9DAB}"/>
                  </a:ext>
                </a:extLst>
              </p:cNvPr>
              <p:cNvSpPr txBox="1"/>
              <p:nvPr/>
            </p:nvSpPr>
            <p:spPr>
              <a:xfrm>
                <a:off x="3639947" y="3214988"/>
                <a:ext cx="19008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𝑠𝑡𝑎𝑔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60AEE49-4612-47E2-AA1D-9008B5FC9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947" y="3214988"/>
                <a:ext cx="1900832" cy="276999"/>
              </a:xfrm>
              <a:prstGeom prst="rect">
                <a:avLst/>
              </a:prstGeom>
              <a:blipFill>
                <a:blip r:embed="rId7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F286922E-8334-4120-AC94-6AA252D92D81}"/>
              </a:ext>
            </a:extLst>
          </p:cNvPr>
          <p:cNvSpPr txBox="1"/>
          <p:nvPr/>
        </p:nvSpPr>
        <p:spPr>
          <a:xfrm>
            <a:off x="4225031" y="3616941"/>
            <a:ext cx="545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Tset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31C8B5BD-0B27-43A3-854F-28E394517055}"/>
              </a:ext>
            </a:extLst>
          </p:cNvPr>
          <p:cNvSpPr/>
          <p:nvPr/>
        </p:nvSpPr>
        <p:spPr>
          <a:xfrm>
            <a:off x="4574564" y="3848958"/>
            <a:ext cx="72008" cy="199414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E7D3B9B-0794-4876-8FE9-691E4F7A6D83}"/>
                  </a:ext>
                </a:extLst>
              </p:cNvPr>
              <p:cNvSpPr txBox="1"/>
              <p:nvPr/>
            </p:nvSpPr>
            <p:spPr>
              <a:xfrm>
                <a:off x="4533661" y="3616942"/>
                <a:ext cx="9361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𝑠𝑡𝑎𝑔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E7D3B9B-0794-4876-8FE9-691E4F7A6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661" y="3616942"/>
                <a:ext cx="936104" cy="276999"/>
              </a:xfrm>
              <a:prstGeom prst="rect">
                <a:avLst/>
              </a:prstGeom>
              <a:blipFill>
                <a:blip r:embed="rId8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3EAE390-44C0-4339-9568-CF18E9E9727F}"/>
                  </a:ext>
                </a:extLst>
              </p:cNvPr>
              <p:cNvSpPr txBox="1"/>
              <p:nvPr/>
            </p:nvSpPr>
            <p:spPr>
              <a:xfrm>
                <a:off x="4034504" y="4574872"/>
                <a:ext cx="12241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3EAE390-44C0-4339-9568-CF18E9E97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504" y="4574872"/>
                <a:ext cx="122413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箭头: 下 36">
            <a:extLst>
              <a:ext uri="{FF2B5EF4-FFF2-40B4-BE49-F238E27FC236}">
                <a16:creationId xmlns:a16="http://schemas.microsoft.com/office/drawing/2014/main" id="{2130C692-D454-43D0-99C7-7CAE5E55B86A}"/>
              </a:ext>
            </a:extLst>
          </p:cNvPr>
          <p:cNvSpPr/>
          <p:nvPr/>
        </p:nvSpPr>
        <p:spPr>
          <a:xfrm>
            <a:off x="4596858" y="4390873"/>
            <a:ext cx="72008" cy="199414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8DC120F-D5DB-4755-9887-7E08A7B5B5E3}"/>
              </a:ext>
            </a:extLst>
          </p:cNvPr>
          <p:cNvSpPr txBox="1"/>
          <p:nvPr/>
        </p:nvSpPr>
        <p:spPr>
          <a:xfrm>
            <a:off x="3227154" y="2239944"/>
            <a:ext cx="2935973" cy="128628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B32FB42-A6E2-4D79-9DAA-F04E0EC49D40}"/>
              </a:ext>
            </a:extLst>
          </p:cNvPr>
          <p:cNvSpPr txBox="1"/>
          <p:nvPr/>
        </p:nvSpPr>
        <p:spPr>
          <a:xfrm>
            <a:off x="3227154" y="3623766"/>
            <a:ext cx="2935973" cy="122026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D0D795D-321F-43A9-987E-C6131FA28FEB}"/>
              </a:ext>
            </a:extLst>
          </p:cNvPr>
          <p:cNvSpPr txBox="1"/>
          <p:nvPr/>
        </p:nvSpPr>
        <p:spPr>
          <a:xfrm>
            <a:off x="4283968" y="486736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4</a:t>
            </a:r>
            <a:endParaRPr lang="zh-CN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48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图片 132">
            <a:extLst>
              <a:ext uri="{FF2B5EF4-FFF2-40B4-BE49-F238E27FC236}">
                <a16:creationId xmlns:a16="http://schemas.microsoft.com/office/drawing/2014/main" id="{369BE173-C93A-4DFC-B2D9-F4C9735707B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69643"/>
            <a:ext cx="571687" cy="571687"/>
          </a:xfrm>
          <a:prstGeom prst="rect">
            <a:avLst/>
          </a:prstGeom>
        </p:spPr>
      </p:pic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6F3BB653-886B-49DE-B00F-FFD792E20400}"/>
              </a:ext>
            </a:extLst>
          </p:cNvPr>
          <p:cNvCxnSpPr/>
          <p:nvPr/>
        </p:nvCxnSpPr>
        <p:spPr>
          <a:xfrm>
            <a:off x="0" y="64133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4CA248CF-421F-4A9A-B193-39004F7492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90" y="984138"/>
            <a:ext cx="3982301" cy="2381170"/>
          </a:xfrm>
          <a:prstGeom prst="rect">
            <a:avLst/>
          </a:prstGeom>
        </p:spPr>
      </p:pic>
      <p:sp>
        <p:nvSpPr>
          <p:cNvPr id="79" name="文本框 6">
            <a:extLst>
              <a:ext uri="{FF2B5EF4-FFF2-40B4-BE49-F238E27FC236}">
                <a16:creationId xmlns:a16="http://schemas.microsoft.com/office/drawing/2014/main" id="{4ACFA5F9-DA31-4D17-B348-1ED7F7598E67}"/>
              </a:ext>
            </a:extLst>
          </p:cNvPr>
          <p:cNvSpPr txBox="1"/>
          <p:nvPr/>
        </p:nvSpPr>
        <p:spPr>
          <a:xfrm>
            <a:off x="183889" y="137635"/>
            <a:ext cx="6103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T-sets and single keyword search (SKS)</a:t>
            </a:r>
            <a:endParaRPr lang="zh-CN" altLang="en-US" sz="240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393A69F5-6EB3-4E29-95FB-6DF276C7248F}"/>
                  </a:ext>
                </a:extLst>
              </p:cNvPr>
              <p:cNvSpPr txBox="1"/>
              <p:nvPr/>
            </p:nvSpPr>
            <p:spPr>
              <a:xfrm>
                <a:off x="4293194" y="1112074"/>
                <a:ext cx="5158077" cy="1954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altLang="zh-CN" sz="900" i="1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900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9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groupChr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𝐸𝑛</m:t>
                    </m:r>
                    <m:r>
                      <m:rPr>
                        <m:sty m:val="p"/>
                      </m:rP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d>
                      <m:d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900" i="1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900" i="1">
                                    <a:solidFill>
                                      <a:srgbClr val="0009BF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900">
                                    <a:solidFill>
                                      <a:srgbClr val="0009BF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900">
                                    <a:solidFill>
                                      <a:srgbClr val="0009BF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900" i="1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𝑖𝑑</m:t>
                            </m:r>
                          </m:e>
                          <m:sub>
                            <m:r>
                              <a:rPr lang="en-US" altLang="zh-CN" sz="900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groupChr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𝐸𝑛</m:t>
                    </m:r>
                    <m:r>
                      <m:rPr>
                        <m:sty m:val="p"/>
                      </m:rP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altLang="zh-CN" sz="900" i="1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900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9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altLang="zh-CN" sz="900" i="1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900" b="0" i="0" smtClean="0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900" b="0" i="0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9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900" dirty="0"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900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altLang="zh-CN" sz="9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900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groupChr>
                    <m:r>
                      <a:rPr lang="en-US" altLang="zh-CN" sz="900"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𝐸𝑛</m:t>
                    </m:r>
                    <m:r>
                      <m:rPr>
                        <m:sty m:val="p"/>
                      </m:rPr>
                      <a:rPr lang="en-US" altLang="zh-CN" sz="900"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d>
                      <m:dPr>
                        <m:ctrlPr>
                          <a:rPr lang="en-US" altLang="zh-CN" sz="9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900" i="1"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900" i="1">
                                    <a:solidFill>
                                      <a:srgbClr val="FF0000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900" i="1">
                                    <a:solidFill>
                                      <a:srgbClr val="FF0000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900" i="1">
                                    <a:solidFill>
                                      <a:srgbClr val="FF0000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9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900" i="1"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𝑖𝑑</m:t>
                            </m:r>
                          </m:e>
                          <m:sub>
                            <m:r>
                              <a:rPr lang="en-US" altLang="zh-CN" sz="900" i="1"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900" b="0" i="0" smtClean="0"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9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900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altLang="zh-CN" sz="9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900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groupChr>
                    <m:r>
                      <a:rPr lang="en-US" altLang="zh-CN" sz="900"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𝐸𝑛</m:t>
                    </m:r>
                    <m:r>
                      <m:rPr>
                        <m:sty m:val="p"/>
                      </m:rPr>
                      <a:rPr lang="en-US" altLang="zh-CN" sz="900"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zh-CN" sz="900"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9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altLang="zh-CN" sz="900" i="1"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900" i="1"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900" i="1"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9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9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900" i="1"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900" dirty="0"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900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altLang="zh-CN" sz="9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900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groupChr>
                    <m:r>
                      <a:rPr lang="en-US" altLang="zh-CN" sz="900"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𝐸𝑛</m:t>
                    </m:r>
                    <m:r>
                      <m:rPr>
                        <m:sty m:val="p"/>
                      </m:rPr>
                      <a:rPr lang="en-US" altLang="zh-CN" sz="900"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zh-CN" sz="900"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9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altLang="zh-CN" sz="900" i="1"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900" i="1"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900" i="1"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9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9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900" i="1"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900" dirty="0"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900" dirty="0"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900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24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altLang="zh-CN" sz="9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900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groupChr>
                    <m:r>
                      <a:rPr lang="en-US" altLang="zh-CN" sz="900"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𝐸𝑛</m:t>
                    </m:r>
                    <m:r>
                      <m:rPr>
                        <m:sty m:val="p"/>
                      </m:rPr>
                      <a:rPr lang="en-US" altLang="zh-CN" sz="900"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zh-CN" sz="900"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9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altLang="zh-CN" sz="900" i="1"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900" i="1"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900" i="1"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9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9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900" i="1"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900" dirty="0"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altLang="zh-CN" sz="900" i="1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900" b="0" i="0" smtClean="0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900" b="0" i="0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9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9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groupChr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𝐸𝑛</m:t>
                    </m:r>
                    <m:r>
                      <m:rPr>
                        <m:sty m:val="p"/>
                      </m:rP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altLang="zh-CN" sz="900" i="1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900" i="1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altLang="zh-CN" sz="900" i="1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900" i="1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9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9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33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groupChr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𝐸𝑛</m:t>
                    </m:r>
                    <m:r>
                      <m:rPr>
                        <m:sty m:val="p"/>
                      </m:rP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altLang="zh-CN" sz="900" i="1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900" i="1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altLang="zh-CN" sz="900" i="1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900" i="1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9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34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groupChr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𝐸𝑛</m:t>
                    </m:r>
                    <m:r>
                      <m:rPr>
                        <m:sty m:val="p"/>
                      </m:rP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altLang="zh-CN" sz="900" i="1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900" i="1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altLang="zh-CN" sz="900" i="1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900" i="1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9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endParaRPr lang="en-US" altLang="zh-CN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endParaRPr lang="en-US" altLang="zh-CN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endParaRPr lang="en-US" altLang="zh-CN" sz="1200" dirty="0"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defRPr/>
                </a:pPr>
                <a:endParaRPr lang="en-US" altLang="zh-CN" sz="1200" dirty="0"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1200" dirty="0"/>
              </a:p>
            </p:txBody>
          </p:sp>
        </mc:Choice>
        <mc:Fallback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393A69F5-6EB3-4E29-95FB-6DF276C72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194" y="1112074"/>
                <a:ext cx="5158077" cy="19548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8C025D9E-A909-474D-8123-1787710B1F5D}"/>
                  </a:ext>
                </a:extLst>
              </p:cNvPr>
              <p:cNvSpPr txBox="1"/>
              <p:nvPr/>
            </p:nvSpPr>
            <p:spPr>
              <a:xfrm>
                <a:off x="3828432" y="1517214"/>
                <a:ext cx="71212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1" i="1" dirty="0" smtClean="0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1" i="1" dirty="0" smtClean="0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900" b="1" i="1" dirty="0" smtClean="0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8C025D9E-A909-474D-8123-1787710B1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432" y="1517214"/>
                <a:ext cx="712121" cy="2308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4C094C2D-24FE-4AA7-924E-40C76CEC84D0}"/>
                  </a:ext>
                </a:extLst>
              </p:cNvPr>
              <p:cNvSpPr txBox="1"/>
              <p:nvPr/>
            </p:nvSpPr>
            <p:spPr>
              <a:xfrm>
                <a:off x="3828431" y="1316654"/>
                <a:ext cx="71212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1" i="1" dirty="0" smtClean="0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1" i="1" dirty="0" smtClean="0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900" b="1" i="1" dirty="0" smtClean="0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4C094C2D-24FE-4AA7-924E-40C76CEC8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431" y="1316654"/>
                <a:ext cx="712121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1F2B02D5-2994-4EF4-9D80-94282538E891}"/>
                  </a:ext>
                </a:extLst>
              </p:cNvPr>
              <p:cNvSpPr txBox="1"/>
              <p:nvPr/>
            </p:nvSpPr>
            <p:spPr>
              <a:xfrm>
                <a:off x="3828369" y="1125190"/>
                <a:ext cx="71212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1" i="1" dirty="0" smtClean="0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1" i="1" dirty="0" smtClean="0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900" b="1" i="1" dirty="0"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1F2B02D5-2994-4EF4-9D80-94282538E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369" y="1125190"/>
                <a:ext cx="712121" cy="230832"/>
              </a:xfrm>
              <a:prstGeom prst="rect">
                <a:avLst/>
              </a:prstGeom>
              <a:blipFill>
                <a:blip r:embed="rId9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文本框 98">
            <a:extLst>
              <a:ext uri="{FF2B5EF4-FFF2-40B4-BE49-F238E27FC236}">
                <a16:creationId xmlns:a16="http://schemas.microsoft.com/office/drawing/2014/main" id="{F78AA5DC-C750-4C2E-92F0-F777B4AF980F}"/>
              </a:ext>
            </a:extLst>
          </p:cNvPr>
          <p:cNvSpPr txBox="1"/>
          <p:nvPr/>
        </p:nvSpPr>
        <p:spPr>
          <a:xfrm>
            <a:off x="4749090" y="1843537"/>
            <a:ext cx="3707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protocol</a:t>
            </a:r>
          </a:p>
          <a:p>
            <a:endParaRPr lang="en-US" altLang="zh-CN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64E55528-087D-4F53-9934-F8F53404131B}"/>
                  </a:ext>
                </a:extLst>
              </p:cNvPr>
              <p:cNvSpPr txBox="1"/>
              <p:nvPr/>
            </p:nvSpPr>
            <p:spPr>
              <a:xfrm>
                <a:off x="6538779" y="2389080"/>
                <a:ext cx="11186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0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10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00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000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en-US" sz="10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0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14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64E55528-087D-4F53-9934-F8F534041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779" y="2389080"/>
                <a:ext cx="1118662" cy="246221"/>
              </a:xfrm>
              <a:prstGeom prst="rect">
                <a:avLst/>
              </a:prstGeom>
              <a:blipFill>
                <a:blip r:embed="rId10"/>
                <a:stretch>
                  <a:fillRect t="-2500" b="-2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D6F11B9E-4A87-4616-9880-FDAF7087B4A8}"/>
              </a:ext>
            </a:extLst>
          </p:cNvPr>
          <p:cNvCxnSpPr/>
          <p:nvPr/>
        </p:nvCxnSpPr>
        <p:spPr>
          <a:xfrm>
            <a:off x="5993867" y="2424843"/>
            <a:ext cx="2080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EDDB8908-0AA3-4C69-901C-7848A216D781}"/>
                  </a:ext>
                </a:extLst>
              </p:cNvPr>
              <p:cNvSpPr txBox="1"/>
              <p:nvPr/>
            </p:nvSpPr>
            <p:spPr>
              <a:xfrm>
                <a:off x="6032456" y="2191570"/>
                <a:ext cx="326633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𝑠𝑡𝑎𝑔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000" smtClean="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altLang="zh-CN" sz="1000" smtClean="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𝑇𝑆𝑒𝑡𝐺𝑒𝑡𝑇𝑎𝑔</m:t>
                    </m:r>
                  </m:oMath>
                </a14:m>
                <a:r>
                  <a:rPr lang="en-US" altLang="zh-CN" sz="10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00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000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sz="10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00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000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105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EDDB8908-0AA3-4C69-901C-7848A216D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456" y="2191570"/>
                <a:ext cx="3266338" cy="246221"/>
              </a:xfrm>
              <a:prstGeom prst="rect">
                <a:avLst/>
              </a:prstGeom>
              <a:blipFill>
                <a:blip r:embed="rId1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矩形 102">
            <a:extLst>
              <a:ext uri="{FF2B5EF4-FFF2-40B4-BE49-F238E27FC236}">
                <a16:creationId xmlns:a16="http://schemas.microsoft.com/office/drawing/2014/main" id="{09DEDF3B-E7D1-438C-AE53-060B024E1572}"/>
              </a:ext>
            </a:extLst>
          </p:cNvPr>
          <p:cNvSpPr/>
          <p:nvPr/>
        </p:nvSpPr>
        <p:spPr>
          <a:xfrm>
            <a:off x="5472218" y="2318496"/>
            <a:ext cx="455151" cy="981086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F4308794-52C2-4C50-AE05-5AA428EDB62F}"/>
              </a:ext>
            </a:extLst>
          </p:cNvPr>
          <p:cNvSpPr txBox="1"/>
          <p:nvPr/>
        </p:nvSpPr>
        <p:spPr>
          <a:xfrm>
            <a:off x="5416012" y="2636369"/>
            <a:ext cx="751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3605C884-0545-4DC3-86EA-FF609B0AF560}"/>
              </a:ext>
            </a:extLst>
          </p:cNvPr>
          <p:cNvSpPr/>
          <p:nvPr/>
        </p:nvSpPr>
        <p:spPr>
          <a:xfrm>
            <a:off x="8092186" y="2305356"/>
            <a:ext cx="367704" cy="9942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425980D9-A057-4A8F-93A7-8F148B6508A1}"/>
              </a:ext>
            </a:extLst>
          </p:cNvPr>
          <p:cNvSpPr txBox="1"/>
          <p:nvPr/>
        </p:nvSpPr>
        <p:spPr>
          <a:xfrm>
            <a:off x="8073614" y="2603642"/>
            <a:ext cx="68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17A8D8FF-58DE-4E80-AECC-510CA16C950C}"/>
                  </a:ext>
                </a:extLst>
              </p:cNvPr>
              <p:cNvSpPr txBox="1"/>
              <p:nvPr/>
            </p:nvSpPr>
            <p:spPr>
              <a:xfrm>
                <a:off x="6044042" y="2772349"/>
                <a:ext cx="259476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t</a:t>
                </a:r>
                <a14:m>
                  <m:oMath xmlns:m="http://schemas.openxmlformats.org/officeDocument/2006/math">
                    <m:r>
                      <a:rPr lang="en-US" altLang="zh-CN" sz="100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altLang="zh-CN" sz="100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𝑇𝑆𝑒𝑡𝑅𝑒𝑡𝑟𝑖𝑒𝑣𝑒</m:t>
                    </m:r>
                    <m:r>
                      <a:rPr lang="en-US" altLang="zh-CN" sz="100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00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m:rPr>
                        <m:sty m:val="p"/>
                      </m:rPr>
                      <a:rPr lang="en-US" altLang="zh-CN" sz="1000" b="0" i="0" smtClean="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altLang="zh-CN" sz="100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𝑒𝑡</m:t>
                    </m:r>
                    <m:r>
                      <a:rPr lang="en-US" altLang="zh-CN" sz="100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000" i="1" smtClean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𝑠𝑡𝑎𝑔</m:t>
                        </m:r>
                      </m:e>
                      <m:sub>
                        <m:r>
                          <a:rPr lang="en-US" altLang="zh-CN" sz="1000" i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00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sz="1000" dirty="0"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17A8D8FF-58DE-4E80-AECC-510CA16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042" y="2772349"/>
                <a:ext cx="2594764" cy="246221"/>
              </a:xfrm>
              <a:prstGeom prst="rect">
                <a:avLst/>
              </a:prstGeom>
              <a:blipFill>
                <a:blip r:embed="rId1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3B4EE8F9-05E5-4C60-9776-06F5FB4222BC}"/>
                  </a:ext>
                </a:extLst>
              </p:cNvPr>
              <p:cNvSpPr txBox="1"/>
              <p:nvPr/>
            </p:nvSpPr>
            <p:spPr>
              <a:xfrm>
                <a:off x="5927369" y="3310965"/>
                <a:ext cx="1854643" cy="259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00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altLang="zh-CN" sz="1000" i="1"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000"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1000"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altLang="zh-CN" sz="1000"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1000"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0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00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000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1000" dirty="0"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00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000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0" dirty="0"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14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3B4EE8F9-05E5-4C60-9776-06F5FB422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369" y="3310965"/>
                <a:ext cx="1854643" cy="259495"/>
              </a:xfrm>
              <a:prstGeom prst="rect">
                <a:avLst/>
              </a:prstGeom>
              <a:blipFill>
                <a:blip r:embed="rId13"/>
                <a:stretch>
                  <a:fillRect b="-139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48C2C6FE-29A7-4AA1-BDE9-405123E6F389}"/>
                  </a:ext>
                </a:extLst>
              </p:cNvPr>
              <p:cNvSpPr txBox="1"/>
              <p:nvPr/>
            </p:nvSpPr>
            <p:spPr>
              <a:xfrm>
                <a:off x="5879524" y="3028015"/>
                <a:ext cx="1909542" cy="259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ind</a:t>
                </a:r>
                <a14:m>
                  <m:oMath xmlns:m="http://schemas.openxmlformats.org/officeDocument/2006/math">
                    <m:r>
                      <a:rPr lang="en-US" altLang="zh-CN" sz="1000"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altLang="zh-CN" sz="1000"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𝐷𝑒𝑐</m:t>
                    </m:r>
                    <m:r>
                      <a:rPr lang="en-US" altLang="zh-CN" sz="1000"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0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00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altLang="zh-CN" sz="1000" i="1"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000"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1000" dirty="0"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,e)</a:t>
                </a:r>
                <a:endParaRPr lang="zh-CN" altLang="en-US" sz="1000" dirty="0"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48C2C6FE-29A7-4AA1-BDE9-405123E6F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524" y="3028015"/>
                <a:ext cx="1909542" cy="259495"/>
              </a:xfrm>
              <a:prstGeom prst="rect">
                <a:avLst/>
              </a:prstGeom>
              <a:blipFill>
                <a:blip r:embed="rId1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9B9DAC9-36C1-484F-9772-96F12656279C}"/>
              </a:ext>
            </a:extLst>
          </p:cNvPr>
          <p:cNvCxnSpPr/>
          <p:nvPr/>
        </p:nvCxnSpPr>
        <p:spPr>
          <a:xfrm>
            <a:off x="6924963" y="3191786"/>
            <a:ext cx="252051" cy="9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01C96D29-5123-4719-A4F6-496A2617C601}"/>
              </a:ext>
            </a:extLst>
          </p:cNvPr>
          <p:cNvCxnSpPr>
            <a:cxnSpLocks/>
          </p:cNvCxnSpPr>
          <p:nvPr/>
        </p:nvCxnSpPr>
        <p:spPr>
          <a:xfrm flipV="1">
            <a:off x="6935824" y="3300753"/>
            <a:ext cx="232943" cy="15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5B750C1-4E50-4625-950E-1AFF46B2A9F3}"/>
                  </a:ext>
                </a:extLst>
              </p:cNvPr>
              <p:cNvSpPr txBox="1"/>
              <p:nvPr/>
            </p:nvSpPr>
            <p:spPr>
              <a:xfrm>
                <a:off x="7154536" y="3193866"/>
                <a:ext cx="9405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5B750C1-4E50-4625-950E-1AFF46B2A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536" y="3193866"/>
                <a:ext cx="940556" cy="246221"/>
              </a:xfrm>
              <a:prstGeom prst="rect">
                <a:avLst/>
              </a:prstGeom>
              <a:blipFill>
                <a:blip r:embed="rId1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E9A7CD51-7D09-4737-966F-C70BC993EE12}"/>
              </a:ext>
            </a:extLst>
          </p:cNvPr>
          <p:cNvCxnSpPr/>
          <p:nvPr/>
        </p:nvCxnSpPr>
        <p:spPr>
          <a:xfrm flipH="1">
            <a:off x="5993867" y="2766110"/>
            <a:ext cx="2080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BF71AEE3-9C5F-43D8-BA81-4C0316FFA265}"/>
              </a:ext>
            </a:extLst>
          </p:cNvPr>
          <p:cNvSpPr/>
          <p:nvPr/>
        </p:nvSpPr>
        <p:spPr>
          <a:xfrm>
            <a:off x="3063921" y="3950331"/>
            <a:ext cx="347336" cy="238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9F72631D-1E55-4838-89DF-E0C912AA6BC5}"/>
                  </a:ext>
                </a:extLst>
              </p:cNvPr>
              <p:cNvSpPr txBox="1"/>
              <p:nvPr/>
            </p:nvSpPr>
            <p:spPr>
              <a:xfrm>
                <a:off x="2942998" y="3905995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9F72631D-1E55-4838-89DF-E0C912AA6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998" y="3905995"/>
                <a:ext cx="623682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矩形 115">
            <a:extLst>
              <a:ext uri="{FF2B5EF4-FFF2-40B4-BE49-F238E27FC236}">
                <a16:creationId xmlns:a16="http://schemas.microsoft.com/office/drawing/2014/main" id="{B3B24B46-B1C8-42A8-8519-15F5E27FE863}"/>
              </a:ext>
            </a:extLst>
          </p:cNvPr>
          <p:cNvSpPr/>
          <p:nvPr/>
        </p:nvSpPr>
        <p:spPr>
          <a:xfrm>
            <a:off x="3077522" y="4282256"/>
            <a:ext cx="347336" cy="238986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B58F6670-E4A0-46E0-90D6-02FAEF45B2C3}"/>
                  </a:ext>
                </a:extLst>
              </p:cNvPr>
              <p:cNvSpPr txBox="1"/>
              <p:nvPr/>
            </p:nvSpPr>
            <p:spPr>
              <a:xfrm>
                <a:off x="2922857" y="4245725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B58F6670-E4A0-46E0-90D6-02FAEF45B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857" y="4245725"/>
                <a:ext cx="623682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矩形 117">
            <a:extLst>
              <a:ext uri="{FF2B5EF4-FFF2-40B4-BE49-F238E27FC236}">
                <a16:creationId xmlns:a16="http://schemas.microsoft.com/office/drawing/2014/main" id="{63A74F2D-1369-4658-B698-A2E008D4A86A}"/>
              </a:ext>
            </a:extLst>
          </p:cNvPr>
          <p:cNvSpPr/>
          <p:nvPr/>
        </p:nvSpPr>
        <p:spPr>
          <a:xfrm>
            <a:off x="3063921" y="4605759"/>
            <a:ext cx="347336" cy="2389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04B21DC3-D8F0-4DF4-9BD6-2683B37191C6}"/>
                  </a:ext>
                </a:extLst>
              </p:cNvPr>
              <p:cNvSpPr txBox="1"/>
              <p:nvPr/>
            </p:nvSpPr>
            <p:spPr>
              <a:xfrm>
                <a:off x="2939349" y="4575151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04B21DC3-D8F0-4DF4-9BD6-2683B3719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349" y="4575151"/>
                <a:ext cx="623682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0" name="图片 119">
            <a:extLst>
              <a:ext uri="{FF2B5EF4-FFF2-40B4-BE49-F238E27FC236}">
                <a16:creationId xmlns:a16="http://schemas.microsoft.com/office/drawing/2014/main" id="{5120B3EE-4085-4DE0-8496-3D4573E974B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310" y="4546785"/>
            <a:ext cx="112197" cy="173395"/>
          </a:xfrm>
          <a:prstGeom prst="rect">
            <a:avLst/>
          </a:prstGeom>
        </p:spPr>
      </p:pic>
      <p:pic>
        <p:nvPicPr>
          <p:cNvPr id="121" name="图片 120">
            <a:extLst>
              <a:ext uri="{FF2B5EF4-FFF2-40B4-BE49-F238E27FC236}">
                <a16:creationId xmlns:a16="http://schemas.microsoft.com/office/drawing/2014/main" id="{808EE0BA-AAEC-4A46-BAF8-9A800DBE84F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765" y="4218121"/>
            <a:ext cx="112197" cy="173395"/>
          </a:xfrm>
          <a:prstGeom prst="rect">
            <a:avLst/>
          </a:prstGeom>
        </p:spPr>
      </p:pic>
      <p:pic>
        <p:nvPicPr>
          <p:cNvPr id="122" name="图片 121">
            <a:extLst>
              <a:ext uri="{FF2B5EF4-FFF2-40B4-BE49-F238E27FC236}">
                <a16:creationId xmlns:a16="http://schemas.microsoft.com/office/drawing/2014/main" id="{6244EE35-87B1-488C-8C94-6B3DEC4AB1A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764" y="3838770"/>
            <a:ext cx="112197" cy="173395"/>
          </a:xfrm>
          <a:prstGeom prst="rect">
            <a:avLst/>
          </a:prstGeom>
        </p:spPr>
      </p:pic>
      <p:sp>
        <p:nvSpPr>
          <p:cNvPr id="123" name="矩形 122">
            <a:extLst>
              <a:ext uri="{FF2B5EF4-FFF2-40B4-BE49-F238E27FC236}">
                <a16:creationId xmlns:a16="http://schemas.microsoft.com/office/drawing/2014/main" id="{E25885AB-CF52-48DA-BF65-DB9F4CA2F9B9}"/>
              </a:ext>
            </a:extLst>
          </p:cNvPr>
          <p:cNvSpPr/>
          <p:nvPr/>
        </p:nvSpPr>
        <p:spPr>
          <a:xfrm>
            <a:off x="4727150" y="3947687"/>
            <a:ext cx="347336" cy="238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445ADAF8-D28D-47AD-B49D-6E10FF9FDA2C}"/>
              </a:ext>
            </a:extLst>
          </p:cNvPr>
          <p:cNvSpPr/>
          <p:nvPr/>
        </p:nvSpPr>
        <p:spPr>
          <a:xfrm>
            <a:off x="4381155" y="3949806"/>
            <a:ext cx="347336" cy="238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3897A9C9-2ABA-491A-96D3-68041343F8AC}"/>
              </a:ext>
            </a:extLst>
          </p:cNvPr>
          <p:cNvSpPr/>
          <p:nvPr/>
        </p:nvSpPr>
        <p:spPr>
          <a:xfrm>
            <a:off x="4033819" y="3950331"/>
            <a:ext cx="347336" cy="238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CC3F791B-F20E-4380-8E2C-8A73AAD3E25B}"/>
              </a:ext>
            </a:extLst>
          </p:cNvPr>
          <p:cNvSpPr/>
          <p:nvPr/>
        </p:nvSpPr>
        <p:spPr>
          <a:xfrm>
            <a:off x="3688228" y="3950331"/>
            <a:ext cx="347336" cy="238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095A1880-AA27-405D-AB5A-1599F5646A86}"/>
              </a:ext>
            </a:extLst>
          </p:cNvPr>
          <p:cNvSpPr/>
          <p:nvPr/>
        </p:nvSpPr>
        <p:spPr>
          <a:xfrm>
            <a:off x="4728491" y="4281731"/>
            <a:ext cx="347336" cy="238986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381328DB-5719-43F8-8448-613F0E3BB4B8}"/>
              </a:ext>
            </a:extLst>
          </p:cNvPr>
          <p:cNvSpPr/>
          <p:nvPr/>
        </p:nvSpPr>
        <p:spPr>
          <a:xfrm>
            <a:off x="4381155" y="4281731"/>
            <a:ext cx="347336" cy="238986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50882370-1269-4F71-8465-38475A9C086E}"/>
              </a:ext>
            </a:extLst>
          </p:cNvPr>
          <p:cNvSpPr/>
          <p:nvPr/>
        </p:nvSpPr>
        <p:spPr>
          <a:xfrm>
            <a:off x="4033819" y="4282256"/>
            <a:ext cx="347336" cy="238986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FE720A07-5AC2-4061-9C52-D84C52BA69F3}"/>
              </a:ext>
            </a:extLst>
          </p:cNvPr>
          <p:cNvSpPr/>
          <p:nvPr/>
        </p:nvSpPr>
        <p:spPr>
          <a:xfrm>
            <a:off x="3688228" y="4282256"/>
            <a:ext cx="347336" cy="238986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2440B705-FEC1-4B17-BC8A-D7A058359DF6}"/>
              </a:ext>
            </a:extLst>
          </p:cNvPr>
          <p:cNvSpPr/>
          <p:nvPr/>
        </p:nvSpPr>
        <p:spPr>
          <a:xfrm>
            <a:off x="4727150" y="4604310"/>
            <a:ext cx="347336" cy="2389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8A510451-2771-4BCD-AD3A-6B327D921814}"/>
              </a:ext>
            </a:extLst>
          </p:cNvPr>
          <p:cNvSpPr/>
          <p:nvPr/>
        </p:nvSpPr>
        <p:spPr>
          <a:xfrm>
            <a:off x="4379814" y="4604310"/>
            <a:ext cx="347336" cy="2389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E6F59413-250A-4B5E-B5C1-9FF03DD4ECBD}"/>
              </a:ext>
            </a:extLst>
          </p:cNvPr>
          <p:cNvSpPr/>
          <p:nvPr/>
        </p:nvSpPr>
        <p:spPr>
          <a:xfrm>
            <a:off x="4032478" y="4604835"/>
            <a:ext cx="347336" cy="2389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B836AF8E-07F4-4279-AC43-B5F788691D8F}"/>
              </a:ext>
            </a:extLst>
          </p:cNvPr>
          <p:cNvSpPr/>
          <p:nvPr/>
        </p:nvSpPr>
        <p:spPr>
          <a:xfrm>
            <a:off x="3686887" y="4604835"/>
            <a:ext cx="347336" cy="2389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B5507125-600D-425B-9873-31E6E6A05D31}"/>
                  </a:ext>
                </a:extLst>
              </p:cNvPr>
              <p:cNvSpPr txBox="1"/>
              <p:nvPr/>
            </p:nvSpPr>
            <p:spPr>
              <a:xfrm>
                <a:off x="3501268" y="3938482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B5507125-600D-425B-9873-31E6E6A05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268" y="3938482"/>
                <a:ext cx="771325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16FF6A27-BA3B-491A-9305-9BF2217AEFDB}"/>
                  </a:ext>
                </a:extLst>
              </p:cNvPr>
              <p:cNvSpPr txBox="1"/>
              <p:nvPr/>
            </p:nvSpPr>
            <p:spPr>
              <a:xfrm>
                <a:off x="4188147" y="3933531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16FF6A27-BA3B-491A-9305-9BF2217AE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147" y="3933531"/>
                <a:ext cx="771325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01BF16E7-52FE-42C4-9C8D-EF31D771F264}"/>
                  </a:ext>
                </a:extLst>
              </p:cNvPr>
              <p:cNvSpPr txBox="1"/>
              <p:nvPr/>
            </p:nvSpPr>
            <p:spPr>
              <a:xfrm>
                <a:off x="3472439" y="4271837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01BF16E7-52FE-42C4-9C8D-EF31D771F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439" y="4271837"/>
                <a:ext cx="771325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B934F170-0F53-409F-BB62-911F05057B6E}"/>
                  </a:ext>
                </a:extLst>
              </p:cNvPr>
              <p:cNvSpPr txBox="1"/>
              <p:nvPr/>
            </p:nvSpPr>
            <p:spPr>
              <a:xfrm>
                <a:off x="3804580" y="4265456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B934F170-0F53-409F-BB62-911F05057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580" y="4265456"/>
                <a:ext cx="771325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B64639FC-78FA-458C-BBF5-EE4454823DA9}"/>
                  </a:ext>
                </a:extLst>
              </p:cNvPr>
              <p:cNvSpPr txBox="1"/>
              <p:nvPr/>
            </p:nvSpPr>
            <p:spPr>
              <a:xfrm>
                <a:off x="4189696" y="4267223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B64639FC-78FA-458C-BBF5-EE4454823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696" y="4267223"/>
                <a:ext cx="771325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60CA0378-A63F-4426-9699-F8315246D8BA}"/>
                  </a:ext>
                </a:extLst>
              </p:cNvPr>
              <p:cNvSpPr txBox="1"/>
              <p:nvPr/>
            </p:nvSpPr>
            <p:spPr>
              <a:xfrm>
                <a:off x="4188146" y="4570770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60CA0378-A63F-4426-9699-F8315246D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146" y="4570770"/>
                <a:ext cx="771325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140DC19A-63CD-4950-B7A7-30C15ED77A25}"/>
                  </a:ext>
                </a:extLst>
              </p:cNvPr>
              <p:cNvSpPr txBox="1"/>
              <p:nvPr/>
            </p:nvSpPr>
            <p:spPr>
              <a:xfrm>
                <a:off x="4509455" y="4265456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140DC19A-63CD-4950-B7A7-30C15ED77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455" y="4265456"/>
                <a:ext cx="771325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096A92C6-EB92-4A4D-BA99-2D7840A3BB29}"/>
                  </a:ext>
                </a:extLst>
              </p:cNvPr>
              <p:cNvSpPr txBox="1"/>
              <p:nvPr/>
            </p:nvSpPr>
            <p:spPr>
              <a:xfrm>
                <a:off x="4533155" y="4563512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096A92C6-EB92-4A4D-BA99-2D7840A3B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155" y="4563512"/>
                <a:ext cx="771325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A74BF9F3-A966-4007-BE7A-5ECF4338D66C}"/>
                  </a:ext>
                </a:extLst>
              </p:cNvPr>
              <p:cNvSpPr txBox="1"/>
              <p:nvPr/>
            </p:nvSpPr>
            <p:spPr>
              <a:xfrm>
                <a:off x="3820483" y="4566139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A74BF9F3-A966-4007-BE7A-5ECF4338D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483" y="4566139"/>
                <a:ext cx="771325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6" name="图片 145">
            <a:extLst>
              <a:ext uri="{FF2B5EF4-FFF2-40B4-BE49-F238E27FC236}">
                <a16:creationId xmlns:a16="http://schemas.microsoft.com/office/drawing/2014/main" id="{5D5BAF06-B7CD-465F-8096-3915069FE9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962" y="4528616"/>
            <a:ext cx="112197" cy="173395"/>
          </a:xfrm>
          <a:prstGeom prst="rect">
            <a:avLst/>
          </a:prstGeom>
        </p:spPr>
      </p:pic>
      <p:pic>
        <p:nvPicPr>
          <p:cNvPr id="147" name="图片 146">
            <a:extLst>
              <a:ext uri="{FF2B5EF4-FFF2-40B4-BE49-F238E27FC236}">
                <a16:creationId xmlns:a16="http://schemas.microsoft.com/office/drawing/2014/main" id="{6BCD03E8-20B3-4A50-A748-931AF392A9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595" y="4218120"/>
            <a:ext cx="112197" cy="173395"/>
          </a:xfrm>
          <a:prstGeom prst="rect">
            <a:avLst/>
          </a:prstGeom>
        </p:spPr>
      </p:pic>
      <p:pic>
        <p:nvPicPr>
          <p:cNvPr id="148" name="图片 147">
            <a:extLst>
              <a:ext uri="{FF2B5EF4-FFF2-40B4-BE49-F238E27FC236}">
                <a16:creationId xmlns:a16="http://schemas.microsoft.com/office/drawing/2014/main" id="{759B2B10-126C-4774-9600-1B1E5EF1F84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289" y="3865332"/>
            <a:ext cx="112197" cy="17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2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图片 132">
            <a:extLst>
              <a:ext uri="{FF2B5EF4-FFF2-40B4-BE49-F238E27FC236}">
                <a16:creationId xmlns:a16="http://schemas.microsoft.com/office/drawing/2014/main" id="{369BE173-C93A-4DFC-B2D9-F4C9735707B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69643"/>
            <a:ext cx="571687" cy="571687"/>
          </a:xfrm>
          <a:prstGeom prst="rect">
            <a:avLst/>
          </a:prstGeom>
        </p:spPr>
      </p:pic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6F3BB653-886B-49DE-B00F-FFD792E20400}"/>
              </a:ext>
            </a:extLst>
          </p:cNvPr>
          <p:cNvCxnSpPr/>
          <p:nvPr/>
        </p:nvCxnSpPr>
        <p:spPr>
          <a:xfrm>
            <a:off x="0" y="64133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6">
            <a:extLst>
              <a:ext uri="{FF2B5EF4-FFF2-40B4-BE49-F238E27FC236}">
                <a16:creationId xmlns:a16="http://schemas.microsoft.com/office/drawing/2014/main" id="{4ACFA5F9-DA31-4D17-B348-1ED7F7598E67}"/>
              </a:ext>
            </a:extLst>
          </p:cNvPr>
          <p:cNvSpPr txBox="1"/>
          <p:nvPr/>
        </p:nvSpPr>
        <p:spPr>
          <a:xfrm>
            <a:off x="156212" y="221633"/>
            <a:ext cx="6103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SSE Schemes For Conjunctive Keyword Search</a:t>
            </a:r>
            <a:endParaRPr lang="zh-CN" altLang="en-US" sz="200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03DB38A7-7B10-4738-981A-8B543F8F8879}"/>
              </a:ext>
            </a:extLst>
          </p:cNvPr>
          <p:cNvSpPr txBox="1"/>
          <p:nvPr/>
        </p:nvSpPr>
        <p:spPr>
          <a:xfrm>
            <a:off x="206699" y="735019"/>
            <a:ext cx="3707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protocol</a:t>
            </a:r>
          </a:p>
          <a:p>
            <a:endParaRPr lang="en-US" altLang="zh-CN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9FE29B8-858B-4527-8357-7C49BAC89D7C}"/>
                  </a:ext>
                </a:extLst>
              </p:cNvPr>
              <p:cNvSpPr txBox="1"/>
              <p:nvPr/>
            </p:nvSpPr>
            <p:spPr>
              <a:xfrm>
                <a:off x="1740379" y="1674643"/>
                <a:ext cx="11186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200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en-US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14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9FE29B8-858B-4527-8357-7C49BAC89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379" y="1674643"/>
                <a:ext cx="1118662" cy="276999"/>
              </a:xfrm>
              <a:prstGeom prst="rect">
                <a:avLst/>
              </a:prstGeom>
              <a:blipFill>
                <a:blip r:embed="rId5"/>
                <a:stretch>
                  <a:fillRect t="-2222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4A9973D8-149E-46F3-94B9-2F9F687387EA}"/>
              </a:ext>
            </a:extLst>
          </p:cNvPr>
          <p:cNvCxnSpPr/>
          <p:nvPr/>
        </p:nvCxnSpPr>
        <p:spPr>
          <a:xfrm>
            <a:off x="1241050" y="1720594"/>
            <a:ext cx="2080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11DDE155-D330-4DFB-82C7-B843D1CBA25C}"/>
                  </a:ext>
                </a:extLst>
              </p:cNvPr>
              <p:cNvSpPr txBox="1"/>
              <p:nvPr/>
            </p:nvSpPr>
            <p:spPr>
              <a:xfrm>
                <a:off x="1142294" y="1475748"/>
                <a:ext cx="32663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𝑠𝑡𝑎𝑔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 smtClean="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altLang="zh-CN" sz="1200" smtClean="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𝑇𝑆𝑒𝑡𝐺𝑒𝑡𝑇𝑎𝑔</m:t>
                    </m:r>
                  </m:oMath>
                </a14:m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200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200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11DDE155-D330-4DFB-82C7-B843D1CBA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94" y="1475748"/>
                <a:ext cx="3266338" cy="276999"/>
              </a:xfrm>
              <a:prstGeom prst="rect">
                <a:avLst/>
              </a:prstGeom>
              <a:blipFill>
                <a:blip r:embed="rId6"/>
                <a:stretch>
                  <a:fillRect t="-2174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矩形 95">
            <a:extLst>
              <a:ext uri="{FF2B5EF4-FFF2-40B4-BE49-F238E27FC236}">
                <a16:creationId xmlns:a16="http://schemas.microsoft.com/office/drawing/2014/main" id="{58126CB2-4CEF-4CE8-BB0F-74F25DC0A867}"/>
              </a:ext>
            </a:extLst>
          </p:cNvPr>
          <p:cNvSpPr/>
          <p:nvPr/>
        </p:nvSpPr>
        <p:spPr>
          <a:xfrm>
            <a:off x="719401" y="1614247"/>
            <a:ext cx="455151" cy="981086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24038530-C39B-4B90-B8B4-7BC2E2C8EDAD}"/>
              </a:ext>
            </a:extLst>
          </p:cNvPr>
          <p:cNvSpPr txBox="1"/>
          <p:nvPr/>
        </p:nvSpPr>
        <p:spPr>
          <a:xfrm>
            <a:off x="663195" y="1932120"/>
            <a:ext cx="75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0967B832-202D-46A4-8D63-2F9F7DB88C22}"/>
              </a:ext>
            </a:extLst>
          </p:cNvPr>
          <p:cNvSpPr/>
          <p:nvPr/>
        </p:nvSpPr>
        <p:spPr>
          <a:xfrm>
            <a:off x="3339369" y="1601107"/>
            <a:ext cx="367704" cy="9942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19DF076E-1957-4143-A275-A9726B7ED195}"/>
              </a:ext>
            </a:extLst>
          </p:cNvPr>
          <p:cNvSpPr txBox="1"/>
          <p:nvPr/>
        </p:nvSpPr>
        <p:spPr>
          <a:xfrm>
            <a:off x="3288490" y="1964611"/>
            <a:ext cx="680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BF782770-1AEA-4371-93B1-29E916AEBE33}"/>
                  </a:ext>
                </a:extLst>
              </p:cNvPr>
              <p:cNvSpPr txBox="1"/>
              <p:nvPr/>
            </p:nvSpPr>
            <p:spPr>
              <a:xfrm>
                <a:off x="1291225" y="2068100"/>
                <a:ext cx="25947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t</a:t>
                </a:r>
                <a14:m>
                  <m:oMath xmlns:m="http://schemas.openxmlformats.org/officeDocument/2006/math">
                    <m:r>
                      <a:rPr lang="en-US" altLang="zh-CN" sz="120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altLang="zh-CN" sz="120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𝑇𝑆𝑒𝑡𝑅𝑒𝑡𝑟𝑖𝑒𝑣𝑒</m:t>
                    </m:r>
                    <m:r>
                      <a:rPr lang="en-US" altLang="zh-CN" sz="120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20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m:rPr>
                        <m:sty m:val="p"/>
                      </m:rPr>
                      <a:rPr lang="en-US" altLang="zh-CN" sz="1200" b="0" i="0" smtClean="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altLang="zh-CN" sz="120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𝑒𝑡</m:t>
                    </m:r>
                    <m:r>
                      <a:rPr lang="en-US" altLang="zh-CN" sz="120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 smtClean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𝑠𝑡𝑎𝑔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sz="1200" dirty="0"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BF782770-1AEA-4371-93B1-29E916AEB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225" y="2068100"/>
                <a:ext cx="2594764" cy="276999"/>
              </a:xfrm>
              <a:prstGeom prst="rect">
                <a:avLst/>
              </a:prstGeom>
              <a:blipFill>
                <a:blip r:embed="rId7"/>
                <a:stretch>
                  <a:fillRect l="-706" t="-2174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AFEC763C-DDB6-4F6A-9DDC-1A41953FCE68}"/>
              </a:ext>
            </a:extLst>
          </p:cNvPr>
          <p:cNvCxnSpPr/>
          <p:nvPr/>
        </p:nvCxnSpPr>
        <p:spPr>
          <a:xfrm flipH="1">
            <a:off x="1241050" y="2061861"/>
            <a:ext cx="2080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8667B4B-1F14-4BD1-816A-D66E6B5E268E}"/>
                  </a:ext>
                </a:extLst>
              </p:cNvPr>
              <p:cNvSpPr txBox="1"/>
              <p:nvPr/>
            </p:nvSpPr>
            <p:spPr>
              <a:xfrm>
                <a:off x="2387585" y="1910914"/>
                <a:ext cx="7244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8667B4B-1F14-4BD1-816A-D66E6B5E2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585" y="1910914"/>
                <a:ext cx="72445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31C049C-53E3-4B32-9394-77472A32980E}"/>
                  </a:ext>
                </a:extLst>
              </p:cNvPr>
              <p:cNvSpPr txBox="1"/>
              <p:nvPr/>
            </p:nvSpPr>
            <p:spPr>
              <a:xfrm>
                <a:off x="4639669" y="1520485"/>
                <a:ext cx="3909896" cy="1233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kumimoji="0" lang="en-US" altLang="zh-CN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0" lang="en-US" altLang="zh-CN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kumimoji="0" lang="en-US" altLang="zh-CN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kumimoji="0" lang="en-US" altLang="zh-CN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kumimoji="0" lang="en-US" altLang="zh-CN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kumimoji="0" lang="en-US" altLang="zh-CN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kumimoji="0" lang="en-US" altLang="zh-CN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kumimoji="0" lang="en-US" altLang="zh-CN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kumimoji="0" lang="en-US" altLang="zh-CN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kumimoji="0" lang="en-US" altLang="zh-CN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zh-CN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altLang="zh-CN" sz="1200" i="1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200" b="0" i="0" smtClean="0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200" b="0" i="0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altLang="zh-CN" sz="1200" i="1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200" b="0" i="0" smtClean="0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200" b="0" i="0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ind</a:t>
                </a:r>
                <a14:m>
                  <m:oMath xmlns:m="http://schemas.openxmlformats.org/officeDocument/2006/math"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𝐷𝑒𝑐</m:t>
                    </m:r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altLang="zh-CN" sz="1200" i="1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200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,e)</a:t>
                </a:r>
                <a:endParaRPr lang="zh-CN" altLang="en-US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𝐰</m:t>
                        </m:r>
                      </m:e>
                      <m:sub>
                        <m:r>
                          <a:rPr kumimoji="0" lang="en-US" altLang="zh-CN" sz="1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200" i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1200" i="1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𝐰</m:t>
                        </m:r>
                      </m:e>
                      <m:sub>
                        <m:r>
                          <a:rPr kumimoji="0" lang="en-US" altLang="zh-CN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200" i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200" i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200" i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CN" sz="1200" i="1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𝐰</m:t>
                        </m:r>
                      </m:e>
                      <m:sub>
                        <m:r>
                          <a:rPr kumimoji="0" lang="en-US" altLang="zh-CN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200" i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200" i="1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CN" sz="1200" i="1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1200" i="1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31C049C-53E3-4B32-9394-77472A329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669" y="1520485"/>
                <a:ext cx="3909896" cy="1233030"/>
              </a:xfrm>
              <a:prstGeom prst="rect">
                <a:avLst/>
              </a:prstGeom>
              <a:blipFill>
                <a:blip r:embed="rId9"/>
                <a:stretch>
                  <a:fillRect l="-312" t="-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右大括号 18">
            <a:extLst>
              <a:ext uri="{FF2B5EF4-FFF2-40B4-BE49-F238E27FC236}">
                <a16:creationId xmlns:a16="http://schemas.microsoft.com/office/drawing/2014/main" id="{755493FB-595D-4A24-8A48-918AB0F24FFC}"/>
              </a:ext>
            </a:extLst>
          </p:cNvPr>
          <p:cNvSpPr/>
          <p:nvPr/>
        </p:nvSpPr>
        <p:spPr>
          <a:xfrm>
            <a:off x="6090048" y="1998366"/>
            <a:ext cx="325934" cy="504056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8761E23-2868-4CDE-A1F4-9D87CB2198F9}"/>
                  </a:ext>
                </a:extLst>
              </p:cNvPr>
              <p:cNvSpPr txBox="1"/>
              <p:nvPr/>
            </p:nvSpPr>
            <p:spPr>
              <a:xfrm>
                <a:off x="6275203" y="2096505"/>
                <a:ext cx="8050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𝒊𝒅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8761E23-2868-4CDE-A1F4-9D87CB219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203" y="2096505"/>
                <a:ext cx="805047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CC44B387-DFD0-41EE-BC0B-8CC5809BE286}"/>
              </a:ext>
            </a:extLst>
          </p:cNvPr>
          <p:cNvSpPr txBox="1"/>
          <p:nvPr/>
        </p:nvSpPr>
        <p:spPr>
          <a:xfrm>
            <a:off x="4639669" y="1520485"/>
            <a:ext cx="3513103" cy="1277702"/>
          </a:xfrm>
          <a:prstGeom prst="rect">
            <a:avLst/>
          </a:prstGeom>
          <a:noFill/>
          <a:ln>
            <a:solidFill>
              <a:srgbClr val="0D0D0D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EDDBC64-6BB1-4A70-9752-071B0E5F358F}"/>
              </a:ext>
            </a:extLst>
          </p:cNvPr>
          <p:cNvSpPr txBox="1"/>
          <p:nvPr/>
        </p:nvSpPr>
        <p:spPr>
          <a:xfrm>
            <a:off x="7628009" y="1976369"/>
            <a:ext cx="859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Bob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FFE3494D-326E-41E7-931A-7C3162EE8D50}"/>
                  </a:ext>
                </a:extLst>
              </p:cNvPr>
              <p:cNvSpPr txBox="1"/>
              <p:nvPr/>
            </p:nvSpPr>
            <p:spPr>
              <a:xfrm>
                <a:off x="5208357" y="3467936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FFE3494D-326E-41E7-931A-7C3162EE8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357" y="3467936"/>
                <a:ext cx="771325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A9A64307-2037-4AFB-BDB6-B38E250EC95F}"/>
                  </a:ext>
                </a:extLst>
              </p:cNvPr>
              <p:cNvSpPr txBox="1"/>
              <p:nvPr/>
            </p:nvSpPr>
            <p:spPr>
              <a:xfrm>
                <a:off x="5674072" y="3459030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A9A64307-2037-4AFB-BDB6-B38E250EC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072" y="3459030"/>
                <a:ext cx="771325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9ED9A898-9C9B-44C4-9BE5-2089684FE773}"/>
                  </a:ext>
                </a:extLst>
              </p:cNvPr>
              <p:cNvSpPr txBox="1"/>
              <p:nvPr/>
            </p:nvSpPr>
            <p:spPr>
              <a:xfrm>
                <a:off x="6138426" y="3448803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9ED9A898-9C9B-44C4-9BE5-2089684FE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426" y="3448803"/>
                <a:ext cx="77132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DAA5F6E-13C7-4411-8D12-B77117A1A7C4}"/>
                  </a:ext>
                </a:extLst>
              </p:cNvPr>
              <p:cNvSpPr txBox="1"/>
              <p:nvPr/>
            </p:nvSpPr>
            <p:spPr>
              <a:xfrm>
                <a:off x="6592262" y="3454535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DAA5F6E-13C7-4411-8D12-B77117A1A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262" y="3454535"/>
                <a:ext cx="77132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矩形 82">
            <a:extLst>
              <a:ext uri="{FF2B5EF4-FFF2-40B4-BE49-F238E27FC236}">
                <a16:creationId xmlns:a16="http://schemas.microsoft.com/office/drawing/2014/main" id="{F9DCAF0B-5D37-44D7-AFA2-2D08D393C79A}"/>
              </a:ext>
            </a:extLst>
          </p:cNvPr>
          <p:cNvSpPr/>
          <p:nvPr/>
        </p:nvSpPr>
        <p:spPr>
          <a:xfrm>
            <a:off x="2742078" y="3690123"/>
            <a:ext cx="347336" cy="238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E9EC2A35-D54E-4C32-9F48-F515D69C9515}"/>
                  </a:ext>
                </a:extLst>
              </p:cNvPr>
              <p:cNvSpPr txBox="1"/>
              <p:nvPr/>
            </p:nvSpPr>
            <p:spPr>
              <a:xfrm>
                <a:off x="2621155" y="3645787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E9EC2A35-D54E-4C32-9F48-F515D69C9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155" y="3645787"/>
                <a:ext cx="623682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矩形 84">
            <a:extLst>
              <a:ext uri="{FF2B5EF4-FFF2-40B4-BE49-F238E27FC236}">
                <a16:creationId xmlns:a16="http://schemas.microsoft.com/office/drawing/2014/main" id="{516AD2C5-4E90-419C-A30E-084FACA702C9}"/>
              </a:ext>
            </a:extLst>
          </p:cNvPr>
          <p:cNvSpPr/>
          <p:nvPr/>
        </p:nvSpPr>
        <p:spPr>
          <a:xfrm>
            <a:off x="2755679" y="4022048"/>
            <a:ext cx="347336" cy="238986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2ED32110-AFF2-4580-97E7-89479938BCBF}"/>
                  </a:ext>
                </a:extLst>
              </p:cNvPr>
              <p:cNvSpPr txBox="1"/>
              <p:nvPr/>
            </p:nvSpPr>
            <p:spPr>
              <a:xfrm>
                <a:off x="2601014" y="3985517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2ED32110-AFF2-4580-97E7-89479938B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014" y="3985517"/>
                <a:ext cx="623682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矩形 86">
            <a:extLst>
              <a:ext uri="{FF2B5EF4-FFF2-40B4-BE49-F238E27FC236}">
                <a16:creationId xmlns:a16="http://schemas.microsoft.com/office/drawing/2014/main" id="{4418D1AC-0B8A-4009-B5BB-A848841CF0B5}"/>
              </a:ext>
            </a:extLst>
          </p:cNvPr>
          <p:cNvSpPr/>
          <p:nvPr/>
        </p:nvSpPr>
        <p:spPr>
          <a:xfrm>
            <a:off x="2742078" y="4345551"/>
            <a:ext cx="347336" cy="2389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D8EB5D13-7182-4364-AB7A-8CF2E6F18964}"/>
                  </a:ext>
                </a:extLst>
              </p:cNvPr>
              <p:cNvSpPr txBox="1"/>
              <p:nvPr/>
            </p:nvSpPr>
            <p:spPr>
              <a:xfrm>
                <a:off x="2617506" y="4314943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D8EB5D13-7182-4364-AB7A-8CF2E6F18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506" y="4314943"/>
                <a:ext cx="623682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9" name="图片 88">
            <a:extLst>
              <a:ext uri="{FF2B5EF4-FFF2-40B4-BE49-F238E27FC236}">
                <a16:creationId xmlns:a16="http://schemas.microsoft.com/office/drawing/2014/main" id="{F41710DF-5C9F-440E-87AE-EC03046606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467" y="4286577"/>
            <a:ext cx="112197" cy="173395"/>
          </a:xfrm>
          <a:prstGeom prst="rect">
            <a:avLst/>
          </a:prstGeom>
        </p:spPr>
      </p:pic>
      <p:pic>
        <p:nvPicPr>
          <p:cNvPr id="90" name="图片 89">
            <a:extLst>
              <a:ext uri="{FF2B5EF4-FFF2-40B4-BE49-F238E27FC236}">
                <a16:creationId xmlns:a16="http://schemas.microsoft.com/office/drawing/2014/main" id="{1468FE50-1C81-4FD1-B547-E9025532241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922" y="3957913"/>
            <a:ext cx="112197" cy="173395"/>
          </a:xfrm>
          <a:prstGeom prst="rect">
            <a:avLst/>
          </a:prstGeom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id="{FCE2C1D1-4E4B-446D-96EF-29AB1035DCC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921" y="3578562"/>
            <a:ext cx="112197" cy="173395"/>
          </a:xfrm>
          <a:prstGeom prst="rect">
            <a:avLst/>
          </a:prstGeom>
        </p:spPr>
      </p:pic>
      <p:sp>
        <p:nvSpPr>
          <p:cNvPr id="101" name="矩形 100">
            <a:extLst>
              <a:ext uri="{FF2B5EF4-FFF2-40B4-BE49-F238E27FC236}">
                <a16:creationId xmlns:a16="http://schemas.microsoft.com/office/drawing/2014/main" id="{476E9994-CB79-4F02-B62C-F1EED1048DBA}"/>
              </a:ext>
            </a:extLst>
          </p:cNvPr>
          <p:cNvSpPr/>
          <p:nvPr/>
        </p:nvSpPr>
        <p:spPr>
          <a:xfrm>
            <a:off x="4390330" y="3684693"/>
            <a:ext cx="347336" cy="238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7AD09654-4D9F-4537-8A0D-D6BC960A7143}"/>
              </a:ext>
            </a:extLst>
          </p:cNvPr>
          <p:cNvSpPr/>
          <p:nvPr/>
        </p:nvSpPr>
        <p:spPr>
          <a:xfrm>
            <a:off x="4059312" y="3689598"/>
            <a:ext cx="347336" cy="238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D5F88F6F-90A0-4A6B-B12E-3A20159FA813}"/>
              </a:ext>
            </a:extLst>
          </p:cNvPr>
          <p:cNvSpPr/>
          <p:nvPr/>
        </p:nvSpPr>
        <p:spPr>
          <a:xfrm>
            <a:off x="3711976" y="3690123"/>
            <a:ext cx="347336" cy="238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02037A65-C172-49A7-99EA-0207FB6B2DD0}"/>
              </a:ext>
            </a:extLst>
          </p:cNvPr>
          <p:cNvSpPr/>
          <p:nvPr/>
        </p:nvSpPr>
        <p:spPr>
          <a:xfrm>
            <a:off x="3366385" y="3690123"/>
            <a:ext cx="347336" cy="238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1FCEA72D-62C2-457B-8B15-1D82390F2FE8}"/>
              </a:ext>
            </a:extLst>
          </p:cNvPr>
          <p:cNvSpPr/>
          <p:nvPr/>
        </p:nvSpPr>
        <p:spPr>
          <a:xfrm>
            <a:off x="4406648" y="4021523"/>
            <a:ext cx="347336" cy="238986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B6460BCC-C069-4CC2-88CC-F21A09FBCD4D}"/>
              </a:ext>
            </a:extLst>
          </p:cNvPr>
          <p:cNvSpPr/>
          <p:nvPr/>
        </p:nvSpPr>
        <p:spPr>
          <a:xfrm>
            <a:off x="4059312" y="4021523"/>
            <a:ext cx="347336" cy="238986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247EE402-5F74-4818-923C-D0C5F25EB450}"/>
              </a:ext>
            </a:extLst>
          </p:cNvPr>
          <p:cNvSpPr/>
          <p:nvPr/>
        </p:nvSpPr>
        <p:spPr>
          <a:xfrm>
            <a:off x="3711976" y="4022048"/>
            <a:ext cx="347336" cy="238986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B06E0F63-B836-48B4-8386-103E118BE5DC}"/>
              </a:ext>
            </a:extLst>
          </p:cNvPr>
          <p:cNvSpPr/>
          <p:nvPr/>
        </p:nvSpPr>
        <p:spPr>
          <a:xfrm>
            <a:off x="3366385" y="4022048"/>
            <a:ext cx="347336" cy="238986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A3E6B928-9C55-42FD-8416-0DFA09087F2E}"/>
              </a:ext>
            </a:extLst>
          </p:cNvPr>
          <p:cNvSpPr/>
          <p:nvPr/>
        </p:nvSpPr>
        <p:spPr>
          <a:xfrm>
            <a:off x="4405307" y="4344102"/>
            <a:ext cx="347336" cy="2389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BDD09505-F5BC-4F1D-834C-A11BC7020180}"/>
              </a:ext>
            </a:extLst>
          </p:cNvPr>
          <p:cNvSpPr/>
          <p:nvPr/>
        </p:nvSpPr>
        <p:spPr>
          <a:xfrm>
            <a:off x="4057971" y="4344102"/>
            <a:ext cx="347336" cy="2389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EB859DCA-80AC-4614-8A8C-1D9AFD3B5E7D}"/>
              </a:ext>
            </a:extLst>
          </p:cNvPr>
          <p:cNvSpPr/>
          <p:nvPr/>
        </p:nvSpPr>
        <p:spPr>
          <a:xfrm>
            <a:off x="3710635" y="4344627"/>
            <a:ext cx="347336" cy="2389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7B4E2215-4473-4937-96A3-7B76AE22465A}"/>
              </a:ext>
            </a:extLst>
          </p:cNvPr>
          <p:cNvSpPr/>
          <p:nvPr/>
        </p:nvSpPr>
        <p:spPr>
          <a:xfrm>
            <a:off x="3365044" y="4344627"/>
            <a:ext cx="347336" cy="2389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7B2C35E8-287D-4D82-837A-DF0FEFBFA67F}"/>
                  </a:ext>
                </a:extLst>
              </p:cNvPr>
              <p:cNvSpPr txBox="1"/>
              <p:nvPr/>
            </p:nvSpPr>
            <p:spPr>
              <a:xfrm>
                <a:off x="3179425" y="3678274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7B2C35E8-287D-4D82-837A-DF0FEFBFA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425" y="3678274"/>
                <a:ext cx="771325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FCEFDCAB-F03B-4F33-AA7C-D9500C340718}"/>
                  </a:ext>
                </a:extLst>
              </p:cNvPr>
              <p:cNvSpPr txBox="1"/>
              <p:nvPr/>
            </p:nvSpPr>
            <p:spPr>
              <a:xfrm>
                <a:off x="3866304" y="3673323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FCEFDCAB-F03B-4F33-AA7C-D9500C340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304" y="3673323"/>
                <a:ext cx="771325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69D9DFB7-1C5B-4264-8EF3-CBC2806D0916}"/>
                  </a:ext>
                </a:extLst>
              </p:cNvPr>
              <p:cNvSpPr txBox="1"/>
              <p:nvPr/>
            </p:nvSpPr>
            <p:spPr>
              <a:xfrm>
                <a:off x="3150596" y="4011629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69D9DFB7-1C5B-4264-8EF3-CBC2806D0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596" y="4011629"/>
                <a:ext cx="771325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DE04A5B9-F854-44D7-9FD5-45342C2D1470}"/>
                  </a:ext>
                </a:extLst>
              </p:cNvPr>
              <p:cNvSpPr txBox="1"/>
              <p:nvPr/>
            </p:nvSpPr>
            <p:spPr>
              <a:xfrm>
                <a:off x="3482737" y="4005248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DE04A5B9-F854-44D7-9FD5-45342C2D1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737" y="4005248"/>
                <a:ext cx="771325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463DCA64-5608-46F4-8408-A41314087FE1}"/>
                  </a:ext>
                </a:extLst>
              </p:cNvPr>
              <p:cNvSpPr txBox="1"/>
              <p:nvPr/>
            </p:nvSpPr>
            <p:spPr>
              <a:xfrm>
                <a:off x="3867853" y="4007015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463DCA64-5608-46F4-8408-A41314087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853" y="4007015"/>
                <a:ext cx="771325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5BE3254F-C312-4D4F-ABB1-799AB11BB4EF}"/>
                  </a:ext>
                </a:extLst>
              </p:cNvPr>
              <p:cNvSpPr txBox="1"/>
              <p:nvPr/>
            </p:nvSpPr>
            <p:spPr>
              <a:xfrm>
                <a:off x="3866303" y="4310562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5BE3254F-C312-4D4F-ABB1-799AB11BB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303" y="4310562"/>
                <a:ext cx="771325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AB6DD97E-D376-451F-980F-28F1E30E3B6F}"/>
                  </a:ext>
                </a:extLst>
              </p:cNvPr>
              <p:cNvSpPr txBox="1"/>
              <p:nvPr/>
            </p:nvSpPr>
            <p:spPr>
              <a:xfrm>
                <a:off x="4187612" y="4005248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AB6DD97E-D376-451F-980F-28F1E30E3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612" y="4005248"/>
                <a:ext cx="771325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3C467A29-2E39-41E5-9651-4B446B449756}"/>
                  </a:ext>
                </a:extLst>
              </p:cNvPr>
              <p:cNvSpPr txBox="1"/>
              <p:nvPr/>
            </p:nvSpPr>
            <p:spPr>
              <a:xfrm>
                <a:off x="4211312" y="4303304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3C467A29-2E39-41E5-9651-4B446B449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312" y="4303304"/>
                <a:ext cx="771325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75FB5C52-CDEE-474C-A4FA-42C06AF8A970}"/>
                  </a:ext>
                </a:extLst>
              </p:cNvPr>
              <p:cNvSpPr txBox="1"/>
              <p:nvPr/>
            </p:nvSpPr>
            <p:spPr>
              <a:xfrm>
                <a:off x="3498640" y="4305931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75FB5C52-CDEE-474C-A4FA-42C06AF8A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640" y="4305931"/>
                <a:ext cx="771325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1" name="图片 180">
            <a:extLst>
              <a:ext uri="{FF2B5EF4-FFF2-40B4-BE49-F238E27FC236}">
                <a16:creationId xmlns:a16="http://schemas.microsoft.com/office/drawing/2014/main" id="{FF0A8515-D746-463E-8666-4015D36F142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19" y="4268408"/>
            <a:ext cx="112197" cy="173395"/>
          </a:xfrm>
          <a:prstGeom prst="rect">
            <a:avLst/>
          </a:prstGeom>
        </p:spPr>
      </p:pic>
      <p:pic>
        <p:nvPicPr>
          <p:cNvPr id="182" name="图片 181">
            <a:extLst>
              <a:ext uri="{FF2B5EF4-FFF2-40B4-BE49-F238E27FC236}">
                <a16:creationId xmlns:a16="http://schemas.microsoft.com/office/drawing/2014/main" id="{52B8360F-C857-4E09-B010-CF457CDC12A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752" y="3957912"/>
            <a:ext cx="112197" cy="173395"/>
          </a:xfrm>
          <a:prstGeom prst="rect">
            <a:avLst/>
          </a:prstGeom>
        </p:spPr>
      </p:pic>
      <p:pic>
        <p:nvPicPr>
          <p:cNvPr id="183" name="图片 182">
            <a:extLst>
              <a:ext uri="{FF2B5EF4-FFF2-40B4-BE49-F238E27FC236}">
                <a16:creationId xmlns:a16="http://schemas.microsoft.com/office/drawing/2014/main" id="{791F2D49-740D-4AC8-AC29-5D50E06B6C3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994" y="3598499"/>
            <a:ext cx="112197" cy="173395"/>
          </a:xfrm>
          <a:prstGeom prst="rect">
            <a:avLst/>
          </a:prstGeom>
        </p:spPr>
      </p:pic>
      <p:sp>
        <p:nvSpPr>
          <p:cNvPr id="184" name="矩形 183">
            <a:extLst>
              <a:ext uri="{FF2B5EF4-FFF2-40B4-BE49-F238E27FC236}">
                <a16:creationId xmlns:a16="http://schemas.microsoft.com/office/drawing/2014/main" id="{7FF05D3A-05F8-4186-AA69-6698C00510BF}"/>
              </a:ext>
            </a:extLst>
          </p:cNvPr>
          <p:cNvSpPr/>
          <p:nvPr/>
        </p:nvSpPr>
        <p:spPr>
          <a:xfrm>
            <a:off x="5435372" y="4015057"/>
            <a:ext cx="347336" cy="23898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A9941703-689C-43B1-8F85-6C1CF3C23CF1}"/>
              </a:ext>
            </a:extLst>
          </p:cNvPr>
          <p:cNvSpPr/>
          <p:nvPr/>
        </p:nvSpPr>
        <p:spPr>
          <a:xfrm>
            <a:off x="5431554" y="3698736"/>
            <a:ext cx="347336" cy="23898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BF502BFF-976A-4C93-B1E5-F7ECD15CA719}"/>
              </a:ext>
            </a:extLst>
          </p:cNvPr>
          <p:cNvSpPr/>
          <p:nvPr/>
        </p:nvSpPr>
        <p:spPr>
          <a:xfrm>
            <a:off x="5888408" y="3687110"/>
            <a:ext cx="347336" cy="23898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EB78D451-4482-41E5-92CB-FEB801AA0A15}"/>
              </a:ext>
            </a:extLst>
          </p:cNvPr>
          <p:cNvSpPr/>
          <p:nvPr/>
        </p:nvSpPr>
        <p:spPr>
          <a:xfrm>
            <a:off x="5881839" y="4015057"/>
            <a:ext cx="347336" cy="23898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267B4E46-42BF-4C45-91F6-D6DB2A8E9FE0}"/>
              </a:ext>
            </a:extLst>
          </p:cNvPr>
          <p:cNvSpPr/>
          <p:nvPr/>
        </p:nvSpPr>
        <p:spPr>
          <a:xfrm>
            <a:off x="6335813" y="4326987"/>
            <a:ext cx="347336" cy="23898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9D855292-EC79-4909-B213-DD88B2854F58}"/>
              </a:ext>
            </a:extLst>
          </p:cNvPr>
          <p:cNvSpPr/>
          <p:nvPr/>
        </p:nvSpPr>
        <p:spPr>
          <a:xfrm>
            <a:off x="6335813" y="3999305"/>
            <a:ext cx="347336" cy="23898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ADC54984-0F1B-4DE7-82E8-D1995C812ABC}"/>
              </a:ext>
            </a:extLst>
          </p:cNvPr>
          <p:cNvSpPr/>
          <p:nvPr/>
        </p:nvSpPr>
        <p:spPr>
          <a:xfrm>
            <a:off x="6340731" y="3677566"/>
            <a:ext cx="347336" cy="23898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995157CB-29F5-4480-A716-0E843D682D1F}"/>
              </a:ext>
            </a:extLst>
          </p:cNvPr>
          <p:cNvSpPr/>
          <p:nvPr/>
        </p:nvSpPr>
        <p:spPr>
          <a:xfrm>
            <a:off x="6810058" y="4007811"/>
            <a:ext cx="347336" cy="23898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174EA97C-3C6E-410F-86EE-02DED100CDB0}"/>
              </a:ext>
            </a:extLst>
          </p:cNvPr>
          <p:cNvSpPr/>
          <p:nvPr/>
        </p:nvSpPr>
        <p:spPr>
          <a:xfrm>
            <a:off x="6793420" y="3676690"/>
            <a:ext cx="347336" cy="23898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C0BF1BA4-FF00-4C6A-A491-D35DB0419757}"/>
                  </a:ext>
                </a:extLst>
              </p:cNvPr>
              <p:cNvSpPr txBox="1"/>
              <p:nvPr/>
            </p:nvSpPr>
            <p:spPr>
              <a:xfrm>
                <a:off x="5316412" y="3685196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C0BF1BA4-FF00-4C6A-A491-D35DB0419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12" y="3685196"/>
                <a:ext cx="623682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E63212D4-E107-49DA-B5CF-96803B1FB457}"/>
                  </a:ext>
                </a:extLst>
              </p:cNvPr>
              <p:cNvSpPr txBox="1"/>
              <p:nvPr/>
            </p:nvSpPr>
            <p:spPr>
              <a:xfrm>
                <a:off x="5331825" y="4004653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E63212D4-E107-49DA-B5CF-96803B1FB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825" y="4004653"/>
                <a:ext cx="623682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66553750-7895-4C19-8B25-19731EC563CE}"/>
                  </a:ext>
                </a:extLst>
              </p:cNvPr>
              <p:cNvSpPr txBox="1"/>
              <p:nvPr/>
            </p:nvSpPr>
            <p:spPr>
              <a:xfrm>
                <a:off x="5781358" y="3682544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66553750-7895-4C19-8B25-19731EC56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358" y="3682544"/>
                <a:ext cx="623682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A16FFA29-FE1E-46EC-9103-A0306BA83D91}"/>
                  </a:ext>
                </a:extLst>
              </p:cNvPr>
              <p:cNvSpPr txBox="1"/>
              <p:nvPr/>
            </p:nvSpPr>
            <p:spPr>
              <a:xfrm>
                <a:off x="5753414" y="3980008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A16FFA29-FE1E-46EC-9103-A0306BA83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414" y="3980008"/>
                <a:ext cx="623682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8EBA9B85-941D-4DD7-8E8C-E1BACDE4444C}"/>
                  </a:ext>
                </a:extLst>
              </p:cNvPr>
              <p:cNvSpPr txBox="1"/>
              <p:nvPr/>
            </p:nvSpPr>
            <p:spPr>
              <a:xfrm>
                <a:off x="6221284" y="3672889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8EBA9B85-941D-4DD7-8E8C-E1BACDE44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284" y="3672889"/>
                <a:ext cx="623682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8F66A4D4-78E9-4AA6-BE71-72E85C566CBD}"/>
                  </a:ext>
                </a:extLst>
              </p:cNvPr>
              <p:cNvSpPr txBox="1"/>
              <p:nvPr/>
            </p:nvSpPr>
            <p:spPr>
              <a:xfrm>
                <a:off x="6224757" y="3970261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8F66A4D4-78E9-4AA6-BE71-72E85C566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757" y="3970261"/>
                <a:ext cx="623682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6B85470F-883E-49FF-8BAA-964C50056A5D}"/>
                  </a:ext>
                </a:extLst>
              </p:cNvPr>
              <p:cNvSpPr txBox="1"/>
              <p:nvPr/>
            </p:nvSpPr>
            <p:spPr>
              <a:xfrm>
                <a:off x="6213026" y="4310231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6B85470F-883E-49FF-8BAA-964C50056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026" y="4310231"/>
                <a:ext cx="623682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D08BFEAF-8795-4B81-9B77-D540767317AA}"/>
                  </a:ext>
                </a:extLst>
              </p:cNvPr>
              <p:cNvSpPr txBox="1"/>
              <p:nvPr/>
            </p:nvSpPr>
            <p:spPr>
              <a:xfrm>
                <a:off x="6666083" y="3653709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D08BFEAF-8795-4B81-9B77-D54076731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083" y="3653709"/>
                <a:ext cx="623682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8395D261-9687-4E6F-BB9C-DEFE03631DE8}"/>
                  </a:ext>
                </a:extLst>
              </p:cNvPr>
              <p:cNvSpPr txBox="1"/>
              <p:nvPr/>
            </p:nvSpPr>
            <p:spPr>
              <a:xfrm>
                <a:off x="6715096" y="3980007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8395D261-9687-4E6F-BB9C-DEFE03631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096" y="3980007"/>
                <a:ext cx="623682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椭圆 201">
            <a:extLst>
              <a:ext uri="{FF2B5EF4-FFF2-40B4-BE49-F238E27FC236}">
                <a16:creationId xmlns:a16="http://schemas.microsoft.com/office/drawing/2014/main" id="{B8BCBD6D-0266-4C34-9E51-EB1343FAF223}"/>
              </a:ext>
            </a:extLst>
          </p:cNvPr>
          <p:cNvSpPr/>
          <p:nvPr/>
        </p:nvSpPr>
        <p:spPr>
          <a:xfrm>
            <a:off x="6219655" y="3465257"/>
            <a:ext cx="614443" cy="10799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51AFDD1E-BD41-4EAB-A181-0FC7A848EC9A}"/>
              </a:ext>
            </a:extLst>
          </p:cNvPr>
          <p:cNvCxnSpPr>
            <a:cxnSpLocks/>
          </p:cNvCxnSpPr>
          <p:nvPr/>
        </p:nvCxnSpPr>
        <p:spPr>
          <a:xfrm flipV="1">
            <a:off x="1409052" y="4102949"/>
            <a:ext cx="1203233" cy="7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D6F0A37A-8862-43B7-9E8F-147F5DA11727}"/>
                  </a:ext>
                </a:extLst>
              </p:cNvPr>
              <p:cNvSpPr txBox="1"/>
              <p:nvPr/>
            </p:nvSpPr>
            <p:spPr>
              <a:xfrm>
                <a:off x="1098601" y="3634094"/>
                <a:ext cx="178228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           </a:t>
                </a:r>
                <a:r>
                  <a:rPr lang="zh-CN" altLang="en-US" sz="1200" dirty="0"/>
                  <a:t>检索陷门</a:t>
                </a:r>
                <a:endParaRPr lang="en-US" altLang="zh-CN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D6F0A37A-8862-43B7-9E8F-147F5DA11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601" y="3634094"/>
                <a:ext cx="1782281" cy="492443"/>
              </a:xfrm>
              <a:prstGeom prst="rect">
                <a:avLst/>
              </a:prstGeom>
              <a:blipFill>
                <a:blip r:embed="rId30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" name="文本框 204">
            <a:extLst>
              <a:ext uri="{FF2B5EF4-FFF2-40B4-BE49-F238E27FC236}">
                <a16:creationId xmlns:a16="http://schemas.microsoft.com/office/drawing/2014/main" id="{42C863E2-592F-450A-9E69-35FF3DF16257}"/>
              </a:ext>
            </a:extLst>
          </p:cNvPr>
          <p:cNvSpPr txBox="1"/>
          <p:nvPr/>
        </p:nvSpPr>
        <p:spPr>
          <a:xfrm>
            <a:off x="2614895" y="3403447"/>
            <a:ext cx="2452782" cy="124530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976F4621-2470-45A3-935B-662358F945BC}"/>
              </a:ext>
            </a:extLst>
          </p:cNvPr>
          <p:cNvSpPr txBox="1"/>
          <p:nvPr/>
        </p:nvSpPr>
        <p:spPr>
          <a:xfrm>
            <a:off x="5208357" y="3403448"/>
            <a:ext cx="2081408" cy="1245304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6D1B5306-0A39-4CC1-A653-336B8C2BB364}"/>
              </a:ext>
            </a:extLst>
          </p:cNvPr>
          <p:cNvSpPr txBox="1"/>
          <p:nvPr/>
        </p:nvSpPr>
        <p:spPr>
          <a:xfrm>
            <a:off x="3491411" y="4638879"/>
            <a:ext cx="913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TSet</a:t>
            </a:r>
            <a:endParaRPr lang="zh-CN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65BFF817-D90D-4448-A584-969F789F8806}"/>
              </a:ext>
            </a:extLst>
          </p:cNvPr>
          <p:cNvSpPr txBox="1"/>
          <p:nvPr/>
        </p:nvSpPr>
        <p:spPr>
          <a:xfrm>
            <a:off x="6090048" y="4655212"/>
            <a:ext cx="913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XSet</a:t>
            </a:r>
            <a:endParaRPr lang="zh-CN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22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ED41CFD6-CA04-4B76-8234-3CD4BCBB30E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69643"/>
            <a:ext cx="571687" cy="571687"/>
          </a:xfrm>
          <a:prstGeom prst="rect">
            <a:avLst/>
          </a:prstGeom>
        </p:spPr>
      </p:pic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8BFF85E-71A1-47FD-8B04-277AEC20320D}"/>
              </a:ext>
            </a:extLst>
          </p:cNvPr>
          <p:cNvCxnSpPr/>
          <p:nvPr/>
        </p:nvCxnSpPr>
        <p:spPr>
          <a:xfrm>
            <a:off x="0" y="64133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6">
            <a:extLst>
              <a:ext uri="{FF2B5EF4-FFF2-40B4-BE49-F238E27FC236}">
                <a16:creationId xmlns:a16="http://schemas.microsoft.com/office/drawing/2014/main" id="{457A5935-4D92-4FDF-819A-4B2C76A3F967}"/>
              </a:ext>
            </a:extLst>
          </p:cNvPr>
          <p:cNvSpPr txBox="1"/>
          <p:nvPr/>
        </p:nvSpPr>
        <p:spPr>
          <a:xfrm>
            <a:off x="153682" y="184139"/>
            <a:ext cx="6103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Basic Cross-Tags(BXT) Protocol</a:t>
            </a:r>
            <a:endParaRPr lang="zh-CN" altLang="en-US" sz="200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345B324-F319-4619-969C-FD38D7CB85C1}"/>
                  </a:ext>
                </a:extLst>
              </p:cNvPr>
              <p:cNvSpPr txBox="1"/>
              <p:nvPr/>
            </p:nvSpPr>
            <p:spPr>
              <a:xfrm>
                <a:off x="430045" y="1375583"/>
                <a:ext cx="48503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100" i="1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5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05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05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105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r>
                  <a:rPr lang="zh-CN" altLang="en-US" sz="1050" i="1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050" i="1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5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05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05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105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r>
                  <a:rPr lang="zh-CN" altLang="en-US" sz="1050" i="1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050" i="1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5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05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05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105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endParaRPr lang="zh-CN" altLang="en-US" sz="1050" i="1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345B324-F319-4619-969C-FD38D7CB8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45" y="1375583"/>
                <a:ext cx="4850366" cy="261610"/>
              </a:xfrm>
              <a:prstGeom prst="rect">
                <a:avLst/>
              </a:prstGeom>
              <a:blipFill>
                <a:blip r:embed="rId5"/>
                <a:stretch>
                  <a:fillRect l="-252" t="-4651" b="-209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686A5E4-0348-4E70-972D-548ED836143B}"/>
                  </a:ext>
                </a:extLst>
              </p:cNvPr>
              <p:cNvSpPr txBox="1"/>
              <p:nvPr/>
            </p:nvSpPr>
            <p:spPr>
              <a:xfrm>
                <a:off x="460259" y="1591991"/>
                <a:ext cx="494557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5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𝑥𝑡𝑟𝑎𝑝</m:t>
                        </m:r>
                      </m:e>
                      <m:sub>
                        <m:r>
                          <a:rPr lang="en-US" altLang="zh-CN" sz="105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50" i="1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=F(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5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05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1050" i="1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5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05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sz="105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50" i="1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5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𝑥𝑡𝑟𝑎𝑝</m:t>
                        </m:r>
                      </m:e>
                      <m:sub>
                        <m:r>
                          <a:rPr lang="en-US" altLang="zh-CN" sz="105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50" i="1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=F(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5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05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1050" i="1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5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05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sz="105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50" i="1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5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𝑥𝑡𝑟𝑎𝑝</m:t>
                        </m:r>
                      </m:e>
                      <m:sub>
                        <m:r>
                          <a:rPr lang="en-US" altLang="zh-CN" sz="105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050" i="1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=F(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5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05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1050" i="1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5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05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05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050" i="1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1200" i="1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686A5E4-0348-4E70-972D-548ED8361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59" y="1591991"/>
                <a:ext cx="4945571" cy="253916"/>
              </a:xfrm>
              <a:prstGeom prst="rect">
                <a:avLst/>
              </a:prstGeom>
              <a:blipFill>
                <a:blip r:embed="rId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A7A823A2-A34E-4DBF-9386-47E849582BF4}"/>
              </a:ext>
            </a:extLst>
          </p:cNvPr>
          <p:cNvSpPr txBox="1"/>
          <p:nvPr/>
        </p:nvSpPr>
        <p:spPr>
          <a:xfrm>
            <a:off x="493250" y="1762593"/>
            <a:ext cx="484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pitchFamily="18" charset="0"/>
                <a:cs typeface="Times New Roman" panose="02020603050405020304" pitchFamily="18" charset="0"/>
              </a:rPr>
              <a:t>-</a:t>
            </a:r>
            <a:endParaRPr lang="zh-CN" altLang="en-US" sz="120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2E1BF4B-44CF-4D76-B444-8341290C61BA}"/>
                  </a:ext>
                </a:extLst>
              </p:cNvPr>
              <p:cNvSpPr txBox="1"/>
              <p:nvPr/>
            </p:nvSpPr>
            <p:spPr>
              <a:xfrm>
                <a:off x="622980" y="1846313"/>
                <a:ext cx="22322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smtClean="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𝑖𝑛𝑑</m:t>
                    </m:r>
                    <m:r>
                      <a:rPr lang="en-US" altLang="zh-CN" sz="1200" smtClean="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1200" smtClean="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𝐷𝐵</m:t>
                    </m:r>
                    <m:r>
                      <a:rPr lang="en-US" altLang="zh-CN" sz="1200" smtClean="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2E1BF4B-44CF-4D76-B444-8341290C6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80" y="1846313"/>
                <a:ext cx="2232248" cy="276999"/>
              </a:xfrm>
              <a:prstGeom prst="rect">
                <a:avLst/>
              </a:prstGeom>
              <a:blipFill>
                <a:blip r:embed="rId7"/>
                <a:stretch>
                  <a:fillRect t="-2222" b="-2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6F1D874-7EDC-4EFB-92A2-8AF3D9EB4DFE}"/>
                  </a:ext>
                </a:extLst>
              </p:cNvPr>
              <p:cNvSpPr txBox="1"/>
              <p:nvPr/>
            </p:nvSpPr>
            <p:spPr>
              <a:xfrm>
                <a:off x="607518" y="2019298"/>
                <a:ext cx="17259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𝑥𝑡𝑎𝑔</m:t>
                        </m:r>
                      </m:e>
                      <m:sub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1200" dirty="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1200" dirty="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𝑥𝑡𝑟𝑎𝑝</m:t>
                        </m:r>
                      </m:e>
                      <m:sub>
                        <m:r>
                          <a:rPr lang="en-US" altLang="zh-CN" sz="1200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1200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𝑥𝑡𝑎𝑔</m:t>
                        </m:r>
                      </m:e>
                      <m:sub>
                        <m:r>
                          <a:rPr lang="en-US" altLang="zh-CN" sz="1200" b="0" i="0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1200" dirty="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1200" dirty="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𝑥𝑡𝑟𝑎𝑝</m:t>
                        </m:r>
                      </m:e>
                      <m:sub>
                        <m:r>
                          <a:rPr lang="en-US" altLang="zh-CN" sz="1200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1200" b="0" i="0" dirty="0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6F1D874-7EDC-4EFB-92A2-8AF3D9EB4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18" y="2019298"/>
                <a:ext cx="1725983" cy="461665"/>
              </a:xfrm>
              <a:prstGeom prst="rect">
                <a:avLst/>
              </a:prstGeom>
              <a:blipFill>
                <a:blip r:embed="rId8"/>
                <a:stretch>
                  <a:fillRect t="-1316" b="-14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D85F7DC-7C4D-4175-8BBB-FFDC27497C92}"/>
                  </a:ext>
                </a:extLst>
              </p:cNvPr>
              <p:cNvSpPr txBox="1"/>
              <p:nvPr/>
            </p:nvSpPr>
            <p:spPr>
              <a:xfrm>
                <a:off x="523264" y="2355726"/>
                <a:ext cx="3893297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zh-CN" sz="1200" dirty="0"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𝑖𝑛𝑑</m:t>
                    </m:r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𝐷𝐵</m:t>
                    </m:r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𝑥𝑡𝑎𝑔</m:t>
                        </m:r>
                      </m:e>
                      <m:sub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1200" dirty="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1200" dirty="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𝑥𝑡𝑟𝑎𝑝</m:t>
                        </m:r>
                      </m:e>
                      <m:sub>
                        <m:r>
                          <a:rPr lang="en-US" altLang="zh-CN" sz="1200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1200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𝑥𝑡𝑎𝑔</m:t>
                        </m:r>
                      </m:e>
                      <m:sub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1200" dirty="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1200" dirty="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𝑥𝑡𝑟𝑎𝑝</m:t>
                        </m:r>
                      </m:e>
                      <m:sub>
                        <m:r>
                          <a:rPr lang="en-US" altLang="zh-CN" sz="1200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1200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𝑥𝑡𝑎𝑔</m:t>
                        </m:r>
                      </m:e>
                      <m:sub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1200" dirty="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1200" dirty="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𝑥𝑡𝑟𝑎𝑝</m:t>
                        </m:r>
                      </m:e>
                      <m:sub>
                        <m:r>
                          <a:rPr lang="en-US" altLang="zh-CN" sz="1200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1200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𝑥𝑡𝑎𝑔</m:t>
                        </m:r>
                      </m:e>
                      <m:sub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24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1200" dirty="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1200" dirty="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𝑥𝑡𝑟𝑎𝑝</m:t>
                        </m:r>
                      </m:e>
                      <m:sub>
                        <m:r>
                          <a:rPr lang="en-US" altLang="zh-CN" sz="1200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1200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defRPr/>
                </a:pPr>
                <a:r>
                  <a:rPr lang="en-US" altLang="zh-CN" sz="1200" dirty="0"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𝑖𝑛𝑑</m:t>
                    </m:r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𝐷𝐵</m:t>
                    </m:r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𝑥𝑡𝑎𝑔</m:t>
                        </m:r>
                      </m:e>
                      <m:sub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1200" dirty="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1200" dirty="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𝑥𝑡𝑟𝑎𝑝</m:t>
                        </m:r>
                      </m:e>
                      <m:sub>
                        <m:r>
                          <a:rPr lang="en-US" altLang="zh-CN" sz="1200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1200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𝑥𝑡𝑎𝑔</m:t>
                        </m:r>
                      </m:e>
                      <m:sub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33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1200" dirty="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1200" dirty="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𝑥𝑡𝑟𝑎𝑝</m:t>
                        </m:r>
                      </m:e>
                      <m:sub>
                        <m:r>
                          <a:rPr lang="en-US" altLang="zh-CN" sz="1200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1200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𝑥𝑡𝑎𝑔</m:t>
                        </m:r>
                      </m:e>
                      <m:sub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34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1200" dirty="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1200" dirty="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𝑥𝑡𝑟𝑎𝑝</m:t>
                        </m:r>
                      </m:e>
                      <m:sub>
                        <m:r>
                          <a:rPr lang="en-US" altLang="zh-CN" sz="1200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1200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defRPr/>
                </a:pPr>
                <a:endParaRPr lang="zh-CN" altLang="en-US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D85F7DC-7C4D-4175-8BBB-FFDC27497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4" y="2355726"/>
                <a:ext cx="3893297" cy="2400657"/>
              </a:xfrm>
              <a:prstGeom prst="rect">
                <a:avLst/>
              </a:prstGeom>
              <a:blipFill>
                <a:blip r:embed="rId9"/>
                <a:stretch>
                  <a:fillRect l="-469" t="-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>
            <a:extLst>
              <a:ext uri="{FF2B5EF4-FFF2-40B4-BE49-F238E27FC236}">
                <a16:creationId xmlns:a16="http://schemas.microsoft.com/office/drawing/2014/main" id="{646C197A-6A26-4D35-8110-FBD1A6B275BF}"/>
              </a:ext>
            </a:extLst>
          </p:cNvPr>
          <p:cNvSpPr/>
          <p:nvPr/>
        </p:nvSpPr>
        <p:spPr>
          <a:xfrm>
            <a:off x="563871" y="1899238"/>
            <a:ext cx="2005094" cy="225430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C7A15E1-2208-470A-8B05-52881D79E923}"/>
              </a:ext>
            </a:extLst>
          </p:cNvPr>
          <p:cNvSpPr txBox="1"/>
          <p:nvPr/>
        </p:nvSpPr>
        <p:spPr>
          <a:xfrm>
            <a:off x="2696313" y="2723160"/>
            <a:ext cx="900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XSet</a:t>
            </a:r>
            <a:endParaRPr lang="zh-CN" alt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34C1A91-B859-4C66-A02C-5CE70E637F54}"/>
                  </a:ext>
                </a:extLst>
              </p:cNvPr>
              <p:cNvSpPr txBox="1"/>
              <p:nvPr/>
            </p:nvSpPr>
            <p:spPr>
              <a:xfrm>
                <a:off x="4758570" y="1453303"/>
                <a:ext cx="4055436" cy="1980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25000"/>
                  </a:lnSpc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 i="1" smtClean="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200" b="0" i="0" smtClean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200" b="0" i="0" smtClean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25000"/>
                  </a:lnSpc>
                  <a:defRPr/>
                </a:pPr>
                <a:r>
                  <a:rPr lang="zh-CN" altLang="en-US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）出现频率最低：</a:t>
                </a:r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，在</a:t>
                </a:r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SKS</a:t>
                </a:r>
                <a:r>
                  <a:rPr lang="zh-CN" altLang="en-US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中，</a:t>
                </a:r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>
                                <a:solidFill>
                                  <a:schemeClr val="tx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200">
                                <a:solidFill>
                                  <a:schemeClr val="tx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120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0">
                  <a:lnSpc>
                    <a:spcPct val="125000"/>
                  </a:lnSpc>
                  <a:defRPr/>
                </a:pPr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𝑠𝑡𝑎𝑔</m:t>
                        </m:r>
                      </m:e>
                      <m:sub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altLang="zh-CN" sz="120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𝑇𝑆𝑒𝑡𝐺𝑒𝑡𝑇𝑎𝑔</m:t>
                    </m:r>
                    <m:r>
                      <a:rPr lang="en-US" altLang="zh-CN" sz="120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dirty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200" dirty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0">
                  <a:lnSpc>
                    <a:spcPct val="125000"/>
                  </a:lnSpc>
                  <a:defRPr/>
                </a:pPr>
                <a:r>
                  <a:rPr lang="zh-CN" altLang="en-US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）对于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200" b="0" i="0" smtClean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ea typeface="Cambria Math" panose="020405030504060302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𝑥𝑡𝑟𝑎𝑝</m:t>
                        </m:r>
                      </m:e>
                      <m:sub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=F(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dirty="0" smtClean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200" dirty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),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𝑥𝑡𝑟𝑎𝑝</m:t>
                        </m:r>
                      </m:e>
                      <m:sub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=F(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dirty="0" smtClean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200" dirty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0" algn="just">
                  <a:lnSpc>
                    <a:spcPct val="125000"/>
                  </a:lnSpc>
                  <a:defRPr/>
                </a:pPr>
                <a:r>
                  <a:rPr lang="zh-CN" altLang="en-US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）用户把</a:t>
                </a:r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>
                                <a:solidFill>
                                  <a:schemeClr val="tx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200">
                                <a:solidFill>
                                  <a:schemeClr val="tx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𝑠𝑡𝑎𝑔</m:t>
                        </m:r>
                      </m:e>
                      <m:sub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𝑥𝑡𝑟𝑎𝑝</m:t>
                        </m:r>
                      </m:e>
                      <m:sub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𝑥𝑡𝑟𝑎𝑝</m:t>
                        </m:r>
                      </m:e>
                      <m:sub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发给服务器，</a:t>
                </a:r>
                <a:endParaRPr lang="en-US" altLang="zh-CN" sz="1200" dirty="0"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5000"/>
                  </a:lnSpc>
                  <a:defRPr/>
                </a:pPr>
                <a:r>
                  <a:rPr lang="zh-CN" altLang="en-US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服务器用</a:t>
                </a:r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stag</a:t>
                </a:r>
                <a:r>
                  <a:rPr lang="zh-CN" altLang="en-US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去检索</a:t>
                </a:r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t</a:t>
                </a:r>
                <a14:m>
                  <m:oMath xmlns:m="http://schemas.openxmlformats.org/officeDocument/2006/math">
                    <m:r>
                      <a:rPr lang="en-US" altLang="zh-CN" sz="120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altLang="zh-CN" sz="120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𝑇𝑆𝑒𝑡𝑅𝑒𝑡𝑟𝑖𝑒𝑣𝑒</m:t>
                    </m:r>
                    <m:d>
                      <m:dPr>
                        <m:ctrlPr>
                          <a:rPr lang="en-US" altLang="zh-CN" sz="1200" i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𝑇𝑠𝑒𝑡</m:t>
                        </m:r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𝑠𝑡𝑎𝑔</m:t>
                        </m:r>
                      </m:e>
                    </m:d>
                    <m:r>
                      <a:rPr lang="en-US" altLang="zh-CN" sz="1200" b="0" i="0" smtClean="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zh-CN" altLang="en-US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服务器解密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𝑖𝑛𝑑</m:t>
                    </m:r>
                    <m:r>
                      <a:rPr lang="en-US" altLang="zh-CN" sz="1200" b="0" i="1" smtClean="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200" b="0" i="1" smtClean="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𝐷𝑒𝑐</m:t>
                    </m:r>
                    <m:r>
                      <a:rPr lang="en-US" altLang="zh-CN" sz="1200" b="0" i="1" smtClean="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b="0" i="1" smtClean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,e),</a:t>
                </a:r>
                <a:r>
                  <a:rPr lang="zh-CN" altLang="en-US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是否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1200" b="0" i="1" smtClean="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𝑥𝑡𝑟𝑎𝑝</m:t>
                        </m:r>
                      </m:e>
                      <m:sub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dirty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1200" dirty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),</a:t>
                </a:r>
                <a14:m>
                  <m:oMath xmlns:m="http://schemas.openxmlformats.org/officeDocument/2006/math">
                    <m:r>
                      <a:rPr lang="en-US" altLang="zh-CN" sz="1200" i="1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1200" i="1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𝑥𝑡𝑟𝑎𝑝</m:t>
                        </m:r>
                      </m:e>
                      <m:sub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dirty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1200" b="0" i="0" dirty="0" smtClean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just">
                  <a:lnSpc>
                    <a:spcPct val="125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200" i="1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1200" i="1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𝑥𝑡𝑟𝑎𝑝</m:t>
                        </m:r>
                      </m:e>
                      <m:sub>
                        <m:r>
                          <a:rPr lang="en-US" altLang="zh-CN" sz="1200" b="0" i="0" smtClean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dirty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1200" dirty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),</a:t>
                </a:r>
                <a14:m>
                  <m:oMath xmlns:m="http://schemas.openxmlformats.org/officeDocument/2006/math">
                    <m:r>
                      <a:rPr lang="en-US" altLang="zh-CN" sz="1200" i="1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1200" i="1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𝑥𝑡𝑟𝑎𝑝</m:t>
                        </m:r>
                      </m:e>
                      <m:sub>
                        <m:r>
                          <a:rPr lang="en-US" altLang="zh-CN" sz="1200" b="0" i="0" smtClean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dirty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1200" b="0" i="0" dirty="0" smtClean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1200" b="0" i="1" dirty="0" smtClean="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𝑋𝑆𝑒𝑡</m:t>
                    </m:r>
                  </m:oMath>
                </a14:m>
                <a:endParaRPr lang="zh-CN" altLang="en-US" sz="1200" dirty="0"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34C1A91-B859-4C66-A02C-5CE70E637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570" y="1453303"/>
                <a:ext cx="4055436" cy="1980350"/>
              </a:xfrm>
              <a:prstGeom prst="rect">
                <a:avLst/>
              </a:prstGeom>
              <a:blipFill>
                <a:blip r:embed="rId10"/>
                <a:stretch>
                  <a:fillRect l="-451" r="-301" b="-2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B7422D9-789B-475E-BEC0-8CBD712363AE}"/>
                  </a:ext>
                </a:extLst>
              </p:cNvPr>
              <p:cNvSpPr txBox="1"/>
              <p:nvPr/>
            </p:nvSpPr>
            <p:spPr>
              <a:xfrm>
                <a:off x="1905633" y="3677134"/>
                <a:ext cx="761640" cy="290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√</m:t>
                      </m:r>
                    </m:oMath>
                  </m:oMathPara>
                </a14:m>
                <a:endParaRPr lang="zh-CN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B7422D9-789B-475E-BEC0-8CBD71236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633" y="3677134"/>
                <a:ext cx="761640" cy="29078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16BBD792-92BA-4C24-99C3-4A409597A92E}"/>
                  </a:ext>
                </a:extLst>
              </p:cNvPr>
              <p:cNvSpPr txBox="1"/>
              <p:nvPr/>
            </p:nvSpPr>
            <p:spPr>
              <a:xfrm>
                <a:off x="1905633" y="2560055"/>
                <a:ext cx="761640" cy="290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√</m:t>
                      </m:r>
                    </m:oMath>
                  </m:oMathPara>
                </a14:m>
                <a:endParaRPr lang="zh-CN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16BBD792-92BA-4C24-99C3-4A409597A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633" y="2560055"/>
                <a:ext cx="761640" cy="29078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91C9DBE1-833A-46C9-9367-EC0F6372340A}"/>
                  </a:ext>
                </a:extLst>
              </p:cNvPr>
              <p:cNvSpPr txBox="1"/>
              <p:nvPr/>
            </p:nvSpPr>
            <p:spPr>
              <a:xfrm>
                <a:off x="1885979" y="2921856"/>
                <a:ext cx="761640" cy="290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√</m:t>
                      </m:r>
                    </m:oMath>
                  </m:oMathPara>
                </a14:m>
                <a:endParaRPr lang="zh-CN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91C9DBE1-833A-46C9-9367-EC0F63723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979" y="2921856"/>
                <a:ext cx="761640" cy="29078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00986F8-C210-400D-99CB-B47A894E4F65}"/>
              </a:ext>
            </a:extLst>
          </p:cNvPr>
          <p:cNvCxnSpPr/>
          <p:nvPr/>
        </p:nvCxnSpPr>
        <p:spPr>
          <a:xfrm>
            <a:off x="2342033" y="3067248"/>
            <a:ext cx="654016" cy="329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730E34E-B1BF-4C75-9CE8-57C0F05ACB0E}"/>
              </a:ext>
            </a:extLst>
          </p:cNvPr>
          <p:cNvCxnSpPr/>
          <p:nvPr/>
        </p:nvCxnSpPr>
        <p:spPr>
          <a:xfrm flipV="1">
            <a:off x="2385089" y="3433653"/>
            <a:ext cx="610960" cy="388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462D91D-3B08-47EC-ABFB-08CE0D6F8A16}"/>
                  </a:ext>
                </a:extLst>
              </p:cNvPr>
              <p:cNvSpPr txBox="1"/>
              <p:nvPr/>
            </p:nvSpPr>
            <p:spPr>
              <a:xfrm>
                <a:off x="2865003" y="3258138"/>
                <a:ext cx="610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𝒊𝒅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462D91D-3B08-47EC-ABFB-08CE0D6F8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003" y="3258138"/>
                <a:ext cx="610960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本框 78">
            <a:extLst>
              <a:ext uri="{FF2B5EF4-FFF2-40B4-BE49-F238E27FC236}">
                <a16:creationId xmlns:a16="http://schemas.microsoft.com/office/drawing/2014/main" id="{FB987C30-99A0-4900-8AC6-8F1DCEDB4F14}"/>
              </a:ext>
            </a:extLst>
          </p:cNvPr>
          <p:cNvSpPr txBox="1"/>
          <p:nvPr/>
        </p:nvSpPr>
        <p:spPr>
          <a:xfrm>
            <a:off x="181254" y="933555"/>
            <a:ext cx="45773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EDBSetup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(DB)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A69C2BCF-2C43-429F-8A81-09C100718894}"/>
              </a:ext>
            </a:extLst>
          </p:cNvPr>
          <p:cNvSpPr txBox="1"/>
          <p:nvPr/>
        </p:nvSpPr>
        <p:spPr>
          <a:xfrm>
            <a:off x="4836627" y="962248"/>
            <a:ext cx="45773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Search protocol</a:t>
            </a:r>
            <a:r>
              <a:rPr lang="en-US" altLang="zh-CN" sz="16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23622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82CAE4A-CD6E-4B0A-8298-80749B5429B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69643"/>
            <a:ext cx="571687" cy="571687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ED30CB0-C4EC-458E-8FEA-68B286CACF66}"/>
              </a:ext>
            </a:extLst>
          </p:cNvPr>
          <p:cNvCxnSpPr/>
          <p:nvPr/>
        </p:nvCxnSpPr>
        <p:spPr>
          <a:xfrm>
            <a:off x="0" y="64133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6">
            <a:extLst>
              <a:ext uri="{FF2B5EF4-FFF2-40B4-BE49-F238E27FC236}">
                <a16:creationId xmlns:a16="http://schemas.microsoft.com/office/drawing/2014/main" id="{D650E9B7-1A4A-419B-B397-26ECF089A0AC}"/>
              </a:ext>
            </a:extLst>
          </p:cNvPr>
          <p:cNvSpPr txBox="1"/>
          <p:nvPr/>
        </p:nvSpPr>
        <p:spPr>
          <a:xfrm>
            <a:off x="80929" y="179665"/>
            <a:ext cx="812360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S-Term/Oblivious Cross-Tags (OXT) Protocol</a:t>
            </a:r>
            <a:endParaRPr lang="zh-CN" altLang="en-US" sz="200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F48C480-C4AE-466E-980B-96B1AA13FF3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59"/>
          <a:stretch/>
        </p:blipFill>
        <p:spPr>
          <a:xfrm>
            <a:off x="192116" y="1085666"/>
            <a:ext cx="3984610" cy="14427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AC763C3-0484-4271-9627-1680AC57D365}"/>
                  </a:ext>
                </a:extLst>
              </p:cNvPr>
              <p:cNvSpPr txBox="1"/>
              <p:nvPr/>
            </p:nvSpPr>
            <p:spPr>
              <a:xfrm>
                <a:off x="5080563" y="1472327"/>
                <a:ext cx="302433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FF0000"/>
                    </a:solidFill>
                  </a:rPr>
                  <a:t>查询</a:t>
                </a:r>
                <a:r>
                  <a:rPr lang="en-US" altLang="zh-CN" sz="1200" b="1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sz="1200" b="1" dirty="0">
                    <a:solidFill>
                      <a:srgbClr val="FF0000"/>
                    </a:solidFill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200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zh-CN" sz="1200" b="0" i="0" dirty="0">
                  <a:latin typeface="Cambria Math" panose="02040503050406030204" pitchFamily="18" charset="0"/>
                </a:endParaRPr>
              </a:p>
              <a:p>
                <a:r>
                  <a:rPr lang="zh-CN" altLang="en-US" sz="1200" b="1" dirty="0">
                    <a:solidFill>
                      <a:srgbClr val="FF0000"/>
                    </a:solidFill>
                  </a:rPr>
                  <a:t>查询</a:t>
                </a:r>
                <a:r>
                  <a:rPr lang="en-US" altLang="zh-CN" sz="1200" b="1" dirty="0">
                    <a:solidFill>
                      <a:srgbClr val="FF0000"/>
                    </a:solidFill>
                  </a:rPr>
                  <a:t>2</a:t>
                </a:r>
                <a:r>
                  <a:rPr lang="zh-CN" altLang="en-US" sz="1200" b="1" dirty="0">
                    <a:solidFill>
                      <a:srgbClr val="FF0000"/>
                    </a:solidFill>
                  </a:rPr>
                  <a:t>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CN" sz="120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AC763C3-0484-4271-9627-1680AC57D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563" y="1472327"/>
                <a:ext cx="3024336" cy="738664"/>
              </a:xfrm>
              <a:prstGeom prst="rect">
                <a:avLst/>
              </a:prstGeom>
              <a:blipFill>
                <a:blip r:embed="rId6"/>
                <a:stretch>
                  <a:fillRect t="-1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790AC08-58B6-4DC1-8B68-2C4DA5F6BB6B}"/>
                  </a:ext>
                </a:extLst>
              </p:cNvPr>
              <p:cNvSpPr txBox="1"/>
              <p:nvPr/>
            </p:nvSpPr>
            <p:spPr>
              <a:xfrm>
                <a:off x="5562517" y="3314894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790AC08-58B6-4DC1-8B68-2C4DA5F6B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517" y="3314894"/>
                <a:ext cx="77132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1B7D6D5-0F81-443E-B5E7-4754EF34BD3E}"/>
                  </a:ext>
                </a:extLst>
              </p:cNvPr>
              <p:cNvSpPr txBox="1"/>
              <p:nvPr/>
            </p:nvSpPr>
            <p:spPr>
              <a:xfrm>
                <a:off x="6028232" y="3305988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1B7D6D5-0F81-443E-B5E7-4754EF34B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232" y="3305988"/>
                <a:ext cx="771325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66AA34A-79DA-440B-8842-B2BE1F834019}"/>
                  </a:ext>
                </a:extLst>
              </p:cNvPr>
              <p:cNvSpPr txBox="1"/>
              <p:nvPr/>
            </p:nvSpPr>
            <p:spPr>
              <a:xfrm>
                <a:off x="6492586" y="3295761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66AA34A-79DA-440B-8842-B2BE1F834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586" y="3295761"/>
                <a:ext cx="771325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2543920-2545-4BE5-BCC5-94546B89F99E}"/>
                  </a:ext>
                </a:extLst>
              </p:cNvPr>
              <p:cNvSpPr txBox="1"/>
              <p:nvPr/>
            </p:nvSpPr>
            <p:spPr>
              <a:xfrm>
                <a:off x="6946422" y="3301493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2543920-2545-4BE5-BCC5-94546B89F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422" y="3301493"/>
                <a:ext cx="77132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60DD70F4-F47D-4BA7-870A-964F7FAC5285}"/>
              </a:ext>
            </a:extLst>
          </p:cNvPr>
          <p:cNvSpPr/>
          <p:nvPr/>
        </p:nvSpPr>
        <p:spPr>
          <a:xfrm>
            <a:off x="3096238" y="3537081"/>
            <a:ext cx="347336" cy="238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4BE57B0-41D5-4942-A729-AA7390D609EE}"/>
                  </a:ext>
                </a:extLst>
              </p:cNvPr>
              <p:cNvSpPr txBox="1"/>
              <p:nvPr/>
            </p:nvSpPr>
            <p:spPr>
              <a:xfrm>
                <a:off x="2975315" y="3492745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4BE57B0-41D5-4942-A729-AA7390D60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315" y="3492745"/>
                <a:ext cx="623682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49346EAF-405E-43C5-9D21-E391B23FA272}"/>
              </a:ext>
            </a:extLst>
          </p:cNvPr>
          <p:cNvSpPr/>
          <p:nvPr/>
        </p:nvSpPr>
        <p:spPr>
          <a:xfrm>
            <a:off x="3109839" y="3869006"/>
            <a:ext cx="347336" cy="238986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69289E2-37C0-40C5-8DFB-E322B394F94D}"/>
                  </a:ext>
                </a:extLst>
              </p:cNvPr>
              <p:cNvSpPr txBox="1"/>
              <p:nvPr/>
            </p:nvSpPr>
            <p:spPr>
              <a:xfrm>
                <a:off x="2955174" y="3832475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69289E2-37C0-40C5-8DFB-E322B394F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174" y="3832475"/>
                <a:ext cx="623682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>
            <a:extLst>
              <a:ext uri="{FF2B5EF4-FFF2-40B4-BE49-F238E27FC236}">
                <a16:creationId xmlns:a16="http://schemas.microsoft.com/office/drawing/2014/main" id="{8185B1E5-1305-4BFC-B724-797EED701986}"/>
              </a:ext>
            </a:extLst>
          </p:cNvPr>
          <p:cNvSpPr/>
          <p:nvPr/>
        </p:nvSpPr>
        <p:spPr>
          <a:xfrm>
            <a:off x="3096238" y="4192509"/>
            <a:ext cx="347336" cy="2389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2D1F89C-D182-420C-80FA-87BA31C0D79F}"/>
                  </a:ext>
                </a:extLst>
              </p:cNvPr>
              <p:cNvSpPr txBox="1"/>
              <p:nvPr/>
            </p:nvSpPr>
            <p:spPr>
              <a:xfrm>
                <a:off x="2971666" y="4161901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2D1F89C-D182-420C-80FA-87BA31C0D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666" y="4161901"/>
                <a:ext cx="623682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图片 25">
            <a:extLst>
              <a:ext uri="{FF2B5EF4-FFF2-40B4-BE49-F238E27FC236}">
                <a16:creationId xmlns:a16="http://schemas.microsoft.com/office/drawing/2014/main" id="{23E8D861-83AD-4E1C-84B1-493F61E230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627" y="4133535"/>
            <a:ext cx="112197" cy="17339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A11BE778-3620-4620-983C-2421BDC4FB1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082" y="3804871"/>
            <a:ext cx="112197" cy="17339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345EF237-C160-4EDA-8FDC-F6279967BD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081" y="3425520"/>
            <a:ext cx="112197" cy="173395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9D8D8CC2-8023-490E-B4AF-717E80F80794}"/>
              </a:ext>
            </a:extLst>
          </p:cNvPr>
          <p:cNvSpPr/>
          <p:nvPr/>
        </p:nvSpPr>
        <p:spPr>
          <a:xfrm>
            <a:off x="4744490" y="3531651"/>
            <a:ext cx="347336" cy="238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16E7A01-EADE-44BD-ABD8-CD5029B86371}"/>
              </a:ext>
            </a:extLst>
          </p:cNvPr>
          <p:cNvSpPr/>
          <p:nvPr/>
        </p:nvSpPr>
        <p:spPr>
          <a:xfrm>
            <a:off x="4413472" y="3536556"/>
            <a:ext cx="347336" cy="238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508EDED-06F6-4D22-B6FD-7A85EA70D1FD}"/>
              </a:ext>
            </a:extLst>
          </p:cNvPr>
          <p:cNvSpPr/>
          <p:nvPr/>
        </p:nvSpPr>
        <p:spPr>
          <a:xfrm>
            <a:off x="4066136" y="3537081"/>
            <a:ext cx="347336" cy="238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9B930DA-98D6-4662-9567-EEED826A340B}"/>
              </a:ext>
            </a:extLst>
          </p:cNvPr>
          <p:cNvSpPr/>
          <p:nvPr/>
        </p:nvSpPr>
        <p:spPr>
          <a:xfrm>
            <a:off x="3720545" y="3537081"/>
            <a:ext cx="347336" cy="238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846C37E-D121-458A-B1E0-BB78A4407078}"/>
              </a:ext>
            </a:extLst>
          </p:cNvPr>
          <p:cNvSpPr/>
          <p:nvPr/>
        </p:nvSpPr>
        <p:spPr>
          <a:xfrm>
            <a:off x="4760808" y="3868481"/>
            <a:ext cx="347336" cy="238986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9D1E618-D6FD-472A-9F8C-4F489A760276}"/>
              </a:ext>
            </a:extLst>
          </p:cNvPr>
          <p:cNvSpPr/>
          <p:nvPr/>
        </p:nvSpPr>
        <p:spPr>
          <a:xfrm>
            <a:off x="4413472" y="3868481"/>
            <a:ext cx="347336" cy="238986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1CC8FB7-DAA8-4E41-86C6-EBA871133444}"/>
              </a:ext>
            </a:extLst>
          </p:cNvPr>
          <p:cNvSpPr/>
          <p:nvPr/>
        </p:nvSpPr>
        <p:spPr>
          <a:xfrm>
            <a:off x="4066136" y="3869006"/>
            <a:ext cx="347336" cy="238986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82E91DD-46A2-43F3-A779-0841F17A8449}"/>
              </a:ext>
            </a:extLst>
          </p:cNvPr>
          <p:cNvSpPr/>
          <p:nvPr/>
        </p:nvSpPr>
        <p:spPr>
          <a:xfrm>
            <a:off x="3720545" y="3869006"/>
            <a:ext cx="347336" cy="238986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73C8504-0535-4C2C-A0E7-4FC10D092879}"/>
              </a:ext>
            </a:extLst>
          </p:cNvPr>
          <p:cNvSpPr/>
          <p:nvPr/>
        </p:nvSpPr>
        <p:spPr>
          <a:xfrm>
            <a:off x="4759467" y="4191060"/>
            <a:ext cx="347336" cy="2389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2D5AF1C-FDB9-4882-9DD0-3D189AFEE26E}"/>
              </a:ext>
            </a:extLst>
          </p:cNvPr>
          <p:cNvSpPr/>
          <p:nvPr/>
        </p:nvSpPr>
        <p:spPr>
          <a:xfrm>
            <a:off x="4412131" y="4191060"/>
            <a:ext cx="347336" cy="2389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870B430-C7EE-4AEC-ABFC-D099F33CB96E}"/>
              </a:ext>
            </a:extLst>
          </p:cNvPr>
          <p:cNvSpPr/>
          <p:nvPr/>
        </p:nvSpPr>
        <p:spPr>
          <a:xfrm>
            <a:off x="4064795" y="4191585"/>
            <a:ext cx="347336" cy="2389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3F3EB9D-6211-4887-A71C-98A50B6576D0}"/>
              </a:ext>
            </a:extLst>
          </p:cNvPr>
          <p:cNvSpPr/>
          <p:nvPr/>
        </p:nvSpPr>
        <p:spPr>
          <a:xfrm>
            <a:off x="3719204" y="4191585"/>
            <a:ext cx="347336" cy="2389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B8AD51C-4BA1-42D2-AADD-BED223CA3525}"/>
                  </a:ext>
                </a:extLst>
              </p:cNvPr>
              <p:cNvSpPr txBox="1"/>
              <p:nvPr/>
            </p:nvSpPr>
            <p:spPr>
              <a:xfrm>
                <a:off x="3533585" y="3525232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B8AD51C-4BA1-42D2-AADD-BED223CA3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585" y="3525232"/>
                <a:ext cx="77132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4DA12B2-8E1C-43C1-B928-064A0507DC2A}"/>
                  </a:ext>
                </a:extLst>
              </p:cNvPr>
              <p:cNvSpPr txBox="1"/>
              <p:nvPr/>
            </p:nvSpPr>
            <p:spPr>
              <a:xfrm>
                <a:off x="4220464" y="3520281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4DA12B2-8E1C-43C1-B928-064A0507D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464" y="3520281"/>
                <a:ext cx="77132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6F759B40-7E46-4823-A9EE-61819793490C}"/>
                  </a:ext>
                </a:extLst>
              </p:cNvPr>
              <p:cNvSpPr txBox="1"/>
              <p:nvPr/>
            </p:nvSpPr>
            <p:spPr>
              <a:xfrm>
                <a:off x="3504756" y="3858587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6F759B40-7E46-4823-A9EE-618197934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756" y="3858587"/>
                <a:ext cx="77132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459D3D1-AC2D-4A51-ACE5-E8E09299D7D9}"/>
                  </a:ext>
                </a:extLst>
              </p:cNvPr>
              <p:cNvSpPr txBox="1"/>
              <p:nvPr/>
            </p:nvSpPr>
            <p:spPr>
              <a:xfrm>
                <a:off x="3836897" y="3852206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459D3D1-AC2D-4A51-ACE5-E8E09299D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897" y="3852206"/>
                <a:ext cx="77132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0ED89CA-6265-4DEA-AB83-8BF3A03CC77E}"/>
                  </a:ext>
                </a:extLst>
              </p:cNvPr>
              <p:cNvSpPr txBox="1"/>
              <p:nvPr/>
            </p:nvSpPr>
            <p:spPr>
              <a:xfrm>
                <a:off x="4222013" y="3853973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0ED89CA-6265-4DEA-AB83-8BF3A03CC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013" y="3853973"/>
                <a:ext cx="771325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2DB9DF08-83BF-45B6-AD3F-FF1C74A1B154}"/>
                  </a:ext>
                </a:extLst>
              </p:cNvPr>
              <p:cNvSpPr txBox="1"/>
              <p:nvPr/>
            </p:nvSpPr>
            <p:spPr>
              <a:xfrm>
                <a:off x="4220463" y="4157520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2DB9DF08-83BF-45B6-AD3F-FF1C74A1B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463" y="4157520"/>
                <a:ext cx="771325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0A1C4EC-7D6D-4F36-BCBB-CCA51393E111}"/>
                  </a:ext>
                </a:extLst>
              </p:cNvPr>
              <p:cNvSpPr txBox="1"/>
              <p:nvPr/>
            </p:nvSpPr>
            <p:spPr>
              <a:xfrm>
                <a:off x="4541772" y="3852206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0A1C4EC-7D6D-4F36-BCBB-CCA51393E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772" y="3852206"/>
                <a:ext cx="771325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6669D0C-BBF3-4D1D-B1F9-859428C9710B}"/>
                  </a:ext>
                </a:extLst>
              </p:cNvPr>
              <p:cNvSpPr txBox="1"/>
              <p:nvPr/>
            </p:nvSpPr>
            <p:spPr>
              <a:xfrm>
                <a:off x="4565472" y="4150262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6669D0C-BBF3-4D1D-B1F9-859428C97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472" y="4150262"/>
                <a:ext cx="77132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F5F1D99-64EA-43DE-BFE5-291525C43AC4}"/>
                  </a:ext>
                </a:extLst>
              </p:cNvPr>
              <p:cNvSpPr txBox="1"/>
              <p:nvPr/>
            </p:nvSpPr>
            <p:spPr>
              <a:xfrm>
                <a:off x="3852800" y="4152889"/>
                <a:ext cx="77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F5F1D99-64EA-43DE-BFE5-291525C43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800" y="4152889"/>
                <a:ext cx="771325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图片 49">
            <a:extLst>
              <a:ext uri="{FF2B5EF4-FFF2-40B4-BE49-F238E27FC236}">
                <a16:creationId xmlns:a16="http://schemas.microsoft.com/office/drawing/2014/main" id="{9D64B5D6-8F20-4B4F-94D2-4B13CE8069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279" y="4115366"/>
            <a:ext cx="112197" cy="173395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2F72BA8F-91CC-4352-AFF2-77056333B0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912" y="3804870"/>
            <a:ext cx="112197" cy="173395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25992BCB-7D1A-48EC-B755-F1446D2297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154" y="3445457"/>
            <a:ext cx="112197" cy="173395"/>
          </a:xfrm>
          <a:prstGeom prst="rect">
            <a:avLst/>
          </a:prstGeom>
        </p:spPr>
      </p:pic>
      <p:sp>
        <p:nvSpPr>
          <p:cNvPr id="53" name="矩形 52">
            <a:extLst>
              <a:ext uri="{FF2B5EF4-FFF2-40B4-BE49-F238E27FC236}">
                <a16:creationId xmlns:a16="http://schemas.microsoft.com/office/drawing/2014/main" id="{137CCE9E-CE4E-4E23-B5B5-9889B4544741}"/>
              </a:ext>
            </a:extLst>
          </p:cNvPr>
          <p:cNvSpPr/>
          <p:nvPr/>
        </p:nvSpPr>
        <p:spPr>
          <a:xfrm>
            <a:off x="5789532" y="3862015"/>
            <a:ext cx="347336" cy="23898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E3D1E81-812A-40CA-A8C6-A87897B6052B}"/>
              </a:ext>
            </a:extLst>
          </p:cNvPr>
          <p:cNvSpPr/>
          <p:nvPr/>
        </p:nvSpPr>
        <p:spPr>
          <a:xfrm>
            <a:off x="5785714" y="3545694"/>
            <a:ext cx="347336" cy="23898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FB04139-08ED-4DE8-9479-46E64DF8BE2D}"/>
              </a:ext>
            </a:extLst>
          </p:cNvPr>
          <p:cNvSpPr/>
          <p:nvPr/>
        </p:nvSpPr>
        <p:spPr>
          <a:xfrm>
            <a:off x="6242568" y="3534068"/>
            <a:ext cx="347336" cy="23898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90F7762-CEFB-48A4-9F42-350C3F9FDADB}"/>
              </a:ext>
            </a:extLst>
          </p:cNvPr>
          <p:cNvSpPr/>
          <p:nvPr/>
        </p:nvSpPr>
        <p:spPr>
          <a:xfrm>
            <a:off x="6235999" y="3862015"/>
            <a:ext cx="347336" cy="23898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7B810E2-4904-46D2-93D9-E9CE34360320}"/>
              </a:ext>
            </a:extLst>
          </p:cNvPr>
          <p:cNvSpPr/>
          <p:nvPr/>
        </p:nvSpPr>
        <p:spPr>
          <a:xfrm>
            <a:off x="6689973" y="4173945"/>
            <a:ext cx="347336" cy="23898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17C86D8-790F-46CA-8A2C-A24E4A212ED9}"/>
              </a:ext>
            </a:extLst>
          </p:cNvPr>
          <p:cNvSpPr/>
          <p:nvPr/>
        </p:nvSpPr>
        <p:spPr>
          <a:xfrm>
            <a:off x="6689973" y="3846263"/>
            <a:ext cx="347336" cy="23898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5FF1C3F-9BF3-434D-9BC1-06464E475418}"/>
              </a:ext>
            </a:extLst>
          </p:cNvPr>
          <p:cNvSpPr/>
          <p:nvPr/>
        </p:nvSpPr>
        <p:spPr>
          <a:xfrm>
            <a:off x="6694891" y="3524524"/>
            <a:ext cx="347336" cy="23898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FD32801-A667-4692-838D-02940A681F50}"/>
              </a:ext>
            </a:extLst>
          </p:cNvPr>
          <p:cNvSpPr/>
          <p:nvPr/>
        </p:nvSpPr>
        <p:spPr>
          <a:xfrm>
            <a:off x="7164218" y="3854769"/>
            <a:ext cx="347336" cy="23898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C42E2A0-327C-4806-87A0-A70267E2991F}"/>
              </a:ext>
            </a:extLst>
          </p:cNvPr>
          <p:cNvSpPr/>
          <p:nvPr/>
        </p:nvSpPr>
        <p:spPr>
          <a:xfrm>
            <a:off x="7147580" y="3523648"/>
            <a:ext cx="347336" cy="23898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6B86F5BE-47ED-459D-AB32-FA3568B57A27}"/>
                  </a:ext>
                </a:extLst>
              </p:cNvPr>
              <p:cNvSpPr txBox="1"/>
              <p:nvPr/>
            </p:nvSpPr>
            <p:spPr>
              <a:xfrm>
                <a:off x="5670572" y="3532154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6B86F5BE-47ED-459D-AB32-FA3568B57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572" y="3532154"/>
                <a:ext cx="623682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FD101F9-F905-408A-B6E2-CE91357B0CBE}"/>
                  </a:ext>
                </a:extLst>
              </p:cNvPr>
              <p:cNvSpPr txBox="1"/>
              <p:nvPr/>
            </p:nvSpPr>
            <p:spPr>
              <a:xfrm>
                <a:off x="5685985" y="3851611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FD101F9-F905-408A-B6E2-CE91357B0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985" y="3851611"/>
                <a:ext cx="623682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F4FD3BE8-B8AF-4444-B507-A101A0DF833D}"/>
                  </a:ext>
                </a:extLst>
              </p:cNvPr>
              <p:cNvSpPr txBox="1"/>
              <p:nvPr/>
            </p:nvSpPr>
            <p:spPr>
              <a:xfrm>
                <a:off x="6135518" y="3529502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F4FD3BE8-B8AF-4444-B507-A101A0DF8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518" y="3529502"/>
                <a:ext cx="623682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A1287A53-4C95-4834-82D5-82CEAFED6D2D}"/>
                  </a:ext>
                </a:extLst>
              </p:cNvPr>
              <p:cNvSpPr txBox="1"/>
              <p:nvPr/>
            </p:nvSpPr>
            <p:spPr>
              <a:xfrm>
                <a:off x="6107574" y="3826966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A1287A53-4C95-4834-82D5-82CEAFED6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574" y="3826966"/>
                <a:ext cx="623682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E4C0298E-8107-4270-8C7D-0C94D1A471BA}"/>
                  </a:ext>
                </a:extLst>
              </p:cNvPr>
              <p:cNvSpPr txBox="1"/>
              <p:nvPr/>
            </p:nvSpPr>
            <p:spPr>
              <a:xfrm>
                <a:off x="6575444" y="3519847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E4C0298E-8107-4270-8C7D-0C94D1A47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444" y="3519847"/>
                <a:ext cx="623682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69A86993-5E7B-46B9-B2B1-810E02EC61A4}"/>
                  </a:ext>
                </a:extLst>
              </p:cNvPr>
              <p:cNvSpPr txBox="1"/>
              <p:nvPr/>
            </p:nvSpPr>
            <p:spPr>
              <a:xfrm>
                <a:off x="6578917" y="3817219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69A86993-5E7B-46B9-B2B1-810E02EC6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917" y="3817219"/>
                <a:ext cx="623682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A4883A7-41D5-4E0C-8389-C6BCA305FF8D}"/>
                  </a:ext>
                </a:extLst>
              </p:cNvPr>
              <p:cNvSpPr txBox="1"/>
              <p:nvPr/>
            </p:nvSpPr>
            <p:spPr>
              <a:xfrm>
                <a:off x="6567186" y="4157189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A4883A7-41D5-4E0C-8389-C6BCA305F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186" y="4157189"/>
                <a:ext cx="623682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2822093-02FB-40B2-95B7-D33BD849C879}"/>
                  </a:ext>
                </a:extLst>
              </p:cNvPr>
              <p:cNvSpPr txBox="1"/>
              <p:nvPr/>
            </p:nvSpPr>
            <p:spPr>
              <a:xfrm>
                <a:off x="7020243" y="3500667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2822093-02FB-40B2-95B7-D33BD849C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43" y="3500667"/>
                <a:ext cx="623682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493305AA-16D9-49D9-81BE-2D733E2FDFF0}"/>
                  </a:ext>
                </a:extLst>
              </p:cNvPr>
              <p:cNvSpPr txBox="1"/>
              <p:nvPr/>
            </p:nvSpPr>
            <p:spPr>
              <a:xfrm>
                <a:off x="7069256" y="3826965"/>
                <a:ext cx="62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493305AA-16D9-49D9-81BE-2D733E2FD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256" y="3826965"/>
                <a:ext cx="623682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72A80C0D-B557-4499-9A11-36B94766C00D}"/>
              </a:ext>
            </a:extLst>
          </p:cNvPr>
          <p:cNvSpPr/>
          <p:nvPr/>
        </p:nvSpPr>
        <p:spPr>
          <a:xfrm>
            <a:off x="6573815" y="3312215"/>
            <a:ext cx="614443" cy="10799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F8EF94F4-D113-4186-AF07-2A147FF0959E}"/>
              </a:ext>
            </a:extLst>
          </p:cNvPr>
          <p:cNvCxnSpPr>
            <a:cxnSpLocks/>
          </p:cNvCxnSpPr>
          <p:nvPr/>
        </p:nvCxnSpPr>
        <p:spPr>
          <a:xfrm flipV="1">
            <a:off x="1763212" y="3949907"/>
            <a:ext cx="1203233" cy="7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685A348F-1BF8-4D6F-AFE6-EBDD739BAC40}"/>
                  </a:ext>
                </a:extLst>
              </p:cNvPr>
              <p:cNvSpPr txBox="1"/>
              <p:nvPr/>
            </p:nvSpPr>
            <p:spPr>
              <a:xfrm>
                <a:off x="1452761" y="3481052"/>
                <a:ext cx="178228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           </a:t>
                </a:r>
                <a:r>
                  <a:rPr lang="zh-CN" altLang="en-US" sz="1200" dirty="0"/>
                  <a:t>检索陷门</a:t>
                </a:r>
                <a:endParaRPr lang="en-US" altLang="zh-CN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685A348F-1BF8-4D6F-AFE6-EBDD739BA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761" y="3481052"/>
                <a:ext cx="1782281" cy="492443"/>
              </a:xfrm>
              <a:prstGeom prst="rect">
                <a:avLst/>
              </a:prstGeom>
              <a:blipFill>
                <a:blip r:embed="rId2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本框 76">
            <a:extLst>
              <a:ext uri="{FF2B5EF4-FFF2-40B4-BE49-F238E27FC236}">
                <a16:creationId xmlns:a16="http://schemas.microsoft.com/office/drawing/2014/main" id="{9FE6F397-148B-4716-AE24-C589AA440EDF}"/>
              </a:ext>
            </a:extLst>
          </p:cNvPr>
          <p:cNvSpPr txBox="1"/>
          <p:nvPr/>
        </p:nvSpPr>
        <p:spPr>
          <a:xfrm>
            <a:off x="2969055" y="3250405"/>
            <a:ext cx="2452782" cy="124530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AC11FA73-701E-4737-B922-F66B50796684}"/>
              </a:ext>
            </a:extLst>
          </p:cNvPr>
          <p:cNvSpPr txBox="1"/>
          <p:nvPr/>
        </p:nvSpPr>
        <p:spPr>
          <a:xfrm>
            <a:off x="5562517" y="3250406"/>
            <a:ext cx="2081408" cy="1245304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9D2449F-42AB-4C9B-9640-266FE3ACC14B}"/>
              </a:ext>
            </a:extLst>
          </p:cNvPr>
          <p:cNvSpPr txBox="1"/>
          <p:nvPr/>
        </p:nvSpPr>
        <p:spPr>
          <a:xfrm>
            <a:off x="3845571" y="4485837"/>
            <a:ext cx="913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TSet</a:t>
            </a:r>
            <a:endParaRPr lang="zh-CN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62D377C7-CC01-4036-AAED-CEAE0D65389B}"/>
              </a:ext>
            </a:extLst>
          </p:cNvPr>
          <p:cNvSpPr txBox="1"/>
          <p:nvPr/>
        </p:nvSpPr>
        <p:spPr>
          <a:xfrm>
            <a:off x="6444208" y="4502170"/>
            <a:ext cx="913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XSet</a:t>
            </a:r>
            <a:endParaRPr lang="zh-CN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96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ADC5221-B85E-4B5F-9D62-F1B6E25E4C5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321" y="16285"/>
            <a:ext cx="526324" cy="526324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60D02EF-AB48-4D25-BB5E-37C702122567}"/>
              </a:ext>
            </a:extLst>
          </p:cNvPr>
          <p:cNvCxnSpPr/>
          <p:nvPr/>
        </p:nvCxnSpPr>
        <p:spPr>
          <a:xfrm>
            <a:off x="0" y="542609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6">
            <a:extLst>
              <a:ext uri="{FF2B5EF4-FFF2-40B4-BE49-F238E27FC236}">
                <a16:creationId xmlns:a16="http://schemas.microsoft.com/office/drawing/2014/main" id="{E27B309D-4C95-475A-B473-1F6673185A96}"/>
              </a:ext>
            </a:extLst>
          </p:cNvPr>
          <p:cNvSpPr txBox="1"/>
          <p:nvPr/>
        </p:nvSpPr>
        <p:spPr>
          <a:xfrm>
            <a:off x="123139" y="48615"/>
            <a:ext cx="6103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0009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Oblivious Cross-Tags (OXT) Protocol</a:t>
            </a:r>
            <a:endParaRPr lang="zh-CN" altLang="en-US" sz="2400" dirty="0">
              <a:solidFill>
                <a:srgbClr val="0009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B6DDD79-1280-4717-AE67-2E36B02FAA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10" y="723106"/>
            <a:ext cx="3618013" cy="38199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73E7484-9DA2-49C5-A238-254752ED633F}"/>
                  </a:ext>
                </a:extLst>
              </p:cNvPr>
              <p:cNvSpPr txBox="1"/>
              <p:nvPr/>
            </p:nvSpPr>
            <p:spPr>
              <a:xfrm>
                <a:off x="4104507" y="1146666"/>
                <a:ext cx="6158011" cy="165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9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kumimoji="0" lang="en-US" altLang="zh-CN" sz="9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9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0" lang="en-US" altLang="zh-CN" sz="9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kumimoji="0" lang="en-US" altLang="zh-CN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kumimoji="0" lang="en-US" altLang="zh-CN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kumimoji="0" lang="en-US" altLang="zh-CN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kumimoji="0" lang="en-US" altLang="zh-CN" sz="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9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kumimoji="0" lang="en-US" altLang="zh-CN" sz="9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9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kumimoji="0" lang="en-US" altLang="zh-CN" sz="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),</a:t>
                </a:r>
                <a:r>
                  <a:rPr lang="en-US" altLang="zh-CN" sz="9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𝑥𝑖𝑛𝑑</m:t>
                        </m:r>
                      </m:e>
                      <m:sub>
                        <m: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900" i="1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9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i="1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900" i="1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altLang="zh-CN" sz="9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9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𝑖𝑛𝑑</m:t>
                        </m:r>
                      </m:e>
                      <m:sub>
                        <m: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9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),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sz="900" i="1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9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i="1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900" i="1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zh-CN" sz="9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9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9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||1),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sz="900" i="1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n-US" altLang="zh-CN" sz="9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𝑥𝑖𝑛𝑑</m:t>
                        </m:r>
                      </m:e>
                      <m:sub>
                        <m: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900" i="1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Sup>
                      <m:sSubSup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 sz="1200" dirty="0"/>
                  <a:t>,</a:t>
                </a:r>
                <a:r>
                  <a:rPr lang="en-US" altLang="zh-CN" sz="9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𝐸𝑛𝑐</m:t>
                    </m:r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altLang="zh-CN" sz="900" i="1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900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9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  <a:p>
                <a:r>
                  <a:rPr lang="en-US" altLang="zh-CN" sz="9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𝑥𝑖𝑛𝑑</m:t>
                        </m:r>
                      </m:e>
                      <m:sub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kumimoji="0" lang="en-US" altLang="zh-CN" sz="9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kumimoji="0" lang="en-US" altLang="zh-CN" sz="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9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𝑖𝑛𝑑</m:t>
                        </m:r>
                      </m:e>
                      <m:sub>
                        <m:r>
                          <a:rPr lang="en-US" altLang="zh-CN" sz="900" b="0" i="1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900" noProof="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b="0" i="1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900" b="0" i="1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sz="900" i="1" smtClean="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900" i="1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b="0" i="1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900" b="0" i="1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kumimoji="0" lang="en-US" altLang="zh-CN" sz="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9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||2),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kumimoji="0" lang="en-US" altLang="zh-CN" sz="9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n-US" altLang="zh-CN" sz="9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𝑥𝑖𝑛𝑑</m:t>
                        </m:r>
                      </m:e>
                      <m:sub>
                        <m:r>
                          <a:rPr lang="en-US" altLang="zh-CN" sz="900" b="0" i="1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900" i="1" smtClean="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Sup>
                      <m:sSubSupPr>
                        <m:ctrlPr>
                          <a:rPr lang="en-US" altLang="zh-CN" sz="900" i="1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900" b="0" i="1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900" b="0" i="1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900" b="0" i="1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 sz="9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𝐸𝑛𝑐</m:t>
                    </m:r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altLang="zh-CN" sz="900" i="1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900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9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altLang="zh-CN" sz="900" i="1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900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9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900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9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lang="en-US" altLang="zh-CN" sz="900" dirty="0"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𝑥𝑖𝑛𝑑</m:t>
                        </m:r>
                      </m:e>
                      <m:sub>
                        <m:r>
                          <a:rPr lang="en-US" altLang="zh-CN" sz="9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900" i="1"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9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9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900" dirty="0"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 dirty="0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i="1" dirty="0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900" i="1" dirty="0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altLang="zh-CN" sz="900" dirty="0"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900" dirty="0"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𝑖𝑛𝑑</m:t>
                        </m:r>
                      </m:e>
                      <m:sub>
                        <m:r>
                          <a:rPr lang="en-US" altLang="zh-CN" sz="9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900" dirty="0"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),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9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CN" sz="900" i="1"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9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9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900" dirty="0"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 dirty="0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i="1" dirty="0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900" i="1" dirty="0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zh-CN" sz="900" dirty="0"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900" dirty="0"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900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900" dirty="0"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||1),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9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CN" sz="900" i="1"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n-US" altLang="zh-CN" sz="900" dirty="0"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𝑥𝑖𝑛𝑑</m:t>
                        </m:r>
                      </m:e>
                      <m:sub>
                        <m:r>
                          <a:rPr lang="en-US" altLang="zh-CN" sz="9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900" i="1"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Sup>
                      <m:sSubSupPr>
                        <m:ctrlPr>
                          <a:rPr lang="en-US" altLang="zh-CN" sz="9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9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9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900" i="1"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 sz="9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𝐸𝑛𝑐</m:t>
                    </m:r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altLang="zh-CN" sz="900" i="1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900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9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kumimoji="0" lang="en-US" altLang="zh-CN" sz="9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𝑥𝑖𝑛𝑑</m:t>
                        </m:r>
                      </m:e>
                      <m:sub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kumimoji="0" lang="en-US" altLang="zh-CN" sz="9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kumimoji="0" lang="en-US" altLang="zh-CN" sz="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𝑖𝑛𝑑</m:t>
                        </m:r>
                      </m:e>
                      <m:sub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900" dirty="0"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kumimoji="0" lang="en-US" altLang="zh-CN" sz="9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kumimoji="0" lang="en-US" altLang="zh-CN" sz="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9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kumimoji="0" lang="en-US" altLang="zh-CN" sz="9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||2),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kumimoji="0" lang="en-US" altLang="zh-CN" sz="9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𝑥𝑖𝑛𝑑</m:t>
                        </m:r>
                      </m:e>
                      <m:sub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kumimoji="0" lang="en-US" altLang="zh-CN" sz="9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Sup>
                      <m:sSubSupPr>
                        <m:ctrlP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 sz="900" dirty="0">
                    <a:solidFill>
                      <a:srgbClr val="FF0000"/>
                    </a:solidFill>
                  </a:rPr>
                  <a:t>,</a:t>
                </a:r>
                <a:r>
                  <a:rPr lang="en-US" altLang="zh-CN" sz="9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𝐸𝑛𝑐</m:t>
                    </m:r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altLang="zh-CN" sz="900" i="1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900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9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  <a:p>
                <a:r>
                  <a:rPr lang="en-US" altLang="zh-CN" sz="9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𝑥𝑖𝑛𝑑</m:t>
                        </m:r>
                      </m:e>
                      <m:sub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kumimoji="0" lang="en-US" altLang="zh-CN" sz="9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kumimoji="0" lang="en-US" altLang="zh-CN" sz="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𝑖𝑛𝑑</m:t>
                        </m:r>
                      </m:e>
                      <m:sub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900" dirty="0"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  <m:r>
                      <a:rPr kumimoji="0" lang="en-US" altLang="zh-CN" sz="9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kumimoji="0" lang="en-US" altLang="zh-CN" sz="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9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kumimoji="0" lang="en-US" altLang="zh-CN" sz="9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||3),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  <m:r>
                      <a:rPr kumimoji="0" lang="en-US" altLang="zh-CN" sz="9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𝑥𝑖𝑛𝑑</m:t>
                        </m:r>
                      </m:e>
                      <m:sub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kumimoji="0" lang="en-US" altLang="zh-CN" sz="9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Sup>
                      <m:sSubSupPr>
                        <m:ctrlP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 sz="900" dirty="0">
                    <a:solidFill>
                      <a:srgbClr val="FF0000"/>
                    </a:solidFill>
                  </a:rPr>
                  <a:t>,</a:t>
                </a:r>
                <a:r>
                  <a:rPr lang="en-US" altLang="zh-CN" sz="9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𝐸𝑛𝑐</m:t>
                    </m:r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altLang="zh-CN" sz="900" i="1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900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9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kumimoji="0" lang="en-US" altLang="zh-CN" sz="9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𝑥𝑖𝑛𝑑</m:t>
                        </m:r>
                      </m:e>
                      <m:sub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kumimoji="0" lang="en-US" altLang="zh-CN" sz="9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kumimoji="0" lang="en-US" altLang="zh-CN" sz="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𝑖𝑛𝑑</m:t>
                        </m:r>
                      </m:e>
                      <m:sub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900" dirty="0"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24</m:t>
                        </m:r>
                      </m:sub>
                    </m:sSub>
                    <m:r>
                      <a:rPr kumimoji="0" lang="en-US" altLang="zh-CN" sz="9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kumimoji="0" lang="en-US" altLang="zh-CN" sz="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9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kumimoji="0" lang="en-US" altLang="zh-CN" sz="9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||4),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24</m:t>
                        </m:r>
                      </m:sub>
                    </m:sSub>
                    <m:r>
                      <a:rPr kumimoji="0" lang="en-US" altLang="zh-CN" sz="9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𝑥𝑖𝑛𝑑</m:t>
                        </m:r>
                      </m:e>
                      <m:sub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kumimoji="0" lang="en-US" altLang="zh-CN" sz="9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Sup>
                      <m:sSubSupPr>
                        <m:ctrlP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  <m:sup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 sz="900" dirty="0">
                    <a:solidFill>
                      <a:srgbClr val="FF0000"/>
                    </a:solidFill>
                  </a:rPr>
                  <a:t>,</a:t>
                </a:r>
                <a:r>
                  <a:rPr lang="en-US" altLang="zh-CN" sz="9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24</m:t>
                        </m:r>
                      </m:sub>
                    </m:sSub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𝐸𝑛𝑐</m:t>
                    </m:r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altLang="zh-CN" sz="900" i="1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900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9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altLang="zh-CN" sz="900" i="1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900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9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900" dirty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9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900" dirty="0"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900" dirty="0"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𝑥𝑖𝑛𝑑</m:t>
                        </m:r>
                      </m:e>
                      <m:sub>
                        <m:r>
                          <a:rPr lang="en-US" altLang="zh-CN" sz="900" i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900" i="1"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900" i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900" i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900" dirty="0"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 dirty="0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i="1" dirty="0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900" i="1" dirty="0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altLang="zh-CN" sz="900" dirty="0"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900" dirty="0"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𝑖𝑛𝑑</m:t>
                        </m:r>
                      </m:e>
                      <m:sub>
                        <m:r>
                          <a:rPr lang="en-US" altLang="zh-CN" sz="900" i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900" dirty="0"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),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900" i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sub>
                    </m:sSub>
                    <m:r>
                      <a:rPr lang="en-US" altLang="zh-CN" sz="900" i="1"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900" i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900" i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900" dirty="0"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 dirty="0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i="1" dirty="0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900" i="1" dirty="0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zh-CN" sz="900" dirty="0"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900" dirty="0"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900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900" dirty="0"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||1),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900" i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31</m:t>
                        </m:r>
                      </m:sub>
                    </m:sSub>
                    <m:r>
                      <a:rPr lang="en-US" altLang="zh-CN" sz="900" i="1"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n-US" altLang="zh-CN" sz="900" dirty="0"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𝑥𝑖𝑛𝑑</m:t>
                        </m:r>
                      </m:e>
                      <m:sub>
                        <m:r>
                          <a:rPr lang="en-US" altLang="zh-CN" sz="900" i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900" i="1"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Sup>
                      <m:sSubSupPr>
                        <m:ctrlPr>
                          <a:rPr lang="en-US" altLang="zh-CN" sz="900" i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900" i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900" i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900" i="1"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 sz="900" dirty="0">
                    <a:solidFill>
                      <a:srgbClr val="FF0000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sub>
                    </m:sSub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𝐸𝑛𝑐</m:t>
                    </m:r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altLang="zh-CN" sz="900" i="1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900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9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9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9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0" lang="en-US" altLang="zh-CN" sz="105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𝑥𝑖𝑛𝑑</m:t>
                        </m:r>
                      </m:e>
                      <m:sub>
                        <m:r>
                          <a:rPr kumimoji="0" lang="en-US" altLang="zh-CN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kumimoji="0" lang="en-US" altLang="zh-CN" sz="1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kumimoji="0" lang="en-US" altLang="zh-CN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kumimoji="0" lang="en-US" altLang="zh-CN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kumimoji="0" lang="en-US" altLang="zh-CN" sz="1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𝑖𝑛𝑑</m:t>
                        </m:r>
                      </m:e>
                      <m:sub>
                        <m:r>
                          <a:rPr kumimoji="0" lang="en-US" altLang="zh-CN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1000" dirty="0">
                    <a:solidFill>
                      <a:prstClr val="black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kumimoji="0" lang="en-US" altLang="zh-CN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33</m:t>
                        </m:r>
                      </m:sub>
                    </m:sSub>
                    <m:r>
                      <a:rPr kumimoji="0" lang="en-US" altLang="zh-CN" sz="1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kumimoji="0" lang="en-US" altLang="zh-CN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kumimoji="0" lang="en-US" altLang="zh-CN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kumimoji="0" lang="en-US" altLang="zh-CN" sz="1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kumimoji="0" lang="en-US" altLang="zh-CN" sz="1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||</a:t>
                </a:r>
                <a:r>
                  <a:rPr kumimoji="0" lang="en-US" altLang="zh-C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2)</a:t>
                </a: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32</m:t>
                        </m:r>
                      </m:sub>
                    </m:sSub>
                    <m:r>
                      <a:rPr kumimoji="0" lang="en-US" altLang="zh-CN" sz="1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𝑥𝑖𝑛𝑑</m:t>
                        </m:r>
                      </m:e>
                      <m:sub>
                        <m:r>
                          <a:rPr kumimoji="0" lang="en-US" altLang="zh-CN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kumimoji="0" lang="en-US" altLang="zh-CN" sz="1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Sup>
                      <m:sSubSupPr>
                        <m:ctrlPr>
                          <a:rPr kumimoji="0" lang="en-US" altLang="zh-CN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0" lang="en-US" altLang="zh-CN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kumimoji="0" lang="en-US" altLang="zh-CN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kumimoji="0" lang="en-US" altLang="zh-CN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 sz="800" dirty="0">
                    <a:solidFill>
                      <a:srgbClr val="FF0000"/>
                    </a:solidFill>
                  </a:rPr>
                  <a:t>,</a:t>
                </a:r>
                <a:r>
                  <a:rPr lang="en-US" altLang="zh-CN" sz="8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8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8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33</m:t>
                        </m:r>
                      </m:sub>
                    </m:sSub>
                    <m:r>
                      <a:rPr lang="en-US" altLang="zh-CN" sz="8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altLang="zh-CN" sz="8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𝐸𝑛𝑐</m:t>
                    </m:r>
                    <m:r>
                      <a:rPr lang="en-US" altLang="zh-CN" sz="8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8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altLang="zh-CN" sz="800" i="1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800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altLang="zh-CN" sz="8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8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8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8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4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0" lang="en-US" altLang="zh-CN" sz="900" b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𝑥𝑖𝑛𝑑</m:t>
                        </m:r>
                      </m:e>
                      <m:sub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kumimoji="0" lang="en-US" altLang="zh-CN" sz="9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kumimoji="0" lang="en-US" altLang="zh-CN" sz="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9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𝑖𝑛𝑑</m:t>
                        </m:r>
                      </m:e>
                      <m:sub>
                        <m:r>
                          <a:rPr lang="en-US" altLang="zh-CN" sz="900" b="0" i="1" smtClean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900" noProof="0" dirty="0"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 smtClean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b="0" i="1" smtClean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900" b="0" i="1" smtClean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34</m:t>
                        </m:r>
                      </m:sub>
                    </m:sSub>
                    <m:r>
                      <a:rPr lang="en-US" altLang="zh-CN" sz="900" i="1" smtClean="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900" i="1" smtClean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b="0" i="1" smtClean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900" b="0" i="1" smtClean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kumimoji="0" lang="en-US" altLang="zh-CN" sz="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9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900" b="0" i="0" smtClean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||3),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33</m:t>
                        </m:r>
                      </m:sub>
                    </m:sSub>
                    <m:r>
                      <a:rPr kumimoji="0" lang="en-US" altLang="zh-CN" sz="9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n-US" altLang="zh-CN" sz="900" dirty="0">
                    <a:solidFill>
                      <a:schemeClr val="tx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𝑥𝑖𝑛𝑑</m:t>
                        </m:r>
                      </m:e>
                      <m:sub>
                        <m:r>
                          <a:rPr lang="en-US" altLang="zh-CN" sz="900" b="0" i="1" smtClean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900" i="1" smtClean="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Sup>
                      <m:sSubSupPr>
                        <m:ctrlPr>
                          <a:rPr lang="en-US" altLang="zh-CN" sz="900" i="1" smtClean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900" b="0" i="1" smtClean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900" b="0" i="1" smtClean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900" b="0" i="1" smtClean="0"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 sz="800" dirty="0">
                    <a:solidFill>
                      <a:srgbClr val="FF0000"/>
                    </a:solidFill>
                  </a:rPr>
                  <a:t>,</a:t>
                </a:r>
                <a:r>
                  <a:rPr lang="en-US" altLang="zh-CN" sz="8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8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8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34</m:t>
                        </m:r>
                      </m:sub>
                    </m:sSub>
                    <m:r>
                      <a:rPr lang="en-US" altLang="zh-CN" sz="8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altLang="zh-CN" sz="8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𝐸𝑛𝑐</m:t>
                    </m:r>
                    <m:r>
                      <a:rPr lang="en-US" altLang="zh-CN" sz="8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8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altLang="zh-CN" sz="800" i="1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800">
                                <a:solidFill>
                                  <a:srgbClr val="0009BF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altLang="zh-CN" sz="8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8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8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altLang="zh-CN" sz="8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8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4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9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73E7484-9DA2-49C5-A238-254752ED6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507" y="1146666"/>
                <a:ext cx="6158011" cy="16577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矩形 130">
            <a:extLst>
              <a:ext uri="{FF2B5EF4-FFF2-40B4-BE49-F238E27FC236}">
                <a16:creationId xmlns:a16="http://schemas.microsoft.com/office/drawing/2014/main" id="{27D6D8EE-7827-457D-870C-04FE0FD0A106}"/>
              </a:ext>
            </a:extLst>
          </p:cNvPr>
          <p:cNvSpPr/>
          <p:nvPr/>
        </p:nvSpPr>
        <p:spPr>
          <a:xfrm>
            <a:off x="5604302" y="3097739"/>
            <a:ext cx="720714" cy="2151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FDA97141-5931-4329-8BEA-E69EE8F709DB}"/>
              </a:ext>
            </a:extLst>
          </p:cNvPr>
          <p:cNvSpPr/>
          <p:nvPr/>
        </p:nvSpPr>
        <p:spPr>
          <a:xfrm>
            <a:off x="6334156" y="3099350"/>
            <a:ext cx="720714" cy="2151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DE833431-EB6D-4DAE-826A-5F8103A8E031}"/>
              </a:ext>
            </a:extLst>
          </p:cNvPr>
          <p:cNvSpPr/>
          <p:nvPr/>
        </p:nvSpPr>
        <p:spPr>
          <a:xfrm>
            <a:off x="7064010" y="3097739"/>
            <a:ext cx="720714" cy="215198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5CF5C836-9485-4133-9F0C-10B9D782CD23}"/>
                  </a:ext>
                </a:extLst>
              </p:cNvPr>
              <p:cNvSpPr txBox="1"/>
              <p:nvPr/>
            </p:nvSpPr>
            <p:spPr>
              <a:xfrm>
                <a:off x="5595218" y="3035208"/>
                <a:ext cx="720080" cy="334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400" b="0" i="0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5CF5C836-9485-4133-9F0C-10B9D782C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218" y="3035208"/>
                <a:ext cx="720080" cy="334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9579822F-FDA7-45B3-82D5-62C8C45F1B76}"/>
                  </a:ext>
                </a:extLst>
              </p:cNvPr>
              <p:cNvSpPr txBox="1"/>
              <p:nvPr/>
            </p:nvSpPr>
            <p:spPr>
              <a:xfrm>
                <a:off x="6324842" y="3028569"/>
                <a:ext cx="720080" cy="326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400" b="0" i="0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9579822F-FDA7-45B3-82D5-62C8C45F1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842" y="3028569"/>
                <a:ext cx="720080" cy="326243"/>
              </a:xfrm>
              <a:prstGeom prst="rect">
                <a:avLst/>
              </a:prstGeom>
              <a:blipFill>
                <a:blip r:embed="rId8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B6EF2A77-053B-41FD-BD8F-FE3E87EC8319}"/>
                  </a:ext>
                </a:extLst>
              </p:cNvPr>
              <p:cNvSpPr txBox="1"/>
              <p:nvPr/>
            </p:nvSpPr>
            <p:spPr>
              <a:xfrm>
                <a:off x="7092493" y="3024272"/>
                <a:ext cx="720080" cy="334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400" b="0" i="0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B6EF2A77-053B-41FD-BD8F-FE3E87EC8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493" y="3024272"/>
                <a:ext cx="720080" cy="3348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53726E56-4CF8-402C-8EF2-D43FE140924D}"/>
              </a:ext>
            </a:extLst>
          </p:cNvPr>
          <p:cNvCxnSpPr/>
          <p:nvPr/>
        </p:nvCxnSpPr>
        <p:spPr>
          <a:xfrm flipV="1">
            <a:off x="5951079" y="3312937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F7A2BFB3-0D3E-4EB1-8197-39EB28B3EA24}"/>
              </a:ext>
            </a:extLst>
          </p:cNvPr>
          <p:cNvCxnSpPr/>
          <p:nvPr/>
        </p:nvCxnSpPr>
        <p:spPr>
          <a:xfrm flipV="1">
            <a:off x="7384403" y="3313702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F6379834-6A86-4607-8F6D-389D405E74C3}"/>
              </a:ext>
            </a:extLst>
          </p:cNvPr>
          <p:cNvCxnSpPr/>
          <p:nvPr/>
        </p:nvCxnSpPr>
        <p:spPr>
          <a:xfrm flipV="1">
            <a:off x="6672352" y="3303999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7C8BE6F4-FD98-4E93-BF0C-40F61908D78E}"/>
                  </a:ext>
                </a:extLst>
              </p:cNvPr>
              <p:cNvSpPr txBox="1"/>
              <p:nvPr/>
            </p:nvSpPr>
            <p:spPr>
              <a:xfrm>
                <a:off x="5578084" y="3515869"/>
                <a:ext cx="114511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1200" b="0" i="1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200" b="0" i="0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7C8BE6F4-FD98-4E93-BF0C-40F61908D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084" y="3515869"/>
                <a:ext cx="1145110" cy="830997"/>
              </a:xfrm>
              <a:prstGeom prst="rect">
                <a:avLst/>
              </a:prstGeom>
              <a:blipFill>
                <a:blip r:embed="rId10"/>
                <a:stretch>
                  <a:fillRect l="-1064" t="-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4160A26B-526D-4883-B004-756801DEA6F4}"/>
                  </a:ext>
                </a:extLst>
              </p:cNvPr>
              <p:cNvSpPr txBox="1"/>
              <p:nvPr/>
            </p:nvSpPr>
            <p:spPr>
              <a:xfrm>
                <a:off x="6345928" y="3507387"/>
                <a:ext cx="114511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200" b="0" i="0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200" b="0" i="0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200" b="0" i="0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200" b="0" i="0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200" b="0" i="0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200" b="0" i="0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200" b="0" i="0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24</m:t>
                        </m:r>
                      </m:sub>
                    </m:sSub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200" b="0" i="0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24</m:t>
                        </m:r>
                      </m:sub>
                    </m:sSub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4160A26B-526D-4883-B004-756801DEA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928" y="3507387"/>
                <a:ext cx="1145110" cy="1569660"/>
              </a:xfrm>
              <a:prstGeom prst="rect">
                <a:avLst/>
              </a:prstGeom>
              <a:blipFill>
                <a:blip r:embed="rId11"/>
                <a:stretch>
                  <a:fillRect l="-1596" t="-3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930A7709-6928-4099-8525-6017380D89BD}"/>
                  </a:ext>
                </a:extLst>
              </p:cNvPr>
              <p:cNvSpPr txBox="1"/>
              <p:nvPr/>
            </p:nvSpPr>
            <p:spPr>
              <a:xfrm>
                <a:off x="7092280" y="3523305"/>
                <a:ext cx="114511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200" b="0" i="0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sub>
                    </m:sSub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200" b="0" i="0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31</m:t>
                        </m:r>
                      </m:sub>
                    </m:sSub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200" b="0" i="0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33</m:t>
                        </m:r>
                      </m:sub>
                    </m:sSub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200" b="0" i="0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sub>
                    </m:sSub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200" dirty="0">
                    <a:solidFill>
                      <a:srgbClr val="0009B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200" b="0" i="0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34</m:t>
                        </m:r>
                      </m:sub>
                    </m:sSub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200" b="0" i="0" smtClean="0">
                            <a:solidFill>
                              <a:srgbClr val="0009BF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33</m:t>
                        </m:r>
                      </m:sub>
                    </m:sSub>
                    <m:r>
                      <a:rPr lang="en-US" altLang="zh-CN" sz="1200">
                        <a:solidFill>
                          <a:srgbClr val="0009BF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1200" dirty="0">
                  <a:solidFill>
                    <a:srgbClr val="0009B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930A7709-6928-4099-8525-6017380D8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3523305"/>
                <a:ext cx="1145110" cy="1200329"/>
              </a:xfrm>
              <a:prstGeom prst="rect">
                <a:avLst/>
              </a:prstGeom>
              <a:blipFill>
                <a:blip r:embed="rId12"/>
                <a:stretch>
                  <a:fillRect l="-1064" t="-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8806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76.6299212598426,&quot;width&quot;:1376.6299212598426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dakvugzl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11414</TotalTime>
  <Words>1623</Words>
  <Application>Microsoft Office PowerPoint</Application>
  <PresentationFormat>全屏显示(16:9)</PresentationFormat>
  <Paragraphs>456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CMSY9</vt:lpstr>
      <vt:lpstr>inherit</vt:lpstr>
      <vt:lpstr>等线</vt:lpstr>
      <vt:lpstr>黑体</vt:lpstr>
      <vt:lpstr>微软雅黑 Light</vt:lpstr>
      <vt:lpstr>字魂59号-创粗黑</vt:lpstr>
      <vt:lpstr>Arial</vt:lpstr>
      <vt:lpstr>Calibri</vt:lpstr>
      <vt:lpstr>Cambria Math</vt:lpstr>
      <vt:lpstr>Times New Roman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http://www.deepbbs.org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Administrator</cp:lastModifiedBy>
  <cp:revision>425</cp:revision>
  <dcterms:created xsi:type="dcterms:W3CDTF">2015-11-26T04:19:00Z</dcterms:created>
  <dcterms:modified xsi:type="dcterms:W3CDTF">2022-01-17T08:24:08Z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