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830" r:id="rId3"/>
    <p:sldId id="809" r:id="rId4"/>
    <p:sldId id="838" r:id="rId5"/>
    <p:sldId id="827" r:id="rId6"/>
    <p:sldId id="831" r:id="rId7"/>
    <p:sldId id="832" r:id="rId8"/>
    <p:sldId id="826" r:id="rId9"/>
    <p:sldId id="837" r:id="rId10"/>
    <p:sldId id="834" r:id="rId11"/>
    <p:sldId id="835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3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14B28B"/>
    <a:srgbClr val="414455"/>
    <a:srgbClr val="FBFBFB"/>
    <a:srgbClr val="5B5E77"/>
    <a:srgbClr val="4C4F64"/>
    <a:srgbClr val="C00000"/>
    <a:srgbClr val="A6A6A6"/>
    <a:srgbClr val="E200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95" d="100"/>
          <a:sy n="95" d="100"/>
        </p:scale>
        <p:origin x="690" y="90"/>
      </p:cViewPr>
      <p:guideLst>
        <p:guide orient="horz" pos="1773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81C5E-ABEC-406E-876A-C0540989C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6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6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5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2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0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8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8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5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35B-0EFC-4AE1-AB1E-AE42B75B16B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71C7-2F08-4A66-81F6-74220D70825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DAD3-758B-4018-A3BB-E7F3303DFD7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237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BBE6-54EC-4D43-A699-AD85DDDF8C07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BCE-A2E8-4B7A-9BAA-B4D1F39E8E3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573-F7DA-48E6-9081-B847B14C29DD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CF94-52EB-4888-BD4A-BF28DC2CAD9C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93C-8C00-4438-8793-9625DA4B089E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6A07-A80C-4C53-B9AD-62BA5838498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D0B3-6A76-458C-8AAD-C627F6316C1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0A2-FC1F-4F9F-8F21-C5E4A93D7B96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7D64-5F5E-42DC-A6EA-2F23E51418F2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roceedings/10.1145/34332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4.tmp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3.tmp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2.tmp"/><Relationship Id="rId19" Type="http://schemas.openxmlformats.org/officeDocument/2006/relationships/image" Target="../media/image5.tmp"/><Relationship Id="rId31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tmp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png"/><Relationship Id="rId1" Type="http://schemas.openxmlformats.org/officeDocument/2006/relationships/tags" Target="../tags/tag2.xml"/><Relationship Id="rId6" Type="http://schemas.openxmlformats.org/officeDocument/2006/relationships/image" Target="../media/image7.tmp"/><Relationship Id="rId11" Type="http://schemas.openxmlformats.org/officeDocument/2006/relationships/image" Target="../media/image34.png"/><Relationship Id="rId5" Type="http://schemas.openxmlformats.org/officeDocument/2006/relationships/image" Target="../media/image6.tmp"/><Relationship Id="rId15" Type="http://schemas.openxmlformats.org/officeDocument/2006/relationships/image" Target="../media/image38.png"/><Relationship Id="rId10" Type="http://schemas.openxmlformats.org/officeDocument/2006/relationships/image" Target="../media/image5.tmp"/><Relationship Id="rId4" Type="http://schemas.openxmlformats.org/officeDocument/2006/relationships/image" Target="../media/image1.png"/><Relationship Id="rId9" Type="http://schemas.openxmlformats.org/officeDocument/2006/relationships/image" Target="../media/image3.tmp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13" Type="http://schemas.openxmlformats.org/officeDocument/2006/relationships/image" Target="../media/image46.png"/><Relationship Id="rId18" Type="http://schemas.openxmlformats.org/officeDocument/2006/relationships/image" Target="../media/image18.png"/><Relationship Id="rId26" Type="http://schemas.openxmlformats.org/officeDocument/2006/relationships/image" Target="../media/image33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45.png"/><Relationship Id="rId17" Type="http://schemas.openxmlformats.org/officeDocument/2006/relationships/image" Target="../media/image3.png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48.png"/><Relationship Id="rId29" Type="http://schemas.openxmlformats.org/officeDocument/2006/relationships/image" Target="../media/image9.tmp"/><Relationship Id="rId1" Type="http://schemas.openxmlformats.org/officeDocument/2006/relationships/tags" Target="../tags/tag3.xml"/><Relationship Id="rId6" Type="http://schemas.openxmlformats.org/officeDocument/2006/relationships/image" Target="../media/image3.tmp"/><Relationship Id="rId11" Type="http://schemas.openxmlformats.org/officeDocument/2006/relationships/image" Target="../media/image44.png"/><Relationship Id="rId24" Type="http://schemas.openxmlformats.org/officeDocument/2006/relationships/image" Target="../media/image31.png"/><Relationship Id="rId5" Type="http://schemas.openxmlformats.org/officeDocument/2006/relationships/image" Target="../media/image2.tmp"/><Relationship Id="rId15" Type="http://schemas.openxmlformats.org/officeDocument/2006/relationships/image" Target="../media/image47.png"/><Relationship Id="rId23" Type="http://schemas.openxmlformats.org/officeDocument/2006/relationships/image" Target="../media/image16.png"/><Relationship Id="rId28" Type="http://schemas.openxmlformats.org/officeDocument/2006/relationships/image" Target="../media/image55.png"/><Relationship Id="rId10" Type="http://schemas.openxmlformats.org/officeDocument/2006/relationships/image" Target="../media/image43.png"/><Relationship Id="rId19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42.png"/><Relationship Id="rId14" Type="http://schemas.openxmlformats.org/officeDocument/2006/relationships/image" Target="../media/image15.png"/><Relationship Id="rId22" Type="http://schemas.openxmlformats.org/officeDocument/2006/relationships/image" Target="../media/image49.png"/><Relationship Id="rId27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13" Type="http://schemas.openxmlformats.org/officeDocument/2006/relationships/image" Target="../media/image47.png"/><Relationship Id="rId18" Type="http://schemas.openxmlformats.org/officeDocument/2006/relationships/image" Target="../media/image48.png"/><Relationship Id="rId26" Type="http://schemas.openxmlformats.org/officeDocument/2006/relationships/image" Target="../media/image66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62.png"/><Relationship Id="rId7" Type="http://schemas.openxmlformats.org/officeDocument/2006/relationships/image" Target="../media/image50.png"/><Relationship Id="rId12" Type="http://schemas.openxmlformats.org/officeDocument/2006/relationships/image" Target="../media/image15.png"/><Relationship Id="rId17" Type="http://schemas.openxmlformats.org/officeDocument/2006/relationships/image" Target="../media/image25.png"/><Relationship Id="rId25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png"/><Relationship Id="rId20" Type="http://schemas.openxmlformats.org/officeDocument/2006/relationships/image" Target="../media/image3.png"/><Relationship Id="rId29" Type="http://schemas.openxmlformats.org/officeDocument/2006/relationships/image" Target="../media/image53.png"/><Relationship Id="rId1" Type="http://schemas.openxmlformats.org/officeDocument/2006/relationships/tags" Target="../tags/tag5.xml"/><Relationship Id="rId6" Type="http://schemas.openxmlformats.org/officeDocument/2006/relationships/image" Target="../media/image3.tmp"/><Relationship Id="rId11" Type="http://schemas.openxmlformats.org/officeDocument/2006/relationships/image" Target="../media/image61.png"/><Relationship Id="rId24" Type="http://schemas.openxmlformats.org/officeDocument/2006/relationships/image" Target="../media/image64.png"/><Relationship Id="rId5" Type="http://schemas.openxmlformats.org/officeDocument/2006/relationships/image" Target="../media/image2.tmp"/><Relationship Id="rId15" Type="http://schemas.openxmlformats.org/officeDocument/2006/relationships/image" Target="../media/image17.png"/><Relationship Id="rId23" Type="http://schemas.openxmlformats.org/officeDocument/2006/relationships/image" Target="../media/image33.png"/><Relationship Id="rId28" Type="http://schemas.openxmlformats.org/officeDocument/2006/relationships/image" Target="../media/image41.png"/><Relationship Id="rId10" Type="http://schemas.openxmlformats.org/officeDocument/2006/relationships/image" Target="../media/image60.png"/><Relationship Id="rId19" Type="http://schemas.openxmlformats.org/officeDocument/2006/relationships/image" Target="../media/image49.png"/><Relationship Id="rId31" Type="http://schemas.openxmlformats.org/officeDocument/2006/relationships/image" Target="../media/image70.png"/><Relationship Id="rId4" Type="http://schemas.openxmlformats.org/officeDocument/2006/relationships/image" Target="../media/image1.png"/><Relationship Id="rId9" Type="http://schemas.openxmlformats.org/officeDocument/2006/relationships/image" Target="../media/image43.png"/><Relationship Id="rId14" Type="http://schemas.openxmlformats.org/officeDocument/2006/relationships/image" Target="../media/image13.png"/><Relationship Id="rId22" Type="http://schemas.openxmlformats.org/officeDocument/2006/relationships/image" Target="../media/image51.png"/><Relationship Id="rId27" Type="http://schemas.openxmlformats.org/officeDocument/2006/relationships/image" Target="../media/image52.png"/><Relationship Id="rId30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13" Type="http://schemas.openxmlformats.org/officeDocument/2006/relationships/image" Target="../media/image15.png"/><Relationship Id="rId18" Type="http://schemas.openxmlformats.org/officeDocument/2006/relationships/image" Target="../media/image4.png"/><Relationship Id="rId26" Type="http://schemas.openxmlformats.org/officeDocument/2006/relationships/image" Target="../media/image79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9.png"/><Relationship Id="rId34" Type="http://schemas.openxmlformats.org/officeDocument/2006/relationships/image" Target="../media/image87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18.png"/><Relationship Id="rId25" Type="http://schemas.openxmlformats.org/officeDocument/2006/relationships/image" Target="../media/image58.png"/><Relationship Id="rId3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20" Type="http://schemas.openxmlformats.org/officeDocument/2006/relationships/image" Target="../media/image17.png"/><Relationship Id="rId29" Type="http://schemas.openxmlformats.org/officeDocument/2006/relationships/image" Target="../media/image63.png"/><Relationship Id="rId1" Type="http://schemas.openxmlformats.org/officeDocument/2006/relationships/tags" Target="../tags/tag7.xml"/><Relationship Id="rId6" Type="http://schemas.openxmlformats.org/officeDocument/2006/relationships/image" Target="../media/image3.tmp"/><Relationship Id="rId11" Type="http://schemas.openxmlformats.org/officeDocument/2006/relationships/image" Target="../media/image74.png"/><Relationship Id="rId24" Type="http://schemas.openxmlformats.org/officeDocument/2006/relationships/image" Target="../media/image57.png"/><Relationship Id="rId32" Type="http://schemas.openxmlformats.org/officeDocument/2006/relationships/image" Target="../media/image85.png"/><Relationship Id="rId37" Type="http://schemas.openxmlformats.org/officeDocument/2006/relationships/image" Target="../media/image5.tmp"/><Relationship Id="rId5" Type="http://schemas.openxmlformats.org/officeDocument/2006/relationships/image" Target="../media/image2.tmp"/><Relationship Id="rId15" Type="http://schemas.openxmlformats.org/officeDocument/2006/relationships/image" Target="../media/image75.png"/><Relationship Id="rId23" Type="http://schemas.openxmlformats.org/officeDocument/2006/relationships/image" Target="../media/image76.png"/><Relationship Id="rId28" Type="http://schemas.openxmlformats.org/officeDocument/2006/relationships/image" Target="../media/image59.png"/><Relationship Id="rId36" Type="http://schemas.openxmlformats.org/officeDocument/2006/relationships/image" Target="../media/image89.png"/><Relationship Id="rId10" Type="http://schemas.openxmlformats.org/officeDocument/2006/relationships/image" Target="../media/image60.png"/><Relationship Id="rId19" Type="http://schemas.openxmlformats.org/officeDocument/2006/relationships/image" Target="../media/image48.png"/><Relationship Id="rId31" Type="http://schemas.openxmlformats.org/officeDocument/2006/relationships/image" Target="../media/image68.png"/><Relationship Id="rId4" Type="http://schemas.openxmlformats.org/officeDocument/2006/relationships/image" Target="../media/image1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3.png"/><Relationship Id="rId27" Type="http://schemas.openxmlformats.org/officeDocument/2006/relationships/image" Target="../media/image80.png"/><Relationship Id="rId30" Type="http://schemas.openxmlformats.org/officeDocument/2006/relationships/image" Target="../media/image67.png"/><Relationship Id="rId35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tm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4.tmp"/><Relationship Id="rId5" Type="http://schemas.openxmlformats.org/officeDocument/2006/relationships/image" Target="../media/image1.png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7b0a202020202262756c6c6574223a20227b5c2263617465676f727949645c223a31303031322c5c2274656d706c61746549645c223a32303233313239377d220a7d0a"/>
          <p:cNvSpPr txBox="1"/>
          <p:nvPr/>
        </p:nvSpPr>
        <p:spPr>
          <a:xfrm>
            <a:off x="-108520" y="1268164"/>
            <a:ext cx="9361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Multi-User Collusion-Resistant Searchable Encryption </a:t>
            </a:r>
          </a:p>
          <a:p>
            <a:pPr algn="ctr"/>
            <a:r>
              <a:rPr lang="en-US" altLang="zh-CN" sz="28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Optimal Search Time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409" y="465998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dirty="0">
                <a:solidFill>
                  <a:srgbClr val="0009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汇报人：魏佩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575CC-2EB1-4FEA-BECE-07511C4EC3E3}"/>
              </a:ext>
            </a:extLst>
          </p:cNvPr>
          <p:cNvSpPr txBox="1"/>
          <p:nvPr/>
        </p:nvSpPr>
        <p:spPr>
          <a:xfrm>
            <a:off x="1450434" y="2750763"/>
            <a:ext cx="646017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1350" b="1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en-US" altLang="zh-CN" sz="1350" dirty="0">
              <a:solidFill>
                <a:srgbClr val="94C600">
                  <a:lumMod val="50000"/>
                </a:srgbClr>
              </a:solidFill>
              <a:latin typeface="inherit"/>
            </a:endParaRPr>
          </a:p>
          <a:p>
            <a:pPr algn="ctr" defTabSz="685800"/>
            <a:r>
              <a:rPr lang="en-US" altLang="zh-CN" sz="1350" dirty="0">
                <a:solidFill>
                  <a:srgbClr val="94C600">
                    <a:lumMod val="50000"/>
                  </a:srgbClr>
                </a:solidFill>
                <a:latin typeface="inherit"/>
                <a:hlinkClick r:id="rId3" tooltip="ASIA CCS '21: Proceedings of the 2021 ACM Asia Conference on Computer and Communications Secu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ASIA CCS ‘21: Proceedings of the 2021 ACM Asia Conference on Computer and Communications Security</a:t>
            </a:r>
            <a:endParaRPr lang="en-US" altLang="zh-CN" sz="1350" dirty="0">
              <a:solidFill>
                <a:srgbClr val="94C600">
                  <a:lumMod val="50000"/>
                </a:srgbClr>
              </a:solidFill>
              <a:latin typeface="inheri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82AAFA-5539-48E2-8C86-1117C8ADFC86}"/>
              </a:ext>
            </a:extLst>
          </p:cNvPr>
          <p:cNvSpPr txBox="1"/>
          <p:nvPr/>
        </p:nvSpPr>
        <p:spPr>
          <a:xfrm>
            <a:off x="3275517" y="2450681"/>
            <a:ext cx="503045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1350" dirty="0">
                <a:solidFill>
                  <a:srgbClr val="333333"/>
                </a:solidFill>
                <a:latin typeface="Arial" panose="020B0604020202020204" pitchFamily="34" charset="0"/>
              </a:rPr>
              <a:t> Yun Wang/Dimitrios Papadopoulos</a:t>
            </a:r>
            <a:endParaRPr lang="zh-CN" altLang="en-US" sz="135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817B2D-1C44-4534-82B3-DD6C637CDD59}"/>
              </a:ext>
            </a:extLst>
          </p:cNvPr>
          <p:cNvSpPr txBox="1"/>
          <p:nvPr/>
        </p:nvSpPr>
        <p:spPr>
          <a:xfrm>
            <a:off x="2555776" y="1971585"/>
            <a:ext cx="45715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72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72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7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F4972E54-2C40-4724-A499-43D7648E28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AA006F-1F17-4C13-A965-A184793CC3BB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6">
            <a:extLst>
              <a:ext uri="{FF2B5EF4-FFF2-40B4-BE49-F238E27FC236}">
                <a16:creationId xmlns:a16="http://schemas.microsoft.com/office/drawing/2014/main" id="{44A94216-5EC4-494D-ABE4-AEC36C45EEAC}"/>
              </a:ext>
            </a:extLst>
          </p:cNvPr>
          <p:cNvSpPr txBox="1"/>
          <p:nvPr/>
        </p:nvSpPr>
        <p:spPr>
          <a:xfrm>
            <a:off x="254292" y="137686"/>
            <a:ext cx="7217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MUSSE System Model/Collusion Resistant</a:t>
            </a:r>
            <a:endParaRPr lang="zh-CN" altLang="en-US" sz="28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78DFFFF-B7AD-4DAD-B8DB-9CCADA1EF818}"/>
              </a:ext>
            </a:extLst>
          </p:cNvPr>
          <p:cNvSpPr/>
          <p:nvPr/>
        </p:nvSpPr>
        <p:spPr>
          <a:xfrm>
            <a:off x="5662830" y="858615"/>
            <a:ext cx="398306" cy="22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A691340-AF2F-4560-8DDD-F8E92DF98818}"/>
              </a:ext>
            </a:extLst>
          </p:cNvPr>
          <p:cNvSpPr/>
          <p:nvPr/>
        </p:nvSpPr>
        <p:spPr>
          <a:xfrm>
            <a:off x="6061136" y="858615"/>
            <a:ext cx="398306" cy="222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79A5E49-3E07-4466-A0FA-F8DA714F3A43}"/>
              </a:ext>
            </a:extLst>
          </p:cNvPr>
          <p:cNvSpPr/>
          <p:nvPr/>
        </p:nvSpPr>
        <p:spPr>
          <a:xfrm>
            <a:off x="6459442" y="858615"/>
            <a:ext cx="398306" cy="22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55D9D0-A3B4-450E-8648-71EB5D99CE01}"/>
              </a:ext>
            </a:extLst>
          </p:cNvPr>
          <p:cNvSpPr/>
          <p:nvPr/>
        </p:nvSpPr>
        <p:spPr>
          <a:xfrm>
            <a:off x="6857748" y="858615"/>
            <a:ext cx="398306" cy="222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2A47C0D-770C-4680-A655-65F30CFE3E31}"/>
                  </a:ext>
                </a:extLst>
              </p:cNvPr>
              <p:cNvSpPr txBox="1"/>
              <p:nvPr/>
            </p:nvSpPr>
            <p:spPr>
              <a:xfrm>
                <a:off x="5899914" y="83068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2A47C0D-770C-4680-A655-65F30CFE3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14" y="830689"/>
                <a:ext cx="7713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D642293-6999-48E9-91E0-C702AE47FE3A}"/>
                  </a:ext>
                </a:extLst>
              </p:cNvPr>
              <p:cNvSpPr txBox="1"/>
              <p:nvPr/>
            </p:nvSpPr>
            <p:spPr>
              <a:xfrm>
                <a:off x="5508178" y="83909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D642293-6999-48E9-91E0-C702AE47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78" y="839091"/>
                <a:ext cx="7713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D7F1C0B-CA50-4ADD-BB36-94F09AADAA3A}"/>
                  </a:ext>
                </a:extLst>
              </p:cNvPr>
              <p:cNvSpPr txBox="1"/>
              <p:nvPr/>
            </p:nvSpPr>
            <p:spPr>
              <a:xfrm>
                <a:off x="6272495" y="83068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D7F1C0B-CA50-4ADD-BB36-94F09AAD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95" y="830688"/>
                <a:ext cx="7713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591E0E-D73E-47C6-AFAB-63981794932D}"/>
                  </a:ext>
                </a:extLst>
              </p:cNvPr>
              <p:cNvSpPr txBox="1"/>
              <p:nvPr/>
            </p:nvSpPr>
            <p:spPr>
              <a:xfrm>
                <a:off x="6694338" y="830687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591E0E-D73E-47C6-AFAB-639817949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338" y="830687"/>
                <a:ext cx="7713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4AEA64DB-3DAF-4A42-B92D-46D6E17EA6F3}"/>
              </a:ext>
            </a:extLst>
          </p:cNvPr>
          <p:cNvSpPr/>
          <p:nvPr/>
        </p:nvSpPr>
        <p:spPr>
          <a:xfrm>
            <a:off x="4822815" y="2456111"/>
            <a:ext cx="398306" cy="22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0B7423E-194D-4CF5-AE7E-4797FCF875F6}"/>
              </a:ext>
            </a:extLst>
          </p:cNvPr>
          <p:cNvSpPr/>
          <p:nvPr/>
        </p:nvSpPr>
        <p:spPr>
          <a:xfrm>
            <a:off x="5221121" y="2456111"/>
            <a:ext cx="398306" cy="22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B411E88-0CB1-48B8-92CD-2030D134812B}"/>
                  </a:ext>
                </a:extLst>
              </p:cNvPr>
              <p:cNvSpPr txBox="1"/>
              <p:nvPr/>
            </p:nvSpPr>
            <p:spPr>
              <a:xfrm>
                <a:off x="5046817" y="243414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B411E88-0CB1-48B8-92CD-2030D134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817" y="2434149"/>
                <a:ext cx="7713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3D0EB8D-D3CE-4797-B82C-0252D835891A}"/>
                  </a:ext>
                </a:extLst>
              </p:cNvPr>
              <p:cNvSpPr txBox="1"/>
              <p:nvPr/>
            </p:nvSpPr>
            <p:spPr>
              <a:xfrm>
                <a:off x="4661155" y="242789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3D0EB8D-D3CE-4797-B82C-0252D8358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55" y="2427893"/>
                <a:ext cx="77132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23234869-9B4D-4103-A600-1E0F0F790EE2}"/>
              </a:ext>
            </a:extLst>
          </p:cNvPr>
          <p:cNvSpPr/>
          <p:nvPr/>
        </p:nvSpPr>
        <p:spPr>
          <a:xfrm>
            <a:off x="8135806" y="2433121"/>
            <a:ext cx="398306" cy="222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FBA7D86B-88D1-4510-ABCF-1A8FFC1A752D}"/>
              </a:ext>
            </a:extLst>
          </p:cNvPr>
          <p:cNvSpPr/>
          <p:nvPr/>
        </p:nvSpPr>
        <p:spPr>
          <a:xfrm>
            <a:off x="7737500" y="2433121"/>
            <a:ext cx="398306" cy="222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D277D85-5DA7-4625-A66C-25B709B97608}"/>
                  </a:ext>
                </a:extLst>
              </p:cNvPr>
              <p:cNvSpPr txBox="1"/>
              <p:nvPr/>
            </p:nvSpPr>
            <p:spPr>
              <a:xfrm>
                <a:off x="7550991" y="239825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D277D85-5DA7-4625-A66C-25B709B9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91" y="2398256"/>
                <a:ext cx="7713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8352599-9ADE-453E-B766-38A246286D3B}"/>
                  </a:ext>
                </a:extLst>
              </p:cNvPr>
              <p:cNvSpPr txBox="1"/>
              <p:nvPr/>
            </p:nvSpPr>
            <p:spPr>
              <a:xfrm>
                <a:off x="7961501" y="239825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8352599-9ADE-453E-B766-38A246286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501" y="2398255"/>
                <a:ext cx="7713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789AD5D-334D-435B-9077-E50634DA8AF1}"/>
              </a:ext>
            </a:extLst>
          </p:cNvPr>
          <p:cNvSpPr txBox="1"/>
          <p:nvPr/>
        </p:nvSpPr>
        <p:spPr>
          <a:xfrm>
            <a:off x="5657424" y="2754615"/>
            <a:ext cx="71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94E6B59-1F56-4A0D-8ACB-28B656E71580}"/>
              </a:ext>
            </a:extLst>
          </p:cNvPr>
          <p:cNvSpPr txBox="1"/>
          <p:nvPr/>
        </p:nvSpPr>
        <p:spPr>
          <a:xfrm>
            <a:off x="7135465" y="2741168"/>
            <a:ext cx="77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346B09-3761-46A4-B7CC-58C85846163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/>
          <a:stretch/>
        </p:blipFill>
        <p:spPr>
          <a:xfrm>
            <a:off x="4832120" y="949839"/>
            <a:ext cx="504056" cy="595895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D495E9F7-C039-4820-B7A2-15F2EEA192B2}"/>
              </a:ext>
            </a:extLst>
          </p:cNvPr>
          <p:cNvSpPr txBox="1"/>
          <p:nvPr/>
        </p:nvSpPr>
        <p:spPr>
          <a:xfrm>
            <a:off x="4688104" y="664878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owner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51F06D-200D-40C1-9F51-49B02983C0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78" y="977590"/>
            <a:ext cx="705257" cy="6532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B95F40B-08F8-4CD0-AF6D-1D9634E5B136}"/>
              </a:ext>
            </a:extLst>
          </p:cNvPr>
          <p:cNvSpPr txBox="1"/>
          <p:nvPr/>
        </p:nvSpPr>
        <p:spPr>
          <a:xfrm>
            <a:off x="7427981" y="672840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8E95096-990F-488A-95D4-F0EA588EE969}"/>
              </a:ext>
            </a:extLst>
          </p:cNvPr>
          <p:cNvCxnSpPr/>
          <p:nvPr/>
        </p:nvCxnSpPr>
        <p:spPr>
          <a:xfrm>
            <a:off x="5555773" y="1171775"/>
            <a:ext cx="18722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45CFFBCF-C8EF-4DB6-8443-BD15400F9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62" y="2275963"/>
            <a:ext cx="424507" cy="495258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84C0C6CF-2E28-4FBD-987D-F7EE31DF8B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40" y="2259357"/>
            <a:ext cx="424507" cy="495258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D45004-7045-4838-977E-B28C7561D4F6}"/>
              </a:ext>
            </a:extLst>
          </p:cNvPr>
          <p:cNvCxnSpPr>
            <a:cxnSpLocks/>
          </p:cNvCxnSpPr>
          <p:nvPr/>
        </p:nvCxnSpPr>
        <p:spPr>
          <a:xfrm>
            <a:off x="5112438" y="1596985"/>
            <a:ext cx="643914" cy="7391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02E1825-D3DF-4EEF-8B79-6262D9BEE67C}"/>
              </a:ext>
            </a:extLst>
          </p:cNvPr>
          <p:cNvCxnSpPr/>
          <p:nvPr/>
        </p:nvCxnSpPr>
        <p:spPr>
          <a:xfrm flipV="1">
            <a:off x="6061136" y="1545734"/>
            <a:ext cx="1523211" cy="713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6E4BC4-8D15-40D2-B407-C818D2E3F1AE}"/>
              </a:ext>
            </a:extLst>
          </p:cNvPr>
          <p:cNvCxnSpPr/>
          <p:nvPr/>
        </p:nvCxnSpPr>
        <p:spPr>
          <a:xfrm>
            <a:off x="5336176" y="1459807"/>
            <a:ext cx="1743824" cy="8762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E94B39-7FB1-4E4B-B34D-CED5850D06FD}"/>
              </a:ext>
            </a:extLst>
          </p:cNvPr>
          <p:cNvCxnSpPr/>
          <p:nvPr/>
        </p:nvCxnSpPr>
        <p:spPr>
          <a:xfrm flipV="1">
            <a:off x="7584347" y="1708649"/>
            <a:ext cx="488133" cy="6274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A2F3A4-FEFB-404B-B15B-4C2048205CB0}"/>
                  </a:ext>
                </a:extLst>
              </p:cNvPr>
              <p:cNvSpPr txBox="1"/>
              <p:nvPr/>
            </p:nvSpPr>
            <p:spPr>
              <a:xfrm>
                <a:off x="4952543" y="1748169"/>
                <a:ext cx="1200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zh-CN" sz="12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A2F3A4-FEFB-404B-B15B-4C204820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43" y="1748169"/>
                <a:ext cx="1200026" cy="276999"/>
              </a:xfrm>
              <a:prstGeom prst="rect">
                <a:avLst/>
              </a:prstGeom>
              <a:blipFill>
                <a:blip r:embed="rId1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FEABF13-610C-4BDD-AFB1-DB8857AF4F70}"/>
                  </a:ext>
                </a:extLst>
              </p:cNvPr>
              <p:cNvSpPr txBox="1"/>
              <p:nvPr/>
            </p:nvSpPr>
            <p:spPr>
              <a:xfrm>
                <a:off x="6289416" y="1493399"/>
                <a:ext cx="13581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FEABF13-610C-4BDD-AFB1-DB8857AF4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16" y="1493399"/>
                <a:ext cx="1358162" cy="276999"/>
              </a:xfrm>
              <a:prstGeom prst="rect">
                <a:avLst/>
              </a:prstGeom>
              <a:blipFill>
                <a:blip r:embed="rId1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11015CCC-D4CD-4874-91AB-CB02FBF4FAEE}"/>
                  </a:ext>
                </a:extLst>
              </p:cNvPr>
              <p:cNvSpPr txBox="1"/>
              <p:nvPr/>
            </p:nvSpPr>
            <p:spPr>
              <a:xfrm>
                <a:off x="7374664" y="1942278"/>
                <a:ext cx="13581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120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11015CCC-D4CD-4874-91AB-CB02FBF4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64" y="1942278"/>
                <a:ext cx="1358162" cy="276999"/>
              </a:xfrm>
              <a:prstGeom prst="rect">
                <a:avLst/>
              </a:prstGeom>
              <a:blipFill>
                <a:blip r:embed="rId1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文本框 152">
            <a:extLst>
              <a:ext uri="{FF2B5EF4-FFF2-40B4-BE49-F238E27FC236}">
                <a16:creationId xmlns:a16="http://schemas.microsoft.com/office/drawing/2014/main" id="{13719DE3-0DDA-4A37-B615-19ED2AFF4488}"/>
              </a:ext>
            </a:extLst>
          </p:cNvPr>
          <p:cNvSpPr txBox="1"/>
          <p:nvPr/>
        </p:nvSpPr>
        <p:spPr>
          <a:xfrm>
            <a:off x="5508178" y="2938620"/>
            <a:ext cx="2322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  MUSSE system model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FE085E1-C2CC-4231-B010-4BA835CC4CC0}"/>
              </a:ext>
            </a:extLst>
          </p:cNvPr>
          <p:cNvSpPr/>
          <p:nvPr/>
        </p:nvSpPr>
        <p:spPr>
          <a:xfrm>
            <a:off x="965400" y="3638039"/>
            <a:ext cx="347336" cy="2389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84EC83F-6425-409C-BCCA-197C8C24EF4A}"/>
                  </a:ext>
                </a:extLst>
              </p:cNvPr>
              <p:cNvSpPr txBox="1"/>
              <p:nvPr/>
            </p:nvSpPr>
            <p:spPr>
              <a:xfrm>
                <a:off x="814924" y="3595943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84EC83F-6425-409C-BCCA-197C8C24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24" y="3595943"/>
                <a:ext cx="6236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25F2DEFE-4807-4E97-9AD0-EE136B54895D}"/>
              </a:ext>
            </a:extLst>
          </p:cNvPr>
          <p:cNvSpPr/>
          <p:nvPr/>
        </p:nvSpPr>
        <p:spPr>
          <a:xfrm>
            <a:off x="959582" y="3959730"/>
            <a:ext cx="347336" cy="2389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9397AF06-E363-4303-8CC8-83DFBB5B60F3}"/>
                  </a:ext>
                </a:extLst>
              </p:cNvPr>
              <p:cNvSpPr txBox="1"/>
              <p:nvPr/>
            </p:nvSpPr>
            <p:spPr>
              <a:xfrm>
                <a:off x="831489" y="3932710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9397AF06-E363-4303-8CC8-83DFBB5B6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9" y="3932710"/>
                <a:ext cx="62368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矩形 157">
            <a:extLst>
              <a:ext uri="{FF2B5EF4-FFF2-40B4-BE49-F238E27FC236}">
                <a16:creationId xmlns:a16="http://schemas.microsoft.com/office/drawing/2014/main" id="{46B099E6-FF77-4F3D-BF4F-35C9B5564E43}"/>
              </a:ext>
            </a:extLst>
          </p:cNvPr>
          <p:cNvSpPr/>
          <p:nvPr/>
        </p:nvSpPr>
        <p:spPr>
          <a:xfrm>
            <a:off x="965400" y="4293467"/>
            <a:ext cx="347336" cy="2389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EB28D379-C177-4E0D-91F9-5E6A21A8F617}"/>
                  </a:ext>
                </a:extLst>
              </p:cNvPr>
              <p:cNvSpPr txBox="1"/>
              <p:nvPr/>
            </p:nvSpPr>
            <p:spPr>
              <a:xfrm>
                <a:off x="820532" y="4261842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EB28D379-C177-4E0D-91F9-5E6A21A8F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32" y="4261842"/>
                <a:ext cx="62368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0" name="图片 159">
            <a:extLst>
              <a:ext uri="{FF2B5EF4-FFF2-40B4-BE49-F238E27FC236}">
                <a16:creationId xmlns:a16="http://schemas.microsoft.com/office/drawing/2014/main" id="{7AAC2F1B-5888-4BBF-BC98-24B81E638E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89" y="4234493"/>
            <a:ext cx="112197" cy="173395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CCB33F02-BB4E-43A7-8AB2-6B9D9352CD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44" y="3905829"/>
            <a:ext cx="112197" cy="173395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09FED91F-1554-4982-9A05-902CA350A3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43" y="3526478"/>
            <a:ext cx="112197" cy="173395"/>
          </a:xfrm>
          <a:prstGeom prst="rect">
            <a:avLst/>
          </a:prstGeom>
        </p:spPr>
      </p:pic>
      <p:sp>
        <p:nvSpPr>
          <p:cNvPr id="163" name="矩形 162">
            <a:extLst>
              <a:ext uri="{FF2B5EF4-FFF2-40B4-BE49-F238E27FC236}">
                <a16:creationId xmlns:a16="http://schemas.microsoft.com/office/drawing/2014/main" id="{11E8636A-9412-4DEB-BD7B-98EDBF62A95B}"/>
              </a:ext>
            </a:extLst>
          </p:cNvPr>
          <p:cNvSpPr/>
          <p:nvPr/>
        </p:nvSpPr>
        <p:spPr>
          <a:xfrm>
            <a:off x="2606467" y="3629602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E4EDE3F-9FDE-4930-A60B-B9E08B896074}"/>
              </a:ext>
            </a:extLst>
          </p:cNvPr>
          <p:cNvSpPr/>
          <p:nvPr/>
        </p:nvSpPr>
        <p:spPr>
          <a:xfrm>
            <a:off x="2282634" y="3637514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CC4FF6A-67A7-4991-936C-A6A5D4F8DD43}"/>
              </a:ext>
            </a:extLst>
          </p:cNvPr>
          <p:cNvSpPr/>
          <p:nvPr/>
        </p:nvSpPr>
        <p:spPr>
          <a:xfrm>
            <a:off x="1935298" y="3638039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D6E05CC-7ECE-4EA3-892D-3127C3BABDF1}"/>
              </a:ext>
            </a:extLst>
          </p:cNvPr>
          <p:cNvSpPr/>
          <p:nvPr/>
        </p:nvSpPr>
        <p:spPr>
          <a:xfrm>
            <a:off x="1589707" y="36380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3751C19-6F71-41A2-B344-8507BDC7AFCD}"/>
              </a:ext>
            </a:extLst>
          </p:cNvPr>
          <p:cNvSpPr/>
          <p:nvPr/>
        </p:nvSpPr>
        <p:spPr>
          <a:xfrm>
            <a:off x="2629970" y="3969439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E62E0FDB-BD68-43DC-80FC-A57463D0E511}"/>
              </a:ext>
            </a:extLst>
          </p:cNvPr>
          <p:cNvSpPr/>
          <p:nvPr/>
        </p:nvSpPr>
        <p:spPr>
          <a:xfrm>
            <a:off x="2282634" y="39694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7AE873F-3AD0-4119-9F13-9409CF4A8C9F}"/>
              </a:ext>
            </a:extLst>
          </p:cNvPr>
          <p:cNvSpPr/>
          <p:nvPr/>
        </p:nvSpPr>
        <p:spPr>
          <a:xfrm>
            <a:off x="1935298" y="3969964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F520604-3996-452B-ADAC-847574B432BB}"/>
              </a:ext>
            </a:extLst>
          </p:cNvPr>
          <p:cNvSpPr/>
          <p:nvPr/>
        </p:nvSpPr>
        <p:spPr>
          <a:xfrm>
            <a:off x="1589707" y="3969964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58B6FEE3-705F-4F77-BA10-746488CC59C4}"/>
              </a:ext>
            </a:extLst>
          </p:cNvPr>
          <p:cNvSpPr/>
          <p:nvPr/>
        </p:nvSpPr>
        <p:spPr>
          <a:xfrm>
            <a:off x="2635505" y="4302641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26D2676-ACC0-486D-AE75-F0FC9AE8CAA8}"/>
              </a:ext>
            </a:extLst>
          </p:cNvPr>
          <p:cNvSpPr/>
          <p:nvPr/>
        </p:nvSpPr>
        <p:spPr>
          <a:xfrm>
            <a:off x="2288169" y="430264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89657983-5D14-4199-9F38-6586888E6E4A}"/>
              </a:ext>
            </a:extLst>
          </p:cNvPr>
          <p:cNvSpPr/>
          <p:nvPr/>
        </p:nvSpPr>
        <p:spPr>
          <a:xfrm>
            <a:off x="1940833" y="4303166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B320966-94A2-479E-97E8-516404862F2C}"/>
              </a:ext>
            </a:extLst>
          </p:cNvPr>
          <p:cNvSpPr/>
          <p:nvPr/>
        </p:nvSpPr>
        <p:spPr>
          <a:xfrm>
            <a:off x="1595242" y="4303166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24B3160-CFF0-4206-AAED-C4EAE08A228B}"/>
                  </a:ext>
                </a:extLst>
              </p:cNvPr>
              <p:cNvSpPr txBox="1"/>
              <p:nvPr/>
            </p:nvSpPr>
            <p:spPr>
              <a:xfrm>
                <a:off x="1391735" y="361385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24B3160-CFF0-4206-AAED-C4EAE08A2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35" y="3613851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47F5372D-5457-48F7-8A73-A350649DFE51}"/>
                  </a:ext>
                </a:extLst>
              </p:cNvPr>
              <p:cNvSpPr txBox="1"/>
              <p:nvPr/>
            </p:nvSpPr>
            <p:spPr>
              <a:xfrm>
                <a:off x="2076174" y="360877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47F5372D-5457-48F7-8A73-A350649DF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74" y="3608771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97C932C-326D-4813-A725-6711134D891F}"/>
                  </a:ext>
                </a:extLst>
              </p:cNvPr>
              <p:cNvSpPr txBox="1"/>
              <p:nvPr/>
            </p:nvSpPr>
            <p:spPr>
              <a:xfrm>
                <a:off x="1396888" y="395761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97C932C-326D-4813-A725-6711134D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888" y="3957610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2A7DC578-C129-469E-BFC5-63206F85B5A2}"/>
                  </a:ext>
                </a:extLst>
              </p:cNvPr>
              <p:cNvSpPr txBox="1"/>
              <p:nvPr/>
            </p:nvSpPr>
            <p:spPr>
              <a:xfrm>
                <a:off x="1735093" y="395478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2A7DC578-C129-469E-BFC5-63206F85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93" y="3954785"/>
                <a:ext cx="77132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97CDED9-38A1-4F60-84CE-43A204E7B6D7}"/>
                  </a:ext>
                </a:extLst>
              </p:cNvPr>
              <p:cNvSpPr txBox="1"/>
              <p:nvPr/>
            </p:nvSpPr>
            <p:spPr>
              <a:xfrm>
                <a:off x="2081529" y="395418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97CDED9-38A1-4F60-84CE-43A204E7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529" y="3954184"/>
                <a:ext cx="771325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49C52CF2-7125-4BB8-83AE-147E5AE8EDE2}"/>
                  </a:ext>
                </a:extLst>
              </p:cNvPr>
              <p:cNvSpPr txBox="1"/>
              <p:nvPr/>
            </p:nvSpPr>
            <p:spPr>
              <a:xfrm>
                <a:off x="2067841" y="429013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49C52CF2-7125-4BB8-83AE-147E5AE8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841" y="4290135"/>
                <a:ext cx="771325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A5214181-B723-464F-A48E-2AA9336329DF}"/>
                  </a:ext>
                </a:extLst>
              </p:cNvPr>
              <p:cNvSpPr txBox="1"/>
              <p:nvPr/>
            </p:nvSpPr>
            <p:spPr>
              <a:xfrm>
                <a:off x="2446185" y="395389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A5214181-B723-464F-A48E-2AA93363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185" y="3953898"/>
                <a:ext cx="771325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9E9373EF-55C5-476D-8E07-035E165AC964}"/>
                  </a:ext>
                </a:extLst>
              </p:cNvPr>
              <p:cNvSpPr txBox="1"/>
              <p:nvPr/>
            </p:nvSpPr>
            <p:spPr>
              <a:xfrm>
                <a:off x="2437805" y="429997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9E9373EF-55C5-476D-8E07-035E165A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05" y="4299978"/>
                <a:ext cx="771325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73A9579F-39A2-45B0-BB85-C5AE9C4EB1B3}"/>
                  </a:ext>
                </a:extLst>
              </p:cNvPr>
              <p:cNvSpPr txBox="1"/>
              <p:nvPr/>
            </p:nvSpPr>
            <p:spPr>
              <a:xfrm>
                <a:off x="1735093" y="427514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73A9579F-39A2-45B0-BB85-C5AE9C4E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93" y="4275143"/>
                <a:ext cx="7713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" name="图片 183">
            <a:extLst>
              <a:ext uri="{FF2B5EF4-FFF2-40B4-BE49-F238E27FC236}">
                <a16:creationId xmlns:a16="http://schemas.microsoft.com/office/drawing/2014/main" id="{EC0CF065-846C-494D-8C96-7B6257E71B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17" y="4226947"/>
            <a:ext cx="112197" cy="173395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1E072085-87EC-4457-8305-D14ADCD92A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74" y="3905828"/>
            <a:ext cx="112197" cy="173395"/>
          </a:xfrm>
          <a:prstGeom prst="rect">
            <a:avLst/>
          </a:prstGeom>
        </p:spPr>
      </p:pic>
      <p:pic>
        <p:nvPicPr>
          <p:cNvPr id="186" name="图片 185">
            <a:extLst>
              <a:ext uri="{FF2B5EF4-FFF2-40B4-BE49-F238E27FC236}">
                <a16:creationId xmlns:a16="http://schemas.microsoft.com/office/drawing/2014/main" id="{4080B03A-C35C-4E4A-801E-596BEA4EDD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67" y="3539042"/>
            <a:ext cx="130336" cy="201428"/>
          </a:xfrm>
          <a:prstGeom prst="rect">
            <a:avLst/>
          </a:prstGeom>
        </p:spPr>
      </p:pic>
      <p:sp>
        <p:nvSpPr>
          <p:cNvPr id="187" name="文本框 186">
            <a:extLst>
              <a:ext uri="{FF2B5EF4-FFF2-40B4-BE49-F238E27FC236}">
                <a16:creationId xmlns:a16="http://schemas.microsoft.com/office/drawing/2014/main" id="{D8819D96-FB45-4F92-8736-674A0387A1B8}"/>
              </a:ext>
            </a:extLst>
          </p:cNvPr>
          <p:cNvSpPr txBox="1"/>
          <p:nvPr/>
        </p:nvSpPr>
        <p:spPr>
          <a:xfrm>
            <a:off x="766702" y="3457653"/>
            <a:ext cx="2452782" cy="124530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9A0DF1-BC1E-401D-8AAA-DBFAACDDB2BE}"/>
                  </a:ext>
                </a:extLst>
              </p:cNvPr>
              <p:cNvSpPr txBox="1"/>
              <p:nvPr/>
            </p:nvSpPr>
            <p:spPr>
              <a:xfrm>
                <a:off x="5842151" y="1599379"/>
                <a:ext cx="586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9A0DF1-BC1E-401D-8AAA-DBFAACDD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51" y="1599379"/>
                <a:ext cx="586495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>
            <a:extLst>
              <a:ext uri="{FF2B5EF4-FFF2-40B4-BE49-F238E27FC236}">
                <a16:creationId xmlns:a16="http://schemas.microsoft.com/office/drawing/2014/main" id="{99151D5D-2DEA-4580-BBA6-E1388CEFDBD5}"/>
              </a:ext>
            </a:extLst>
          </p:cNvPr>
          <p:cNvSpPr txBox="1"/>
          <p:nvPr/>
        </p:nvSpPr>
        <p:spPr>
          <a:xfrm>
            <a:off x="463178" y="2126681"/>
            <a:ext cx="71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92929F48-0F80-45A8-859B-3B2B074C6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3" y="1598018"/>
            <a:ext cx="424507" cy="495258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49806A9D-0203-4A85-B9BF-D4A355F1D8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99" y="1519001"/>
            <a:ext cx="705257" cy="653291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71EA9F4C-223B-4A5C-9F07-395C95575B20}"/>
              </a:ext>
            </a:extLst>
          </p:cNvPr>
          <p:cNvSpPr txBox="1"/>
          <p:nvPr/>
        </p:nvSpPr>
        <p:spPr>
          <a:xfrm>
            <a:off x="3102194" y="2101920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C6307E4-0914-4F48-B9BE-BDF56812BCB5}"/>
              </a:ext>
            </a:extLst>
          </p:cNvPr>
          <p:cNvSpPr/>
          <p:nvPr/>
        </p:nvSpPr>
        <p:spPr>
          <a:xfrm>
            <a:off x="2379960" y="1349105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3ED5F6E-1AA0-49F1-AB6F-4B6BF10BEFC6}"/>
              </a:ext>
            </a:extLst>
          </p:cNvPr>
          <p:cNvSpPr/>
          <p:nvPr/>
        </p:nvSpPr>
        <p:spPr>
          <a:xfrm>
            <a:off x="2033379" y="1349105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C5758E7-7E38-416D-9CD5-418758D8BFD7}"/>
              </a:ext>
            </a:extLst>
          </p:cNvPr>
          <p:cNvSpPr/>
          <p:nvPr/>
        </p:nvSpPr>
        <p:spPr>
          <a:xfrm>
            <a:off x="1686043" y="1349630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6AF5C2CE-854D-4F19-9502-09494897A671}"/>
              </a:ext>
            </a:extLst>
          </p:cNvPr>
          <p:cNvSpPr/>
          <p:nvPr/>
        </p:nvSpPr>
        <p:spPr>
          <a:xfrm>
            <a:off x="1340452" y="1349630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37076D96-9EFF-4DEA-A772-9C77A10CC76E}"/>
                  </a:ext>
                </a:extLst>
              </p:cNvPr>
              <p:cNvSpPr txBox="1"/>
              <p:nvPr/>
            </p:nvSpPr>
            <p:spPr>
              <a:xfrm>
                <a:off x="1837400" y="132929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37076D96-9EFF-4DEA-A772-9C77A10C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400" y="1329292"/>
                <a:ext cx="771325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图片 129">
            <a:extLst>
              <a:ext uri="{FF2B5EF4-FFF2-40B4-BE49-F238E27FC236}">
                <a16:creationId xmlns:a16="http://schemas.microsoft.com/office/drawing/2014/main" id="{0522A35E-5B18-4C22-8ABD-8C1B1C8E88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77" y="1247060"/>
            <a:ext cx="130336" cy="201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C1DD87F9-1DBD-4B0E-AB3E-E60959FD2D55}"/>
                  </a:ext>
                </a:extLst>
              </p:cNvPr>
              <p:cNvSpPr txBox="1"/>
              <p:nvPr/>
            </p:nvSpPr>
            <p:spPr>
              <a:xfrm>
                <a:off x="1147152" y="132939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C1DD87F9-1DBD-4B0E-AB3E-E60959FD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52" y="1329393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B92482C-6422-4A7D-830C-843322EA8190}"/>
                  </a:ext>
                </a:extLst>
              </p:cNvPr>
              <p:cNvSpPr txBox="1"/>
              <p:nvPr/>
            </p:nvSpPr>
            <p:spPr>
              <a:xfrm>
                <a:off x="1492276" y="134047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B92482C-6422-4A7D-830C-843322EA8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76" y="1340479"/>
                <a:ext cx="77132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AADFB42-E18C-4704-AD18-F881E87198E6}"/>
                  </a:ext>
                </a:extLst>
              </p:cNvPr>
              <p:cNvSpPr txBox="1"/>
              <p:nvPr/>
            </p:nvSpPr>
            <p:spPr>
              <a:xfrm>
                <a:off x="2186503" y="134382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AADFB42-E18C-4704-AD18-F881E871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03" y="1343824"/>
                <a:ext cx="771325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13EF2BD-EECC-480C-8F84-A4A92092B555}"/>
              </a:ext>
            </a:extLst>
          </p:cNvPr>
          <p:cNvCxnSpPr/>
          <p:nvPr/>
        </p:nvCxnSpPr>
        <p:spPr>
          <a:xfrm>
            <a:off x="1049157" y="1643712"/>
            <a:ext cx="205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0CE580D5-CDED-4D43-BD4D-4D62E4193B33}"/>
              </a:ext>
            </a:extLst>
          </p:cNvPr>
          <p:cNvCxnSpPr/>
          <p:nvPr/>
        </p:nvCxnSpPr>
        <p:spPr>
          <a:xfrm>
            <a:off x="1059091" y="1979367"/>
            <a:ext cx="205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17F914-7177-4824-94F9-DD2B63C0BDA4}"/>
              </a:ext>
            </a:extLst>
          </p:cNvPr>
          <p:cNvSpPr/>
          <p:nvPr/>
        </p:nvSpPr>
        <p:spPr>
          <a:xfrm>
            <a:off x="1850090" y="1708388"/>
            <a:ext cx="347336" cy="2389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BC2144-CC38-4550-99D0-11E9F1D9780F}"/>
                  </a:ext>
                </a:extLst>
              </p:cNvPr>
              <p:cNvSpPr txBox="1"/>
              <p:nvPr/>
            </p:nvSpPr>
            <p:spPr>
              <a:xfrm>
                <a:off x="1859711" y="1684183"/>
                <a:ext cx="347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BC2144-CC38-4550-99D0-11E9F1D97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711" y="1684183"/>
                <a:ext cx="347336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1" name="图片 140">
            <a:extLst>
              <a:ext uri="{FF2B5EF4-FFF2-40B4-BE49-F238E27FC236}">
                <a16:creationId xmlns:a16="http://schemas.microsoft.com/office/drawing/2014/main" id="{D4725D76-3E61-4046-A502-92FF067E5E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74" y="1610112"/>
            <a:ext cx="130336" cy="2014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533595-4EB8-413A-A6AC-05C54C57B918}"/>
              </a:ext>
            </a:extLst>
          </p:cNvPr>
          <p:cNvSpPr txBox="1"/>
          <p:nvPr/>
        </p:nvSpPr>
        <p:spPr>
          <a:xfrm>
            <a:off x="2212035" y="1683026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检索陷门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D178527-05A8-4D23-A10A-3620F9A6FB20}"/>
              </a:ext>
            </a:extLst>
          </p:cNvPr>
          <p:cNvSpPr/>
          <p:nvPr/>
        </p:nvSpPr>
        <p:spPr>
          <a:xfrm>
            <a:off x="2114500" y="2068278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86C857D-CF7D-438A-9419-8ABE0BB74821}"/>
              </a:ext>
            </a:extLst>
          </p:cNvPr>
          <p:cNvSpPr/>
          <p:nvPr/>
        </p:nvSpPr>
        <p:spPr>
          <a:xfrm>
            <a:off x="1771962" y="2068278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B573C7BE-2AE2-423E-82AE-DA9BB84E9728}"/>
              </a:ext>
            </a:extLst>
          </p:cNvPr>
          <p:cNvCxnSpPr>
            <a:cxnSpLocks/>
          </p:cNvCxnSpPr>
          <p:nvPr/>
        </p:nvCxnSpPr>
        <p:spPr>
          <a:xfrm flipH="1">
            <a:off x="1058755" y="2348576"/>
            <a:ext cx="1979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2ECF020-30BA-4E93-94FE-50107B93BE51}"/>
                  </a:ext>
                </a:extLst>
              </p:cNvPr>
              <p:cNvSpPr txBox="1"/>
              <p:nvPr/>
            </p:nvSpPr>
            <p:spPr>
              <a:xfrm>
                <a:off x="1576446" y="206185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2ECF020-30BA-4E93-94FE-50107B93B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46" y="2061856"/>
                <a:ext cx="77132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16A99B7-BCB7-427D-9FF8-DD48FB54F434}"/>
                  </a:ext>
                </a:extLst>
              </p:cNvPr>
              <p:cNvSpPr txBox="1"/>
              <p:nvPr/>
            </p:nvSpPr>
            <p:spPr>
              <a:xfrm>
                <a:off x="1899066" y="206467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16A99B7-BCB7-427D-9FF8-DD48FB54F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66" y="2064678"/>
                <a:ext cx="771325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2" name="图片 191">
            <a:extLst>
              <a:ext uri="{FF2B5EF4-FFF2-40B4-BE49-F238E27FC236}">
                <a16:creationId xmlns:a16="http://schemas.microsoft.com/office/drawing/2014/main" id="{CFB8DCD4-8263-4E43-8277-18C70582DC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81" y="1983622"/>
            <a:ext cx="130336" cy="201428"/>
          </a:xfrm>
          <a:prstGeom prst="rect">
            <a:avLst/>
          </a:prstGeom>
        </p:spPr>
      </p:pic>
      <p:sp>
        <p:nvSpPr>
          <p:cNvPr id="193" name="文本框 192">
            <a:extLst>
              <a:ext uri="{FF2B5EF4-FFF2-40B4-BE49-F238E27FC236}">
                <a16:creationId xmlns:a16="http://schemas.microsoft.com/office/drawing/2014/main" id="{95C2C497-E48A-4E2A-8B0D-0809142CFCAF}"/>
              </a:ext>
            </a:extLst>
          </p:cNvPr>
          <p:cNvSpPr txBox="1"/>
          <p:nvPr/>
        </p:nvSpPr>
        <p:spPr>
          <a:xfrm>
            <a:off x="959582" y="2951451"/>
            <a:ext cx="2322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 SUSSE system model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458CC9E4-AA2F-44C2-8ED9-F844AD366E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21" y="3775343"/>
            <a:ext cx="705257" cy="653291"/>
          </a:xfrm>
          <a:prstGeom prst="rect">
            <a:avLst/>
          </a:prstGeom>
        </p:spPr>
      </p:pic>
      <p:sp>
        <p:nvSpPr>
          <p:cNvPr id="195" name="文本框 194">
            <a:extLst>
              <a:ext uri="{FF2B5EF4-FFF2-40B4-BE49-F238E27FC236}">
                <a16:creationId xmlns:a16="http://schemas.microsoft.com/office/drawing/2014/main" id="{1CE3FFC6-0B2B-4F1E-A1DA-E3721F400D53}"/>
              </a:ext>
            </a:extLst>
          </p:cNvPr>
          <p:cNvSpPr txBox="1"/>
          <p:nvPr/>
        </p:nvSpPr>
        <p:spPr>
          <a:xfrm>
            <a:off x="3816784" y="3970225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6707DD-6FD8-4E11-82B1-52AFC0522ADE}"/>
              </a:ext>
            </a:extLst>
          </p:cNvPr>
          <p:cNvSpPr/>
          <p:nvPr/>
        </p:nvSpPr>
        <p:spPr>
          <a:xfrm>
            <a:off x="6671239" y="3457653"/>
            <a:ext cx="537463" cy="23977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420E863E-02F7-472F-A349-8F3A71DF4737}"/>
              </a:ext>
            </a:extLst>
          </p:cNvPr>
          <p:cNvSpPr/>
          <p:nvPr/>
        </p:nvSpPr>
        <p:spPr>
          <a:xfrm>
            <a:off x="6694338" y="4407767"/>
            <a:ext cx="537463" cy="23977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EC2F3F01-F341-4FD4-9DDE-8A1A4756D61F}"/>
              </a:ext>
            </a:extLst>
          </p:cNvPr>
          <p:cNvSpPr/>
          <p:nvPr/>
        </p:nvSpPr>
        <p:spPr>
          <a:xfrm>
            <a:off x="6684559" y="3932710"/>
            <a:ext cx="537463" cy="23977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0217A10-92C8-4E23-BCF4-A141281713D8}"/>
              </a:ext>
            </a:extLst>
          </p:cNvPr>
          <p:cNvSpPr txBox="1"/>
          <p:nvPr/>
        </p:nvSpPr>
        <p:spPr>
          <a:xfrm>
            <a:off x="6631709" y="4378021"/>
            <a:ext cx="8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医院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A670F31-206C-4889-9ECB-E6E49DC6DBAE}"/>
              </a:ext>
            </a:extLst>
          </p:cNvPr>
          <p:cNvSpPr txBox="1"/>
          <p:nvPr/>
        </p:nvSpPr>
        <p:spPr>
          <a:xfrm>
            <a:off x="6641743" y="3889887"/>
            <a:ext cx="8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医院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FF8CB2D-181A-477D-A540-8885887E59BF}"/>
              </a:ext>
            </a:extLst>
          </p:cNvPr>
          <p:cNvSpPr txBox="1"/>
          <p:nvPr/>
        </p:nvSpPr>
        <p:spPr>
          <a:xfrm>
            <a:off x="6618628" y="3438248"/>
            <a:ext cx="8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医院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6E5BB1F-C801-4978-A90E-7FAA1ADB0D92}"/>
              </a:ext>
            </a:extLst>
          </p:cNvPr>
          <p:cNvCxnSpPr>
            <a:endCxn id="199" idx="1"/>
          </p:cNvCxnSpPr>
          <p:nvPr/>
        </p:nvCxnSpPr>
        <p:spPr>
          <a:xfrm flipV="1">
            <a:off x="5508178" y="3592137"/>
            <a:ext cx="1110450" cy="3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AAC982-0E74-410B-BAE1-EC18856F306B}"/>
              </a:ext>
            </a:extLst>
          </p:cNvPr>
          <p:cNvCxnSpPr/>
          <p:nvPr/>
        </p:nvCxnSpPr>
        <p:spPr>
          <a:xfrm>
            <a:off x="5559086" y="4079223"/>
            <a:ext cx="1057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9CE4ABF-2ABD-4B88-B421-4B411DB28B07}"/>
              </a:ext>
            </a:extLst>
          </p:cNvPr>
          <p:cNvCxnSpPr>
            <a:endCxn id="44" idx="1"/>
          </p:cNvCxnSpPr>
          <p:nvPr/>
        </p:nvCxnSpPr>
        <p:spPr>
          <a:xfrm>
            <a:off x="5508178" y="4247224"/>
            <a:ext cx="1123531" cy="28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7A25AD7-B789-46DA-B275-20244C2F0726}"/>
                  </a:ext>
                </a:extLst>
              </p:cNvPr>
              <p:cNvSpPr txBox="1"/>
              <p:nvPr/>
            </p:nvSpPr>
            <p:spPr>
              <a:xfrm>
                <a:off x="7174843" y="3251796"/>
                <a:ext cx="1011841" cy="625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1</a:t>
                </a:r>
                <a14:m>
                  <m:oMath xmlns:m="http://schemas.openxmlformats.org/officeDocument/2006/math">
                    <m:r>
                      <a:rPr lang="en-US" altLang="zh-CN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n-US" altLang="zh-CN" sz="1100" dirty="0"/>
              </a:p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CN" sz="1100" dirty="0"/>
              </a:p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3</a:t>
                </a:r>
                <a:r>
                  <a:rPr lang="en-US" altLang="zh-CN" sz="11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7A25AD7-B789-46DA-B275-20244C2F0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843" y="3251796"/>
                <a:ext cx="1011841" cy="625428"/>
              </a:xfrm>
              <a:prstGeom prst="rect">
                <a:avLst/>
              </a:prstGeom>
              <a:blipFill>
                <a:blip r:embed="rId31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D192D673-DC3A-4A96-BFEF-423F3F0EE70F}"/>
                  </a:ext>
                </a:extLst>
              </p:cNvPr>
              <p:cNvSpPr txBox="1"/>
              <p:nvPr/>
            </p:nvSpPr>
            <p:spPr>
              <a:xfrm>
                <a:off x="7194181" y="3806727"/>
                <a:ext cx="1011841" cy="63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1</a:t>
                </a:r>
                <a14:m>
                  <m:oMath xmlns:m="http://schemas.openxmlformats.org/officeDocument/2006/math">
                    <m:r>
                      <a:rPr lang="en-US" altLang="zh-CN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n-US" altLang="zh-CN" sz="1100" dirty="0"/>
              </a:p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n-US" altLang="zh-CN" sz="1100" dirty="0"/>
              </a:p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3</a:t>
                </a:r>
                <a:r>
                  <a:rPr lang="en-US" altLang="zh-CN" sz="11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D192D673-DC3A-4A96-BFEF-423F3F0EE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81" y="3806727"/>
                <a:ext cx="1011841" cy="638060"/>
              </a:xfrm>
              <a:prstGeom prst="rect">
                <a:avLst/>
              </a:prstGeom>
              <a:blipFill>
                <a:blip r:embed="rId3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6A8F489-B0EF-4CEA-8FC7-D2880337A9BA}"/>
                  </a:ext>
                </a:extLst>
              </p:cNvPr>
              <p:cNvSpPr txBox="1"/>
              <p:nvPr/>
            </p:nvSpPr>
            <p:spPr>
              <a:xfrm>
                <a:off x="7184147" y="4341015"/>
                <a:ext cx="1011841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1</a:t>
                </a:r>
                <a14:m>
                  <m:oMath xmlns:m="http://schemas.openxmlformats.org/officeDocument/2006/math">
                    <m:r>
                      <a:rPr lang="en-US" altLang="zh-CN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en-US" altLang="zh-CN" sz="1100" dirty="0"/>
              </a:p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CN" sz="1100" dirty="0"/>
              </a:p>
              <a:p>
                <a:r>
                  <a:rPr lang="zh-CN" altLang="en-US" sz="1100" dirty="0"/>
                  <a:t>患者</a:t>
                </a:r>
                <a:r>
                  <a:rPr lang="en-US" altLang="zh-CN" sz="1100" dirty="0"/>
                  <a:t>3  </a:t>
                </a:r>
                <a14:m>
                  <m:oMath xmlns:m="http://schemas.openxmlformats.org/officeDocument/2006/math">
                    <m:r>
                      <a:rPr lang="en-US" altLang="zh-CN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6A8F489-B0EF-4CEA-8FC7-D2880337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147" y="4341015"/>
                <a:ext cx="1011841" cy="612796"/>
              </a:xfrm>
              <a:prstGeom prst="rect">
                <a:avLst/>
              </a:prstGeom>
              <a:blipFill>
                <a:blip r:embed="rId33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EFA002F4-3D13-4638-860D-987C63C6E0F1}"/>
              </a:ext>
            </a:extLst>
          </p:cNvPr>
          <p:cNvSpPr/>
          <p:nvPr/>
        </p:nvSpPr>
        <p:spPr>
          <a:xfrm>
            <a:off x="8388424" y="3876500"/>
            <a:ext cx="518898" cy="276999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02D79F7-2A0C-48AC-92C0-F9DB2F015051}"/>
              </a:ext>
            </a:extLst>
          </p:cNvPr>
          <p:cNvSpPr txBox="1"/>
          <p:nvPr/>
        </p:nvSpPr>
        <p:spPr>
          <a:xfrm>
            <a:off x="8355218" y="3876500"/>
            <a:ext cx="75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患者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FF3C57B1-0949-403C-BB36-DBCCA86172F0}"/>
              </a:ext>
            </a:extLst>
          </p:cNvPr>
          <p:cNvSpPr/>
          <p:nvPr/>
        </p:nvSpPr>
        <p:spPr>
          <a:xfrm>
            <a:off x="7828413" y="3363838"/>
            <a:ext cx="78376" cy="4229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右大括号 201">
            <a:extLst>
              <a:ext uri="{FF2B5EF4-FFF2-40B4-BE49-F238E27FC236}">
                <a16:creationId xmlns:a16="http://schemas.microsoft.com/office/drawing/2014/main" id="{67025DD5-5781-435C-8258-C40271C02C0D}"/>
              </a:ext>
            </a:extLst>
          </p:cNvPr>
          <p:cNvSpPr/>
          <p:nvPr/>
        </p:nvSpPr>
        <p:spPr>
          <a:xfrm>
            <a:off x="7828413" y="3887094"/>
            <a:ext cx="78376" cy="4229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右大括号 202">
            <a:extLst>
              <a:ext uri="{FF2B5EF4-FFF2-40B4-BE49-F238E27FC236}">
                <a16:creationId xmlns:a16="http://schemas.microsoft.com/office/drawing/2014/main" id="{717382BD-508B-497F-92CE-C6E354843C05}"/>
              </a:ext>
            </a:extLst>
          </p:cNvPr>
          <p:cNvSpPr/>
          <p:nvPr/>
        </p:nvSpPr>
        <p:spPr>
          <a:xfrm>
            <a:off x="7836801" y="4413945"/>
            <a:ext cx="78376" cy="4229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F47BBBC-3CF6-4D6E-BC47-EEF9A1EEB7D3}"/>
              </a:ext>
            </a:extLst>
          </p:cNvPr>
          <p:cNvSpPr/>
          <p:nvPr/>
        </p:nvSpPr>
        <p:spPr>
          <a:xfrm>
            <a:off x="8000206" y="4014999"/>
            <a:ext cx="322110" cy="642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9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09F068-9AA0-4ABF-A5CE-24FC99763E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718397-91E0-4D36-B3D0-054E262920B3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>
            <a:extLst>
              <a:ext uri="{FF2B5EF4-FFF2-40B4-BE49-F238E27FC236}">
                <a16:creationId xmlns:a16="http://schemas.microsoft.com/office/drawing/2014/main" id="{31104258-5FEC-415C-B1A2-DA02AC80EC6B}"/>
              </a:ext>
            </a:extLst>
          </p:cNvPr>
          <p:cNvSpPr txBox="1"/>
          <p:nvPr/>
        </p:nvSpPr>
        <p:spPr>
          <a:xfrm>
            <a:off x="159873" y="176141"/>
            <a:ext cx="90079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NFNU/FU/FNU</a:t>
            </a:r>
            <a:endParaRPr lang="zh-CN" altLang="en-US" sz="28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4884D5-E831-4960-9559-B9875F85DC67}"/>
              </a:ext>
            </a:extLst>
          </p:cNvPr>
          <p:cNvSpPr txBox="1"/>
          <p:nvPr/>
        </p:nvSpPr>
        <p:spPr>
          <a:xfrm>
            <a:off x="251520" y="84355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NFNU: (No Forward Privacy and No User Storage)</a:t>
            </a:r>
          </a:p>
          <a:p>
            <a:endParaRPr lang="zh-CN" altLang="en-US" sz="1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AE894B-08F9-4C6F-B282-71998FB362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/>
          <a:stretch/>
        </p:blipFill>
        <p:spPr>
          <a:xfrm>
            <a:off x="323527" y="1167661"/>
            <a:ext cx="4275615" cy="8097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86569D-0104-4B93-9DB0-506247DC994A}"/>
              </a:ext>
            </a:extLst>
          </p:cNvPr>
          <p:cNvSpPr txBox="1"/>
          <p:nvPr/>
        </p:nvSpPr>
        <p:spPr>
          <a:xfrm>
            <a:off x="251520" y="1962948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FU:(Forward Private and Requires User Storage)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E4C666-DDB6-4AC8-8759-069F02E5D3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"/>
          <a:stretch/>
        </p:blipFill>
        <p:spPr>
          <a:xfrm>
            <a:off x="251520" y="2301503"/>
            <a:ext cx="4229690" cy="9903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4EA00C1-07A5-4FAF-9F02-BB7081D597DC}"/>
              </a:ext>
            </a:extLst>
          </p:cNvPr>
          <p:cNvSpPr txBox="1"/>
          <p:nvPr/>
        </p:nvSpPr>
        <p:spPr>
          <a:xfrm>
            <a:off x="98491" y="2202418"/>
            <a:ext cx="458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•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D2B24F-D441-4CCD-9F98-B532F0AB0622}"/>
              </a:ext>
            </a:extLst>
          </p:cNvPr>
          <p:cNvSpPr txBox="1"/>
          <p:nvPr/>
        </p:nvSpPr>
        <p:spPr>
          <a:xfrm>
            <a:off x="98491" y="1081557"/>
            <a:ext cx="458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•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5D625E-02CE-4459-BA96-EDCEC6A08AB2}"/>
              </a:ext>
            </a:extLst>
          </p:cNvPr>
          <p:cNvSpPr txBox="1"/>
          <p:nvPr/>
        </p:nvSpPr>
        <p:spPr>
          <a:xfrm>
            <a:off x="244185" y="3291831"/>
            <a:ext cx="4582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FNU</a:t>
            </a:r>
            <a:r>
              <a:rPr lang="en-US" altLang="zh-CN" sz="1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</a:t>
            </a:r>
            <a:r>
              <a:rPr lang="en-US" altLang="zh-CN" sz="1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Forward Privacy and Low User Storage)</a:t>
            </a:r>
            <a:endParaRPr lang="zh-CN" altLang="en-US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861861-4A74-423F-8516-D54A0702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6" y="3630689"/>
            <a:ext cx="4220164" cy="97168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E8380B3-9DB9-4B64-A7F5-C79AB427EE86}"/>
              </a:ext>
            </a:extLst>
          </p:cNvPr>
          <p:cNvSpPr txBox="1"/>
          <p:nvPr/>
        </p:nvSpPr>
        <p:spPr>
          <a:xfrm>
            <a:off x="75049" y="3507946"/>
            <a:ext cx="458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•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E5AF8D2-E795-4942-886B-BE371EEB4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01409"/>
            <a:ext cx="424507" cy="4952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088280F-0ECB-4D61-80A0-005441FE4D01}"/>
              </a:ext>
            </a:extLst>
          </p:cNvPr>
          <p:cNvSpPr txBox="1"/>
          <p:nvPr/>
        </p:nvSpPr>
        <p:spPr>
          <a:xfrm>
            <a:off x="5004048" y="2801443"/>
            <a:ext cx="71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D800210-5FA5-4B55-8D3F-1FDEF1B8AE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9" y="2225728"/>
            <a:ext cx="705257" cy="65329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D12484B-4AC6-44A6-94BE-68BB163A1A68}"/>
              </a:ext>
            </a:extLst>
          </p:cNvPr>
          <p:cNvSpPr txBox="1"/>
          <p:nvPr/>
        </p:nvSpPr>
        <p:spPr>
          <a:xfrm>
            <a:off x="7617867" y="2868963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9DB896-2C23-4A90-9954-EEEFCB5A5D07}"/>
              </a:ext>
            </a:extLst>
          </p:cNvPr>
          <p:cNvSpPr/>
          <p:nvPr/>
        </p:nvSpPr>
        <p:spPr>
          <a:xfrm>
            <a:off x="6372200" y="1780087"/>
            <a:ext cx="1008112" cy="3385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9F3E7D2-B34B-4548-99FE-918C712D32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76" y="1675973"/>
            <a:ext cx="130336" cy="201428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01A759D-4C22-49AB-B388-DEEC86779154}"/>
              </a:ext>
            </a:extLst>
          </p:cNvPr>
          <p:cNvSpPr/>
          <p:nvPr/>
        </p:nvSpPr>
        <p:spPr>
          <a:xfrm>
            <a:off x="6565896" y="1811685"/>
            <a:ext cx="620720" cy="2753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742A208-700E-4195-A06A-DFA90C0471C6}"/>
                  </a:ext>
                </a:extLst>
              </p:cNvPr>
              <p:cNvSpPr txBox="1"/>
              <p:nvPr/>
            </p:nvSpPr>
            <p:spPr>
              <a:xfrm>
                <a:off x="6520544" y="1789812"/>
                <a:ext cx="697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742A208-700E-4195-A06A-DFA90C04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44" y="1789812"/>
                <a:ext cx="697752" cy="276999"/>
              </a:xfrm>
              <a:prstGeom prst="rect">
                <a:avLst/>
              </a:prstGeom>
              <a:blipFill>
                <a:blip r:embed="rId11"/>
                <a:stretch>
                  <a:fillRect r="-438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右 37">
            <a:extLst>
              <a:ext uri="{FF2B5EF4-FFF2-40B4-BE49-F238E27FC236}">
                <a16:creationId xmlns:a16="http://schemas.microsoft.com/office/drawing/2014/main" id="{BCB39060-7423-421D-92FE-975893CE3DE8}"/>
              </a:ext>
            </a:extLst>
          </p:cNvPr>
          <p:cNvSpPr/>
          <p:nvPr/>
        </p:nvSpPr>
        <p:spPr>
          <a:xfrm>
            <a:off x="6195695" y="2180009"/>
            <a:ext cx="1422172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CECCB3-268A-44EC-B65D-E65EB5086A27}"/>
              </a:ext>
            </a:extLst>
          </p:cNvPr>
          <p:cNvSpPr txBox="1"/>
          <p:nvPr/>
        </p:nvSpPr>
        <p:spPr>
          <a:xfrm>
            <a:off x="6564764" y="2165874"/>
            <a:ext cx="70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51D2D91D-C32B-4F15-87DE-CEDDA95CB3D9}"/>
              </a:ext>
            </a:extLst>
          </p:cNvPr>
          <p:cNvSpPr/>
          <p:nvPr/>
        </p:nvSpPr>
        <p:spPr>
          <a:xfrm>
            <a:off x="6195695" y="2954544"/>
            <a:ext cx="1422172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5D9169-2744-470B-A9B6-6A69A7A8F0BE}"/>
              </a:ext>
            </a:extLst>
          </p:cNvPr>
          <p:cNvSpPr/>
          <p:nvPr/>
        </p:nvSpPr>
        <p:spPr>
          <a:xfrm>
            <a:off x="6600088" y="2604261"/>
            <a:ext cx="620720" cy="275349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5F48EE7-95CF-4C15-B45D-4B84F876A9FD}"/>
              </a:ext>
            </a:extLst>
          </p:cNvPr>
          <p:cNvSpPr/>
          <p:nvPr/>
        </p:nvSpPr>
        <p:spPr>
          <a:xfrm>
            <a:off x="6774671" y="2650368"/>
            <a:ext cx="286587" cy="18152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2726985-B1F5-4D5C-96B2-CB2D4555AF3A}"/>
                  </a:ext>
                </a:extLst>
              </p:cNvPr>
              <p:cNvSpPr txBox="1"/>
              <p:nvPr/>
            </p:nvSpPr>
            <p:spPr>
              <a:xfrm>
                <a:off x="4646628" y="2549038"/>
                <a:ext cx="45826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2726985-B1F5-4D5C-96B2-CB2D4555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28" y="2549038"/>
                <a:ext cx="458263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7FAD9DDE-3043-4896-B7A7-F3124618B5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35" y="2486437"/>
            <a:ext cx="130336" cy="20142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FF4DDEA-8B6D-4443-8F4D-160C321FBF5E}"/>
              </a:ext>
            </a:extLst>
          </p:cNvPr>
          <p:cNvSpPr txBox="1"/>
          <p:nvPr/>
        </p:nvSpPr>
        <p:spPr>
          <a:xfrm>
            <a:off x="6608744" y="2970233"/>
            <a:ext cx="70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909A422F-CF23-4F24-9D47-C71F240690B2}"/>
              </a:ext>
            </a:extLst>
          </p:cNvPr>
          <p:cNvSpPr/>
          <p:nvPr/>
        </p:nvSpPr>
        <p:spPr>
          <a:xfrm>
            <a:off x="6195695" y="3631322"/>
            <a:ext cx="1422172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DB7E66B-C7BC-4024-B41F-5C757AB5FC6C}"/>
              </a:ext>
            </a:extLst>
          </p:cNvPr>
          <p:cNvSpPr/>
          <p:nvPr/>
        </p:nvSpPr>
        <p:spPr>
          <a:xfrm>
            <a:off x="6388410" y="3249847"/>
            <a:ext cx="1008112" cy="3385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65ABF574-3890-4068-B7A2-CDE9A9BDA1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86" y="3145733"/>
            <a:ext cx="130336" cy="201428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4A21060A-A7A9-4DD7-985C-94F8417E1280}"/>
              </a:ext>
            </a:extLst>
          </p:cNvPr>
          <p:cNvSpPr/>
          <p:nvPr/>
        </p:nvSpPr>
        <p:spPr>
          <a:xfrm>
            <a:off x="6621632" y="3279318"/>
            <a:ext cx="620720" cy="2753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B16F9B7-85E9-4275-A0AE-11C6839B5F80}"/>
                  </a:ext>
                </a:extLst>
              </p:cNvPr>
              <p:cNvSpPr txBox="1"/>
              <p:nvPr/>
            </p:nvSpPr>
            <p:spPr>
              <a:xfrm>
                <a:off x="4630575" y="3262957"/>
                <a:ext cx="461453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𝑖𝑑</m:t>
                          </m:r>
                        </m:e>
                        <m: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B16F9B7-85E9-4275-A0AE-11C6839B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75" y="3262957"/>
                <a:ext cx="4614530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2A59CFB2-4FFC-460B-AD69-DA0D0508AA13}"/>
              </a:ext>
            </a:extLst>
          </p:cNvPr>
          <p:cNvSpPr txBox="1"/>
          <p:nvPr/>
        </p:nvSpPr>
        <p:spPr>
          <a:xfrm>
            <a:off x="6608744" y="3635431"/>
            <a:ext cx="70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CEB0D72-F97A-4609-AFB7-26EDAC5F8283}"/>
                  </a:ext>
                </a:extLst>
              </p:cNvPr>
              <p:cNvSpPr txBox="1"/>
              <p:nvPr/>
            </p:nvSpPr>
            <p:spPr>
              <a:xfrm>
                <a:off x="5534720" y="1984049"/>
                <a:ext cx="502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CEB0D72-F97A-4609-AFB7-26EDAC5F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720" y="1984049"/>
                <a:ext cx="5025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18DB3-D978-4B6F-ABA6-9A82F7922BAC}"/>
                  </a:ext>
                </a:extLst>
              </p:cNvPr>
              <p:cNvSpPr txBox="1"/>
              <p:nvPr/>
            </p:nvSpPr>
            <p:spPr>
              <a:xfrm>
                <a:off x="5559204" y="2741512"/>
                <a:ext cx="502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18DB3-D978-4B6F-ABA6-9A82F792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204" y="2741512"/>
                <a:ext cx="5025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6C1DDB3-F991-4411-AD16-CEFBEDFEA1AA}"/>
                  </a:ext>
                </a:extLst>
              </p:cNvPr>
              <p:cNvSpPr txBox="1"/>
              <p:nvPr/>
            </p:nvSpPr>
            <p:spPr>
              <a:xfrm>
                <a:off x="5576574" y="3405987"/>
                <a:ext cx="502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6C1DDB3-F991-4411-AD16-CEFBEDFE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4" y="3405987"/>
                <a:ext cx="5025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E7CD633-6A9C-429B-B188-CFDC29A7B4BD}"/>
                  </a:ext>
                </a:extLst>
              </p:cNvPr>
              <p:cNvSpPr txBox="1"/>
              <p:nvPr/>
            </p:nvSpPr>
            <p:spPr>
              <a:xfrm>
                <a:off x="5940151" y="4214810"/>
                <a:ext cx="3744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Insertion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</a:rPr>
                  <a:t> cannot </a:t>
                </a:r>
              </a:p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be linked to search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</a:rPr>
                  <a:t> 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E7CD633-6A9C-429B-B188-CFDC29A7B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1" y="4214810"/>
                <a:ext cx="3744416" cy="523220"/>
              </a:xfrm>
              <a:prstGeom prst="rect">
                <a:avLst/>
              </a:prstGeom>
              <a:blipFill>
                <a:blip r:embed="rId17"/>
                <a:stretch>
                  <a:fillRect l="-488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云形 63">
            <a:extLst>
              <a:ext uri="{FF2B5EF4-FFF2-40B4-BE49-F238E27FC236}">
                <a16:creationId xmlns:a16="http://schemas.microsoft.com/office/drawing/2014/main" id="{CF8C4810-6709-4EBA-BFE6-93E96AECBBAF}"/>
              </a:ext>
            </a:extLst>
          </p:cNvPr>
          <p:cNvSpPr/>
          <p:nvPr/>
        </p:nvSpPr>
        <p:spPr>
          <a:xfrm>
            <a:off x="5718811" y="3994535"/>
            <a:ext cx="2669613" cy="107932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A49B085-FB75-4F80-8D8A-299EE56A70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B11ECA-815D-43BB-9BA8-CA6C374D1C04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">
            <a:extLst>
              <a:ext uri="{FF2B5EF4-FFF2-40B4-BE49-F238E27FC236}">
                <a16:creationId xmlns:a16="http://schemas.microsoft.com/office/drawing/2014/main" id="{9ABFD5F1-195F-4C4E-821B-CBB1BC71073E}"/>
              </a:ext>
            </a:extLst>
          </p:cNvPr>
          <p:cNvSpPr txBox="1"/>
          <p:nvPr/>
        </p:nvSpPr>
        <p:spPr>
          <a:xfrm>
            <a:off x="159873" y="176141"/>
            <a:ext cx="90079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NFNU(No Forward Privacy and No User Storage)</a:t>
            </a:r>
            <a:endParaRPr lang="zh-CN" altLang="en-US" sz="28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5A38F4A-3B3A-45B9-A0A1-2F2975A9FA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/>
          <a:stretch/>
        </p:blipFill>
        <p:spPr>
          <a:xfrm>
            <a:off x="311978" y="1329165"/>
            <a:ext cx="465029" cy="54975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DA2AA975-C6E3-4023-BBE1-B6412A463372}"/>
              </a:ext>
            </a:extLst>
          </p:cNvPr>
          <p:cNvSpPr txBox="1"/>
          <p:nvPr/>
        </p:nvSpPr>
        <p:spPr>
          <a:xfrm>
            <a:off x="126595" y="995309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owner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ECE7D78-94C5-4E91-9A81-3EBFC7EF9C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8" y="1356178"/>
            <a:ext cx="705257" cy="653291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D21A608F-003E-499B-91C9-BD42E0681A77}"/>
              </a:ext>
            </a:extLst>
          </p:cNvPr>
          <p:cNvSpPr txBox="1"/>
          <p:nvPr/>
        </p:nvSpPr>
        <p:spPr>
          <a:xfrm>
            <a:off x="8026645" y="1007164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9FA37AD-54D5-4C9B-9117-3CC668BA5A47}"/>
              </a:ext>
            </a:extLst>
          </p:cNvPr>
          <p:cNvCxnSpPr>
            <a:cxnSpLocks/>
          </p:cNvCxnSpPr>
          <p:nvPr/>
        </p:nvCxnSpPr>
        <p:spPr>
          <a:xfrm flipV="1">
            <a:off x="1063425" y="1682824"/>
            <a:ext cx="6912768" cy="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35DD6C4-3973-49A1-AB3A-63972182FF83}"/>
                  </a:ext>
                </a:extLst>
              </p:cNvPr>
              <p:cNvSpPr txBox="1"/>
              <p:nvPr/>
            </p:nvSpPr>
            <p:spPr>
              <a:xfrm>
                <a:off x="1907704" y="671650"/>
                <a:ext cx="4582048" cy="101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1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100" b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1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0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11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1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100" b="1" i="0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a:rPr lang="en-US" altLang="zh-CN" sz="11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0" lang="en-US" altLang="zh-CN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35DD6C4-3973-49A1-AB3A-63972182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671650"/>
                <a:ext cx="4582048" cy="1011174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9B3B1970-60A5-42AF-A83B-0BEF076391B8}"/>
              </a:ext>
            </a:extLst>
          </p:cNvPr>
          <p:cNvSpPr txBox="1"/>
          <p:nvPr/>
        </p:nvSpPr>
        <p:spPr>
          <a:xfrm>
            <a:off x="1674789" y="677091"/>
            <a:ext cx="4104456" cy="1008112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0D2A0AE-420D-42B9-981A-95B759D405CA}"/>
              </a:ext>
            </a:extLst>
          </p:cNvPr>
          <p:cNvSpPr txBox="1"/>
          <p:nvPr/>
        </p:nvSpPr>
        <p:spPr>
          <a:xfrm>
            <a:off x="5860818" y="103659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DictW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17482364-ED69-4F5B-94B5-32D675B09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45" y="4630279"/>
            <a:ext cx="424507" cy="495258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C682F60D-FA22-4104-A9BE-BDA3D6E162C1}"/>
              </a:ext>
            </a:extLst>
          </p:cNvPr>
          <p:cNvSpPr txBox="1"/>
          <p:nvPr/>
        </p:nvSpPr>
        <p:spPr>
          <a:xfrm>
            <a:off x="2318481" y="4870951"/>
            <a:ext cx="8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7F3FA351-313A-4B3C-86B7-F9D38EC52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39" y="4371243"/>
            <a:ext cx="424507" cy="495258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A6A2E740-F9E0-41C0-B568-6A79FF1931DA}"/>
              </a:ext>
            </a:extLst>
          </p:cNvPr>
          <p:cNvSpPr txBox="1"/>
          <p:nvPr/>
        </p:nvSpPr>
        <p:spPr>
          <a:xfrm>
            <a:off x="6865864" y="4866500"/>
            <a:ext cx="77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9991E4-63F8-4818-B63E-9515D969FAA8}"/>
              </a:ext>
            </a:extLst>
          </p:cNvPr>
          <p:cNvCxnSpPr>
            <a:cxnSpLocks/>
          </p:cNvCxnSpPr>
          <p:nvPr/>
        </p:nvCxnSpPr>
        <p:spPr>
          <a:xfrm>
            <a:off x="929965" y="2018926"/>
            <a:ext cx="2201917" cy="24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9F8C5F-C954-4FAD-94CF-3490B48C042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063425" y="1893846"/>
            <a:ext cx="5817714" cy="272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141460E-4781-4185-A871-66134915DC59}"/>
                  </a:ext>
                </a:extLst>
              </p:cNvPr>
              <p:cNvSpPr txBox="1"/>
              <p:nvPr/>
            </p:nvSpPr>
            <p:spPr>
              <a:xfrm rot="3043914">
                <a:off x="1182396" y="4441605"/>
                <a:ext cx="44071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UserKeys[u]=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141460E-4781-4185-A871-66134915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3914">
                <a:off x="1182396" y="4441605"/>
                <a:ext cx="4407112" cy="276999"/>
              </a:xfrm>
              <a:prstGeom prst="rect">
                <a:avLst/>
              </a:prstGeom>
              <a:blipFill>
                <a:blip r:embed="rId9"/>
                <a:stretch>
                  <a:fillRect l="-1826" t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241D4E2-7807-4425-B066-AD0CB992661E}"/>
                  </a:ext>
                </a:extLst>
              </p:cNvPr>
              <p:cNvSpPr txBox="1"/>
              <p:nvPr/>
            </p:nvSpPr>
            <p:spPr>
              <a:xfrm rot="1672856">
                <a:off x="3430456" y="3203880"/>
                <a:ext cx="19281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UserKeys[u]=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241D4E2-7807-4425-B066-AD0CB9926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72856">
                <a:off x="3430456" y="3203880"/>
                <a:ext cx="1928123" cy="276999"/>
              </a:xfrm>
              <a:prstGeom prst="rect">
                <a:avLst/>
              </a:prstGeom>
              <a:blipFill>
                <a:blip r:embed="rId10"/>
                <a:stretch>
                  <a:fillRect l="-1987" t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0A17B87D-4581-462B-A706-14A0B056B074}"/>
              </a:ext>
            </a:extLst>
          </p:cNvPr>
          <p:cNvSpPr txBox="1"/>
          <p:nvPr/>
        </p:nvSpPr>
        <p:spPr>
          <a:xfrm>
            <a:off x="6324945" y="1444091"/>
            <a:ext cx="153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Setup (</a:t>
            </a:r>
            <a:r>
              <a:rPr lang="en-US" altLang="zh-CN" sz="1100" dirty="0" err="1"/>
              <a:t>addr,val</a:t>
            </a:r>
            <a:r>
              <a:rPr lang="en-US" altLang="zh-CN" sz="1100" dirty="0"/>
              <a:t>) pairs</a:t>
            </a:r>
            <a:endParaRPr lang="zh-CN" altLang="en-US" sz="11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A4F4AC0-A942-454E-8094-F4520A693CDE}"/>
              </a:ext>
            </a:extLst>
          </p:cNvPr>
          <p:cNvSpPr txBox="1"/>
          <p:nvPr/>
        </p:nvSpPr>
        <p:spPr>
          <a:xfrm>
            <a:off x="6324945" y="1799647"/>
            <a:ext cx="153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Share (</a:t>
            </a:r>
            <a:r>
              <a:rPr lang="en-US" altLang="zh-CN" sz="1100" dirty="0" err="1"/>
              <a:t>addr,val</a:t>
            </a:r>
            <a:r>
              <a:rPr lang="en-US" altLang="zh-CN" sz="1100" dirty="0"/>
              <a:t>) pairs</a:t>
            </a:r>
            <a:endParaRPr lang="zh-CN" altLang="en-US" sz="11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4730351-A652-4541-9BC5-31142C0CA590}"/>
              </a:ext>
            </a:extLst>
          </p:cNvPr>
          <p:cNvCxnSpPr>
            <a:cxnSpLocks/>
          </p:cNvCxnSpPr>
          <p:nvPr/>
        </p:nvCxnSpPr>
        <p:spPr>
          <a:xfrm flipV="1">
            <a:off x="1068109" y="1762668"/>
            <a:ext cx="6912768" cy="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FB9B7E2-20A2-460B-B5A3-A898F4F2BDE0}"/>
                  </a:ext>
                </a:extLst>
              </p:cNvPr>
              <p:cNvSpPr txBox="1"/>
              <p:nvPr/>
            </p:nvSpPr>
            <p:spPr>
              <a:xfrm>
                <a:off x="-48371" y="2003463"/>
                <a:ext cx="458204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14:m>
                  <m:oMath xmlns:m="http://schemas.openxmlformats.org/officeDocument/2006/math">
                    <m:r>
                      <a: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  <m:r>
                      <a: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11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FileCnts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11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1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11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0" lang="en-US" altLang="zh-CN" sz="11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FileCnts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1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kumimoji="0" lang="en-US" altLang="zh-CN" sz="1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FileCnts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1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kumimoji="0" lang="en-US" altLang="zh-CN" sz="1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FB9B7E2-20A2-460B-B5A3-A898F4F2B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371" y="2003463"/>
                <a:ext cx="4582048" cy="1015663"/>
              </a:xfrm>
              <a:prstGeom prst="rect">
                <a:avLst/>
              </a:prstGeom>
              <a:blipFill>
                <a:blip r:embed="rId11"/>
                <a:stretch>
                  <a:fillRect l="-133" t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25989A23-775C-4949-80B6-7C90C12952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787521"/>
                  </p:ext>
                </p:extLst>
              </p:nvPr>
            </p:nvGraphicFramePr>
            <p:xfrm>
              <a:off x="216741" y="2854053"/>
              <a:ext cx="890444" cy="934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642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45280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25989A23-775C-4949-80B6-7C90C12952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787521"/>
                  </p:ext>
                </p:extLst>
              </p:nvPr>
            </p:nvGraphicFramePr>
            <p:xfrm>
              <a:off x="216741" y="2854053"/>
              <a:ext cx="890444" cy="934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642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45280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389" t="-1961" r="-109722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389" t="-100000" r="-109722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389" t="-203922" r="-10972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56EA204-A143-4DFD-B7B2-00664CB71351}"/>
              </a:ext>
            </a:extLst>
          </p:cNvPr>
          <p:cNvSpPr txBox="1"/>
          <p:nvPr/>
        </p:nvSpPr>
        <p:spPr>
          <a:xfrm>
            <a:off x="301454" y="2659871"/>
            <a:ext cx="1218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48F147-A1C3-4887-BAB1-53CBD36A6A53}"/>
                  </a:ext>
                </a:extLst>
              </p:cNvPr>
              <p:cNvSpPr txBox="1"/>
              <p:nvPr/>
            </p:nvSpPr>
            <p:spPr>
              <a:xfrm>
                <a:off x="3807" y="3813522"/>
                <a:ext cx="248863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本地</a:t>
                </a:r>
                <a14:m>
                  <m:oMath xmlns:m="http://schemas.openxmlformats.org/officeDocument/2006/math">
                    <m:r>
                      <a:rPr lang="zh-CN" altLang="en-US" sz="1200" i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存储</m:t>
                    </m:r>
                    <m:r>
                      <a:rPr lang="zh-CN" altLang="en-US" sz="1200" i="1" smtClean="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1200" i="1" dirty="0"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20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𝐹𝑖𝑙𝑒𝐶𝑛𝑡𝑠</m:t>
                    </m:r>
                  </m:oMath>
                </a14:m>
                <a:r>
                  <a:rPr lang="en-US" altLang="zh-CN" sz="12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200" dirty="0" err="1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UserKeys</a:t>
                </a:r>
                <a:r>
                  <a:rPr lang="en-US" altLang="zh-CN" sz="12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𝐴𝑐𝑐𝑒𝑠𝑠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sub>
                    </m:sSub>
                    <m:r>
                      <a:rPr kumimoji="0" lang="en-US" altLang="zh-C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sz="1200" b="1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2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 b="1" i="0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48F147-A1C3-4887-BAB1-53CBD36A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" y="3813522"/>
                <a:ext cx="2488635" cy="1200329"/>
              </a:xfrm>
              <a:prstGeom prst="rect">
                <a:avLst/>
              </a:prstGeom>
              <a:blipFill>
                <a:blip r:embed="rId13"/>
                <a:stretch>
                  <a:fillRect l="-735"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5DDFAAD6-1BCB-4A00-895E-6341936EF3BC}"/>
              </a:ext>
            </a:extLst>
          </p:cNvPr>
          <p:cNvSpPr/>
          <p:nvPr/>
        </p:nvSpPr>
        <p:spPr>
          <a:xfrm>
            <a:off x="42138" y="3837282"/>
            <a:ext cx="2431556" cy="855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0D9C82-7375-4563-9EEC-AD973CE3A533}"/>
              </a:ext>
            </a:extLst>
          </p:cNvPr>
          <p:cNvCxnSpPr/>
          <p:nvPr/>
        </p:nvCxnSpPr>
        <p:spPr>
          <a:xfrm flipV="1">
            <a:off x="3289537" y="1950884"/>
            <a:ext cx="4683567" cy="239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5ABB21DE-618B-4766-BC58-5FD2CB9A491D}"/>
              </a:ext>
            </a:extLst>
          </p:cNvPr>
          <p:cNvSpPr/>
          <p:nvPr/>
        </p:nvSpPr>
        <p:spPr>
          <a:xfrm>
            <a:off x="3758639" y="1825993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0FCD0A3-185A-40F5-A81A-13A0ED11905E}"/>
              </a:ext>
            </a:extLst>
          </p:cNvPr>
          <p:cNvSpPr/>
          <p:nvPr/>
        </p:nvSpPr>
        <p:spPr>
          <a:xfrm>
            <a:off x="3758639" y="221776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0BC4EC3-C704-44F2-8D6B-64CC86FF8AF9}"/>
              </a:ext>
            </a:extLst>
          </p:cNvPr>
          <p:cNvSpPr/>
          <p:nvPr/>
        </p:nvSpPr>
        <p:spPr>
          <a:xfrm>
            <a:off x="3758639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CB758DD-A650-4488-A292-31D7920AEC9B}"/>
              </a:ext>
            </a:extLst>
          </p:cNvPr>
          <p:cNvSpPr/>
          <p:nvPr/>
        </p:nvSpPr>
        <p:spPr>
          <a:xfrm>
            <a:off x="4626238" y="1823099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CA1BEAB-4D63-4F25-A015-4D72D453064F}"/>
              </a:ext>
            </a:extLst>
          </p:cNvPr>
          <p:cNvSpPr/>
          <p:nvPr/>
        </p:nvSpPr>
        <p:spPr>
          <a:xfrm>
            <a:off x="4973574" y="1823099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3E7A1EA-191F-4509-B3EF-61D151AB5602}"/>
              </a:ext>
            </a:extLst>
          </p:cNvPr>
          <p:cNvSpPr/>
          <p:nvPr/>
        </p:nvSpPr>
        <p:spPr>
          <a:xfrm>
            <a:off x="4626238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C4FDE2F-92D1-41EE-8624-8527EB9A33C4}"/>
              </a:ext>
            </a:extLst>
          </p:cNvPr>
          <p:cNvSpPr/>
          <p:nvPr/>
        </p:nvSpPr>
        <p:spPr>
          <a:xfrm>
            <a:off x="4973574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ABE8512-A7CC-463A-BB66-E10EC884878C}"/>
              </a:ext>
            </a:extLst>
          </p:cNvPr>
          <p:cNvSpPr/>
          <p:nvPr/>
        </p:nvSpPr>
        <p:spPr>
          <a:xfrm>
            <a:off x="4626238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360B182-6DAC-4995-B4EC-50B67B7624F5}"/>
              </a:ext>
            </a:extLst>
          </p:cNvPr>
          <p:cNvSpPr/>
          <p:nvPr/>
        </p:nvSpPr>
        <p:spPr>
          <a:xfrm>
            <a:off x="4973574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F2FA707-0D08-4761-A695-1F4C50835EB4}"/>
              </a:ext>
            </a:extLst>
          </p:cNvPr>
          <p:cNvSpPr/>
          <p:nvPr/>
        </p:nvSpPr>
        <p:spPr>
          <a:xfrm>
            <a:off x="5320910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3D432A-C47B-4576-BF35-E55295C88B8F}"/>
                  </a:ext>
                </a:extLst>
              </p:cNvPr>
              <p:cNvSpPr txBox="1"/>
              <p:nvPr/>
            </p:nvSpPr>
            <p:spPr>
              <a:xfrm>
                <a:off x="3636562" y="261110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3D432A-C47B-4576-BF35-E55295C8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62" y="2611106"/>
                <a:ext cx="6236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368EC55-D2A0-4B18-93FD-B9CF49DE5A93}"/>
                  </a:ext>
                </a:extLst>
              </p:cNvPr>
              <p:cNvSpPr txBox="1"/>
              <p:nvPr/>
            </p:nvSpPr>
            <p:spPr>
              <a:xfrm>
                <a:off x="3640479" y="2182000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368EC55-D2A0-4B18-93FD-B9CF49DE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479" y="2182000"/>
                <a:ext cx="62368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352B7B1-08CE-4129-98BD-AA34FDEEDDCD}"/>
                  </a:ext>
                </a:extLst>
              </p:cNvPr>
              <p:cNvSpPr txBox="1"/>
              <p:nvPr/>
            </p:nvSpPr>
            <p:spPr>
              <a:xfrm>
                <a:off x="3625788" y="1766378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352B7B1-08CE-4129-98BD-AA34FDEED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88" y="1766378"/>
                <a:ext cx="6236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7AD61C6-D577-45B9-8189-488CD181851F}"/>
                  </a:ext>
                </a:extLst>
              </p:cNvPr>
              <p:cNvSpPr txBox="1"/>
              <p:nvPr/>
            </p:nvSpPr>
            <p:spPr>
              <a:xfrm>
                <a:off x="4441067" y="180399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7AD61C6-D577-45B9-8189-488CD181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67" y="1803996"/>
                <a:ext cx="77132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187D0D6-DF92-4E3C-8E62-265A8F1F05D9}"/>
                  </a:ext>
                </a:extLst>
              </p:cNvPr>
              <p:cNvSpPr txBox="1"/>
              <p:nvPr/>
            </p:nvSpPr>
            <p:spPr>
              <a:xfrm>
                <a:off x="5114078" y="258488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187D0D6-DF92-4E3C-8E62-265A8F1F0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8" y="2584884"/>
                <a:ext cx="77132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矩形 112">
            <a:extLst>
              <a:ext uri="{FF2B5EF4-FFF2-40B4-BE49-F238E27FC236}">
                <a16:creationId xmlns:a16="http://schemas.microsoft.com/office/drawing/2014/main" id="{31BB5B46-2657-42F8-8ADA-4802D2C1F98B}"/>
              </a:ext>
            </a:extLst>
          </p:cNvPr>
          <p:cNvSpPr/>
          <p:nvPr/>
        </p:nvSpPr>
        <p:spPr>
          <a:xfrm>
            <a:off x="5315379" y="1820981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C30E3B8-505A-4CC5-8334-224F2B7B7CBF}"/>
              </a:ext>
            </a:extLst>
          </p:cNvPr>
          <p:cNvSpPr/>
          <p:nvPr/>
        </p:nvSpPr>
        <p:spPr>
          <a:xfrm>
            <a:off x="5321557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88EA74F-0049-4130-99D1-A9322F67F6D7}"/>
                  </a:ext>
                </a:extLst>
              </p:cNvPr>
              <p:cNvSpPr txBox="1"/>
              <p:nvPr/>
            </p:nvSpPr>
            <p:spPr>
              <a:xfrm>
                <a:off x="5140366" y="182862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88EA74F-0049-4130-99D1-A9322F67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66" y="1828629"/>
                <a:ext cx="77132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3696515-7D3A-40D3-9FB4-8DB657F9C696}"/>
                  </a:ext>
                </a:extLst>
              </p:cNvPr>
              <p:cNvSpPr txBox="1"/>
              <p:nvPr/>
            </p:nvSpPr>
            <p:spPr>
              <a:xfrm>
                <a:off x="4776034" y="220162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3696515-7D3A-40D3-9FB4-8DB657F9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4" y="2201629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507DE9A5-5349-47A6-BD1E-EBC57F8583D4}"/>
                  </a:ext>
                </a:extLst>
              </p:cNvPr>
              <p:cNvSpPr txBox="1"/>
              <p:nvPr/>
            </p:nvSpPr>
            <p:spPr>
              <a:xfrm>
                <a:off x="4414243" y="220382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507DE9A5-5349-47A6-BD1E-EBC57F858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43" y="2203825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84A5E54-28CD-4B60-BD60-A2F7A0F744F6}"/>
                  </a:ext>
                </a:extLst>
              </p:cNvPr>
              <p:cNvSpPr txBox="1"/>
              <p:nvPr/>
            </p:nvSpPr>
            <p:spPr>
              <a:xfrm>
                <a:off x="4761579" y="258488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84A5E54-28CD-4B60-BD60-A2F7A0F74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579" y="2584885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BC93FDE-B0E2-480E-8852-B665B4C3CFB0}"/>
                  </a:ext>
                </a:extLst>
              </p:cNvPr>
              <p:cNvSpPr txBox="1"/>
              <p:nvPr/>
            </p:nvSpPr>
            <p:spPr>
              <a:xfrm>
                <a:off x="4441067" y="258826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BC93FDE-B0E2-480E-8852-B665B4C3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67" y="2588265"/>
                <a:ext cx="77132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78836A19-2EE1-4031-B9AB-530A8F3E0562}"/>
                  </a:ext>
                </a:extLst>
              </p:cNvPr>
              <p:cNvSpPr txBox="1"/>
              <p:nvPr/>
            </p:nvSpPr>
            <p:spPr>
              <a:xfrm>
                <a:off x="2474309" y="2097042"/>
                <a:ext cx="2427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0000"/>
                    </a:solidFill>
                  </a:rPr>
                  <a:t>用户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200" b="1" dirty="0">
                    <a:solidFill>
                      <a:srgbClr val="FF0000"/>
                    </a:solidFill>
                  </a:rPr>
                  <a:t>用户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78836A19-2EE1-4031-B9AB-530A8F3E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09" y="2097042"/>
                <a:ext cx="2427658" cy="646331"/>
              </a:xfrm>
              <a:prstGeom prst="rect">
                <a:avLst/>
              </a:prstGeom>
              <a:blipFill>
                <a:blip r:embed="rId23"/>
                <a:stretch>
                  <a:fillRect l="-251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2E1AB6D-F857-4288-9D00-06BE40BBF0F1}"/>
                  </a:ext>
                </a:extLst>
              </p:cNvPr>
              <p:cNvSpPr txBox="1"/>
              <p:nvPr/>
            </p:nvSpPr>
            <p:spPr>
              <a:xfrm rot="19991096">
                <a:off x="3458967" y="2705187"/>
                <a:ext cx="4966854" cy="27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𝐚𝐝𝐝𝐫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altLang="zh-CN" sz="1100" b="1" i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100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sz="1100" b="1" i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r>
                        <a:rPr lang="en-US" altLang="zh-CN" sz="1100" b="1" i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10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0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100" b="1" i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100" b="1" i="0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1100" b="1" i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10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2E1AB6D-F857-4288-9D00-06BE40BB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91096">
                <a:off x="3458967" y="2705187"/>
                <a:ext cx="4966854" cy="2761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2DC3FF9-73C3-4255-99B4-F195817FC1F0}"/>
              </a:ext>
            </a:extLst>
          </p:cNvPr>
          <p:cNvCxnSpPr/>
          <p:nvPr/>
        </p:nvCxnSpPr>
        <p:spPr>
          <a:xfrm flipH="1">
            <a:off x="3343078" y="2061257"/>
            <a:ext cx="4683567" cy="238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5F3240E3-B5F3-4441-BBDF-23959591F3EE}"/>
                  </a:ext>
                </a:extLst>
              </p:cNvPr>
              <p:cNvSpPr txBox="1"/>
              <p:nvPr/>
            </p:nvSpPr>
            <p:spPr>
              <a:xfrm rot="19925477">
                <a:off x="5076146" y="2274291"/>
                <a:ext cx="4966854" cy="27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𝒗𝒂𝒍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𝟐𝟏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100" b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zh-CN" sz="11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1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sz="11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100" b="1" i="1" smtClean="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1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5F3240E3-B5F3-4441-BBDF-23959591F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5477">
                <a:off x="5076146" y="2274291"/>
                <a:ext cx="4966854" cy="27610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F1DCB208-A0C9-413B-B5B0-0FAC7B103B91}"/>
              </a:ext>
            </a:extLst>
          </p:cNvPr>
          <p:cNvCxnSpPr/>
          <p:nvPr/>
        </p:nvCxnSpPr>
        <p:spPr>
          <a:xfrm flipV="1">
            <a:off x="3674496" y="2365902"/>
            <a:ext cx="4683567" cy="239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09E37FFE-D59C-4387-BAA1-4C0526321333}"/>
                  </a:ext>
                </a:extLst>
              </p:cNvPr>
              <p:cNvSpPr txBox="1"/>
              <p:nvPr/>
            </p:nvSpPr>
            <p:spPr>
              <a:xfrm rot="20024120">
                <a:off x="3757309" y="3213502"/>
                <a:ext cx="4920094" cy="27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𝐚𝐝𝐝𝐫</m:t>
                          </m:r>
                        </m:e>
                        <m:sub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altLang="zh-CN" sz="1100" b="1" i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1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sz="1100" b="1" i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r>
                        <a:rPr lang="en-US" altLang="zh-CN" sz="1100" b="1" i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1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100" b="1" i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100" b="1" i="0" smtClean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1100" b="1" i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1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09E37FFE-D59C-4387-BAA1-4C052632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120">
                <a:off x="3757309" y="3213502"/>
                <a:ext cx="4920094" cy="2761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2606BE0-1277-47D9-84C8-D3AC5250FD38}"/>
                  </a:ext>
                </a:extLst>
              </p:cNvPr>
              <p:cNvSpPr txBox="1"/>
              <p:nvPr/>
            </p:nvSpPr>
            <p:spPr>
              <a:xfrm rot="19953884">
                <a:off x="5389472" y="2760543"/>
                <a:ext cx="4920094" cy="27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smtClean="0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𝒗𝒂𝒍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100" b="1" dirty="0"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zh-CN" sz="11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1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100" b="1" i="1" smtClean="0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2606BE0-1277-47D9-84C8-D3AC5250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3884">
                <a:off x="5389472" y="2760543"/>
                <a:ext cx="4920094" cy="27610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81E9CED1-FB9D-4164-9E10-1E7498C3BF4A}"/>
              </a:ext>
            </a:extLst>
          </p:cNvPr>
          <p:cNvCxnSpPr/>
          <p:nvPr/>
        </p:nvCxnSpPr>
        <p:spPr>
          <a:xfrm flipH="1">
            <a:off x="3745806" y="2478628"/>
            <a:ext cx="4642618" cy="238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70D57F5-CB45-4C03-8C07-70F2C92CDC57}"/>
              </a:ext>
            </a:extLst>
          </p:cNvPr>
          <p:cNvCxnSpPr/>
          <p:nvPr/>
        </p:nvCxnSpPr>
        <p:spPr>
          <a:xfrm flipH="1">
            <a:off x="4004773" y="2742983"/>
            <a:ext cx="4560644" cy="23539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AF32169-99D3-4938-9F7A-2640FAB58457}"/>
              </a:ext>
            </a:extLst>
          </p:cNvPr>
          <p:cNvSpPr txBox="1"/>
          <p:nvPr/>
        </p:nvSpPr>
        <p:spPr>
          <a:xfrm rot="20006892">
            <a:off x="6937135" y="3318190"/>
            <a:ext cx="106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message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BDFDDD4E-E3C5-4A0D-839F-112BE7F8A303}"/>
                  </a:ext>
                </a:extLst>
              </p:cNvPr>
              <p:cNvSpPr txBox="1"/>
              <p:nvPr/>
            </p:nvSpPr>
            <p:spPr>
              <a:xfrm>
                <a:off x="5823231" y="814586"/>
                <a:ext cx="20159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sub>
                    </m:sSub>
                    <m:r>
                      <a:rPr kumimoji="0" lang="en-US" altLang="zh-C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BDFDDD4E-E3C5-4A0D-839F-112BE7F8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31" y="814586"/>
                <a:ext cx="2015921" cy="553998"/>
              </a:xfrm>
              <a:prstGeom prst="rect">
                <a:avLst/>
              </a:prstGeom>
              <a:blipFill>
                <a:blip r:embed="rId28"/>
                <a:stretch>
                  <a:fillRect l="-604" t="-2198" r="-4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8" name="图片 147">
            <a:extLst>
              <a:ext uri="{FF2B5EF4-FFF2-40B4-BE49-F238E27FC236}">
                <a16:creationId xmlns:a16="http://schemas.microsoft.com/office/drawing/2014/main" id="{247CC947-60AB-4342-A71A-9BDB0AEE36F6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45"/>
          <a:stretch/>
        </p:blipFill>
        <p:spPr>
          <a:xfrm>
            <a:off x="7297090" y="3699675"/>
            <a:ext cx="1823796" cy="10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1" grpId="0"/>
      <p:bldP spid="83" grpId="0"/>
      <p:bldP spid="84" grpId="0" animBg="1"/>
      <p:bldP spid="85" grpId="0"/>
      <p:bldP spid="87" grpId="0"/>
      <p:bldP spid="89" grpId="0"/>
      <p:bldP spid="90" grpId="0"/>
      <p:bldP spid="91" grpId="0"/>
      <p:bldP spid="27" grpId="0"/>
      <p:bldP spid="92" grpId="0"/>
      <p:bldP spid="95" grpId="0"/>
      <p:bldP spid="32" grpId="0"/>
      <p:bldP spid="97" grpId="0"/>
      <p:bldP spid="3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4" grpId="0"/>
      <p:bldP spid="130" grpId="0"/>
      <p:bldP spid="135" grpId="0"/>
      <p:bldP spid="139" grpId="0"/>
      <p:bldP spid="145" grpId="0"/>
      <p:bldP spid="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>
            <a:extLst>
              <a:ext uri="{FF2B5EF4-FFF2-40B4-BE49-F238E27FC236}">
                <a16:creationId xmlns:a16="http://schemas.microsoft.com/office/drawing/2014/main" id="{369BE173-C93A-4DFC-B2D9-F4C9735707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6F3BB653-886B-49DE-B00F-FFD792E20400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6">
            <a:extLst>
              <a:ext uri="{FF2B5EF4-FFF2-40B4-BE49-F238E27FC236}">
                <a16:creationId xmlns:a16="http://schemas.microsoft.com/office/drawing/2014/main" id="{45806E06-1BBF-49AD-8DBF-FC0184F29722}"/>
              </a:ext>
            </a:extLst>
          </p:cNvPr>
          <p:cNvSpPr txBox="1"/>
          <p:nvPr/>
        </p:nvSpPr>
        <p:spPr>
          <a:xfrm>
            <a:off x="183889" y="13763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FU(Forward Private and Requires User Storage)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FEDA72-98F0-4D82-BE3A-83F7E09B2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5686"/>
            <a:ext cx="3763484" cy="21602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231C07-4E7B-429C-A1F0-92A19B775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68" y="1995686"/>
            <a:ext cx="3443818" cy="20162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35789A-E908-4BDD-9643-548FCA466C54}"/>
              </a:ext>
            </a:extLst>
          </p:cNvPr>
          <p:cNvSpPr txBox="1"/>
          <p:nvPr/>
        </p:nvSpPr>
        <p:spPr>
          <a:xfrm>
            <a:off x="212147" y="870183"/>
            <a:ext cx="8492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NFNU: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altLang="zh-C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NFNU scheme does not achieve forward privacy with respect to shares, as the users do not know the exact value of the document counter for the keyword they are searching. </a:t>
            </a:r>
          </a:p>
          <a:p>
            <a:pPr algn="just"/>
            <a:r>
              <a:rPr lang="en-US" altLang="zh-CN" sz="1400" dirty="0" err="1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FU: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altLang="zh-C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 is rather straight forward as we store the counters locally at the user’s side.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4505AF-5670-4200-AF11-65CE98051AC9}"/>
              </a:ext>
            </a:extLst>
          </p:cNvPr>
          <p:cNvSpPr txBox="1"/>
          <p:nvPr/>
        </p:nvSpPr>
        <p:spPr>
          <a:xfrm>
            <a:off x="1174331" y="419094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1:Model of NFNU</a:t>
            </a: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93C7113-D895-4EDB-A817-648D7D4B9F17}"/>
              </a:ext>
            </a:extLst>
          </p:cNvPr>
          <p:cNvSpPr txBox="1"/>
          <p:nvPr/>
        </p:nvSpPr>
        <p:spPr>
          <a:xfrm>
            <a:off x="6012160" y="413243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2:Model of FU</a:t>
            </a: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A9ABB6-B08F-4F98-B3FD-3750833B068B}"/>
              </a:ext>
            </a:extLst>
          </p:cNvPr>
          <p:cNvSpPr/>
          <p:nvPr/>
        </p:nvSpPr>
        <p:spPr>
          <a:xfrm rot="3405602">
            <a:off x="5722034" y="2958481"/>
            <a:ext cx="667385" cy="16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2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B5109CA0-8F1F-45DF-B0B1-A7BD8CF026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37714C-24C2-4659-8DA7-A8A70E8013F7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">
            <a:extLst>
              <a:ext uri="{FF2B5EF4-FFF2-40B4-BE49-F238E27FC236}">
                <a16:creationId xmlns:a16="http://schemas.microsoft.com/office/drawing/2014/main" id="{ADFB7035-0DD4-4921-9350-112982378C2B}"/>
              </a:ext>
            </a:extLst>
          </p:cNvPr>
          <p:cNvSpPr txBox="1"/>
          <p:nvPr/>
        </p:nvSpPr>
        <p:spPr>
          <a:xfrm>
            <a:off x="155289" y="17966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FU(Forward Private and Requires User Storage)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429DC2-6F06-40DD-A127-01B1BCE335D5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85675AF-D167-4C16-B0CC-6C4CF4DB03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/>
          <a:stretch/>
        </p:blipFill>
        <p:spPr>
          <a:xfrm>
            <a:off x="311978" y="1329165"/>
            <a:ext cx="465029" cy="54975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53AB1F7-D30B-4D4E-9C31-C09B41780DD6}"/>
              </a:ext>
            </a:extLst>
          </p:cNvPr>
          <p:cNvSpPr txBox="1"/>
          <p:nvPr/>
        </p:nvSpPr>
        <p:spPr>
          <a:xfrm>
            <a:off x="126595" y="995309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owner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91DC4FB-CBCA-49B6-9B02-531FDB4500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8" y="1356178"/>
            <a:ext cx="705257" cy="65329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FE9C1C8-6CA4-40C8-967E-BAD2C5BDD38D}"/>
              </a:ext>
            </a:extLst>
          </p:cNvPr>
          <p:cNvSpPr txBox="1"/>
          <p:nvPr/>
        </p:nvSpPr>
        <p:spPr>
          <a:xfrm>
            <a:off x="8026645" y="1007164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EA63BF9-3891-4F05-AF4F-ADB7F4661530}"/>
              </a:ext>
            </a:extLst>
          </p:cNvPr>
          <p:cNvCxnSpPr>
            <a:cxnSpLocks/>
          </p:cNvCxnSpPr>
          <p:nvPr/>
        </p:nvCxnSpPr>
        <p:spPr>
          <a:xfrm flipV="1">
            <a:off x="1063425" y="1682824"/>
            <a:ext cx="6912768" cy="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B488ED8-1F21-4BD1-9787-1EE20939C9E1}"/>
                  </a:ext>
                </a:extLst>
              </p:cNvPr>
              <p:cNvSpPr txBox="1"/>
              <p:nvPr/>
            </p:nvSpPr>
            <p:spPr>
              <a:xfrm>
                <a:off x="1897717" y="601474"/>
                <a:ext cx="4582048" cy="1144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05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05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05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b="1" i="1"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1"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b="1"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5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105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5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5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05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05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5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05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05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05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05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05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05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05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05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050" b="1" i="1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050" b="0" i="1" smtClean="0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050" b="0" i="1" smtClean="0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050" b="0" i="1" smtClean="0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05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050" b="0" i="1" smtClean="0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05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05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05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105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105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05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5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5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B488ED8-1F21-4BD1-9787-1EE20939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17" y="601474"/>
                <a:ext cx="4582048" cy="1144929"/>
              </a:xfrm>
              <a:prstGeom prst="rect">
                <a:avLst/>
              </a:prstGeom>
              <a:blipFill>
                <a:blip r:embed="rId7"/>
                <a:stretch>
                  <a:fillRect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4834CF6F-4FF4-45FF-9D7F-DD8940BE0FA4}"/>
              </a:ext>
            </a:extLst>
          </p:cNvPr>
          <p:cNvSpPr txBox="1"/>
          <p:nvPr/>
        </p:nvSpPr>
        <p:spPr>
          <a:xfrm>
            <a:off x="1489231" y="666577"/>
            <a:ext cx="4104456" cy="10081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BF02C8-F9D0-4610-8FDF-E0EBE6EEC64E}"/>
              </a:ext>
            </a:extLst>
          </p:cNvPr>
          <p:cNvSpPr txBox="1"/>
          <p:nvPr/>
        </p:nvSpPr>
        <p:spPr>
          <a:xfrm>
            <a:off x="5847676" y="102543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DictW</a:t>
            </a: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44F830A-E5E7-497E-991A-7051F0DC55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45" y="4630279"/>
            <a:ext cx="424507" cy="49525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9C2B170-AD75-4831-857F-E6C329D92AAF}"/>
              </a:ext>
            </a:extLst>
          </p:cNvPr>
          <p:cNvSpPr txBox="1"/>
          <p:nvPr/>
        </p:nvSpPr>
        <p:spPr>
          <a:xfrm>
            <a:off x="2537622" y="4859945"/>
            <a:ext cx="8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35417C0-1BF9-40C3-8990-A4FD05D853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39" y="4371243"/>
            <a:ext cx="424507" cy="495258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46EF85F-3B93-4F62-B34D-D3190F129615}"/>
              </a:ext>
            </a:extLst>
          </p:cNvPr>
          <p:cNvSpPr txBox="1"/>
          <p:nvPr/>
        </p:nvSpPr>
        <p:spPr>
          <a:xfrm>
            <a:off x="6865864" y="4866500"/>
            <a:ext cx="77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FCEA7FE-647C-43F0-8283-18D6A218720B}"/>
              </a:ext>
            </a:extLst>
          </p:cNvPr>
          <p:cNvCxnSpPr>
            <a:cxnSpLocks/>
          </p:cNvCxnSpPr>
          <p:nvPr/>
        </p:nvCxnSpPr>
        <p:spPr>
          <a:xfrm>
            <a:off x="1037130" y="1913333"/>
            <a:ext cx="2201917" cy="24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6C690AF-5C5F-4DBD-BAD3-B1AF052B2E7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63425" y="1893846"/>
            <a:ext cx="5817714" cy="272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05B298-0F58-4313-8F0B-3156DCA144DD}"/>
                  </a:ext>
                </a:extLst>
              </p:cNvPr>
              <p:cNvSpPr txBox="1"/>
              <p:nvPr/>
            </p:nvSpPr>
            <p:spPr>
              <a:xfrm rot="1672856">
                <a:off x="3430456" y="3203880"/>
                <a:ext cx="19281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UserKeys[u]=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05B298-0F58-4313-8F0B-3156DCA1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72856">
                <a:off x="3430456" y="3203880"/>
                <a:ext cx="1928123" cy="276999"/>
              </a:xfrm>
              <a:prstGeom prst="rect">
                <a:avLst/>
              </a:prstGeom>
              <a:blipFill>
                <a:blip r:embed="rId9"/>
                <a:stretch>
                  <a:fillRect l="-1987" t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14EFDC6B-7D5D-4F79-895C-9298D015425B}"/>
              </a:ext>
            </a:extLst>
          </p:cNvPr>
          <p:cNvSpPr txBox="1"/>
          <p:nvPr/>
        </p:nvSpPr>
        <p:spPr>
          <a:xfrm>
            <a:off x="6324945" y="1444091"/>
            <a:ext cx="153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Setup (</a:t>
            </a:r>
            <a:r>
              <a:rPr lang="en-US" altLang="zh-CN" sz="1100" dirty="0" err="1"/>
              <a:t>addr,val</a:t>
            </a:r>
            <a:r>
              <a:rPr lang="en-US" altLang="zh-CN" sz="1100" dirty="0"/>
              <a:t>) pairs</a:t>
            </a:r>
            <a:endParaRPr lang="zh-CN" altLang="en-US" sz="11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1FF0107-CCC3-4CC8-96DB-AD787F13846B}"/>
              </a:ext>
            </a:extLst>
          </p:cNvPr>
          <p:cNvSpPr txBox="1"/>
          <p:nvPr/>
        </p:nvSpPr>
        <p:spPr>
          <a:xfrm>
            <a:off x="6324945" y="1799647"/>
            <a:ext cx="153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Share (</a:t>
            </a:r>
            <a:r>
              <a:rPr lang="en-US" altLang="zh-CN" sz="1100" dirty="0" err="1"/>
              <a:t>addr,val</a:t>
            </a:r>
            <a:r>
              <a:rPr lang="en-US" altLang="zh-CN" sz="1100" dirty="0"/>
              <a:t>) pairs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70BC8F-E3F8-4A57-B22E-4043DE4B23C4}"/>
              </a:ext>
            </a:extLst>
          </p:cNvPr>
          <p:cNvCxnSpPr>
            <a:cxnSpLocks/>
          </p:cNvCxnSpPr>
          <p:nvPr/>
        </p:nvCxnSpPr>
        <p:spPr>
          <a:xfrm flipV="1">
            <a:off x="1068109" y="1762668"/>
            <a:ext cx="6912768" cy="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31">
                <a:extLst>
                  <a:ext uri="{FF2B5EF4-FFF2-40B4-BE49-F238E27FC236}">
                    <a16:creationId xmlns:a16="http://schemas.microsoft.com/office/drawing/2014/main" id="{A78C98CF-EA9E-492A-AD5A-951ECD1379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172186"/>
                  </p:ext>
                </p:extLst>
              </p:nvPr>
            </p:nvGraphicFramePr>
            <p:xfrm>
              <a:off x="97940" y="2104521"/>
              <a:ext cx="890444" cy="934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642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45280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31">
                <a:extLst>
                  <a:ext uri="{FF2B5EF4-FFF2-40B4-BE49-F238E27FC236}">
                    <a16:creationId xmlns:a16="http://schemas.microsoft.com/office/drawing/2014/main" id="{A78C98CF-EA9E-492A-AD5A-951ECD1379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172186"/>
                  </p:ext>
                </p:extLst>
              </p:nvPr>
            </p:nvGraphicFramePr>
            <p:xfrm>
              <a:off x="97940" y="2104521"/>
              <a:ext cx="890444" cy="934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642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45280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389" t="-1961" r="-109722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389" t="-100000" r="-109722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389" t="-203922" r="-10972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BAC2A960-7A62-4D2D-939B-AB01FBC1EADB}"/>
              </a:ext>
            </a:extLst>
          </p:cNvPr>
          <p:cNvSpPr txBox="1"/>
          <p:nvPr/>
        </p:nvSpPr>
        <p:spPr>
          <a:xfrm>
            <a:off x="237533" y="1786181"/>
            <a:ext cx="1218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8A80EA3-8EC6-4EA6-81A6-65ABC3B05712}"/>
                  </a:ext>
                </a:extLst>
              </p:cNvPr>
              <p:cNvSpPr txBox="1"/>
              <p:nvPr/>
            </p:nvSpPr>
            <p:spPr>
              <a:xfrm>
                <a:off x="-40812" y="3104196"/>
                <a:ext cx="2488635" cy="1123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</a:t>
                </a:r>
                <a:r>
                  <a:rPr lang="zh-CN" altLang="en-US" sz="11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本地</a:t>
                </a:r>
                <a14:m>
                  <m:oMath xmlns:m="http://schemas.openxmlformats.org/officeDocument/2006/math">
                    <m:r>
                      <a:rPr lang="zh-CN" altLang="en-US" sz="1100" i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存储</m:t>
                    </m:r>
                    <m:r>
                      <a:rPr lang="zh-CN" altLang="en-US" sz="1100" i="1" smtClean="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1100" i="1" dirty="0"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10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10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𝐹𝑖𝑙𝑒𝐶𝑛𝑡𝑠</m:t>
                    </m:r>
                  </m:oMath>
                </a14:m>
                <a:r>
                  <a:rPr lang="en-US" altLang="zh-CN" sz="11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100" dirty="0" err="1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UserKeys</a:t>
                </a:r>
                <a:r>
                  <a:rPr lang="en-US" altLang="zh-CN" sz="11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1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𝐴𝑐𝑐𝑒𝑠𝑠</m:t>
                    </m:r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0"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1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kumimoji="0" lang="en-US" altLang="zh-CN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kumimoji="0" lang="en-US" altLang="zh-CN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sub>
                    </m:sSub>
                    <m:r>
                      <a:rPr kumimoji="0" lang="en-US" altLang="zh-CN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0" lang="en-US" altLang="zh-CN" sz="11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1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1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1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100" b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1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1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sz="1100" b="1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1100" b="1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100" b="1" i="0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1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8A80EA3-8EC6-4EA6-81A6-65ABC3B0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812" y="3104196"/>
                <a:ext cx="2488635" cy="1123384"/>
              </a:xfrm>
              <a:prstGeom prst="rect">
                <a:avLst/>
              </a:prstGeom>
              <a:blipFill>
                <a:blip r:embed="rId11"/>
                <a:stretch>
                  <a:fillRect l="-244" t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0EE26B-63A3-4CA1-968F-0ADF3756FE53}"/>
              </a:ext>
            </a:extLst>
          </p:cNvPr>
          <p:cNvCxnSpPr/>
          <p:nvPr/>
        </p:nvCxnSpPr>
        <p:spPr>
          <a:xfrm flipV="1">
            <a:off x="3289537" y="1950884"/>
            <a:ext cx="4683567" cy="239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77D424F-D3FD-4E27-86D8-C97FFD975A27}"/>
              </a:ext>
            </a:extLst>
          </p:cNvPr>
          <p:cNvSpPr/>
          <p:nvPr/>
        </p:nvSpPr>
        <p:spPr>
          <a:xfrm>
            <a:off x="3758639" y="1825993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E55D04-1BEE-4614-98CE-67E3076328BE}"/>
              </a:ext>
            </a:extLst>
          </p:cNvPr>
          <p:cNvSpPr/>
          <p:nvPr/>
        </p:nvSpPr>
        <p:spPr>
          <a:xfrm>
            <a:off x="3758639" y="221776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352E8F4-CEB4-43A9-A5F4-79A204E8C58E}"/>
              </a:ext>
            </a:extLst>
          </p:cNvPr>
          <p:cNvSpPr/>
          <p:nvPr/>
        </p:nvSpPr>
        <p:spPr>
          <a:xfrm>
            <a:off x="3758639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98DD41-47B1-4A92-ADAE-DF2CB201B5E3}"/>
              </a:ext>
            </a:extLst>
          </p:cNvPr>
          <p:cNvSpPr/>
          <p:nvPr/>
        </p:nvSpPr>
        <p:spPr>
          <a:xfrm>
            <a:off x="4626238" y="1823099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CF1B8F-FD18-4CF3-80F5-B585514E86F3}"/>
              </a:ext>
            </a:extLst>
          </p:cNvPr>
          <p:cNvSpPr/>
          <p:nvPr/>
        </p:nvSpPr>
        <p:spPr>
          <a:xfrm>
            <a:off x="4973574" y="1823099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3F0B7CA-1BA8-4678-8013-6B32EFDA0A15}"/>
              </a:ext>
            </a:extLst>
          </p:cNvPr>
          <p:cNvSpPr/>
          <p:nvPr/>
        </p:nvSpPr>
        <p:spPr>
          <a:xfrm>
            <a:off x="4626238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C60999E-78CC-4A78-9608-7BAFF4865B3D}"/>
              </a:ext>
            </a:extLst>
          </p:cNvPr>
          <p:cNvSpPr/>
          <p:nvPr/>
        </p:nvSpPr>
        <p:spPr>
          <a:xfrm>
            <a:off x="4973574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156AFAC-1A6F-42E5-8D22-8DA40A1E7F96}"/>
              </a:ext>
            </a:extLst>
          </p:cNvPr>
          <p:cNvSpPr/>
          <p:nvPr/>
        </p:nvSpPr>
        <p:spPr>
          <a:xfrm>
            <a:off x="4626238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C4BFDA7-9CC9-455B-8506-2B2D58F9C215}"/>
              </a:ext>
            </a:extLst>
          </p:cNvPr>
          <p:cNvSpPr/>
          <p:nvPr/>
        </p:nvSpPr>
        <p:spPr>
          <a:xfrm>
            <a:off x="4973574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6F2BFA-B7B3-4100-A169-34816210F818}"/>
              </a:ext>
            </a:extLst>
          </p:cNvPr>
          <p:cNvSpPr/>
          <p:nvPr/>
        </p:nvSpPr>
        <p:spPr>
          <a:xfrm>
            <a:off x="5320910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90AB221-DD04-43BC-B4D7-D7083A229F3B}"/>
                  </a:ext>
                </a:extLst>
              </p:cNvPr>
              <p:cNvSpPr txBox="1"/>
              <p:nvPr/>
            </p:nvSpPr>
            <p:spPr>
              <a:xfrm>
                <a:off x="3636562" y="261110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90AB221-DD04-43BC-B4D7-D7083A22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62" y="2611106"/>
                <a:ext cx="6236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816C5DC-8F2E-43EE-AE86-042E2DE6372A}"/>
                  </a:ext>
                </a:extLst>
              </p:cNvPr>
              <p:cNvSpPr txBox="1"/>
              <p:nvPr/>
            </p:nvSpPr>
            <p:spPr>
              <a:xfrm>
                <a:off x="3640479" y="2182000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816C5DC-8F2E-43EE-AE86-042E2DE63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479" y="2182000"/>
                <a:ext cx="62368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A6AEBEC-5D0E-4DE7-A143-DB179F88D16A}"/>
                  </a:ext>
                </a:extLst>
              </p:cNvPr>
              <p:cNvSpPr txBox="1"/>
              <p:nvPr/>
            </p:nvSpPr>
            <p:spPr>
              <a:xfrm>
                <a:off x="3625105" y="1789342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A6AEBEC-5D0E-4DE7-A143-DB179F88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105" y="1789342"/>
                <a:ext cx="6236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F467E61-0B88-435F-9802-935CA7C82CCA}"/>
                  </a:ext>
                </a:extLst>
              </p:cNvPr>
              <p:cNvSpPr txBox="1"/>
              <p:nvPr/>
            </p:nvSpPr>
            <p:spPr>
              <a:xfrm>
                <a:off x="4440457" y="179758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F467E61-0B88-435F-9802-935CA7C82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57" y="1797584"/>
                <a:ext cx="77132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B337A63-84FB-4B5A-A882-30B314165229}"/>
                  </a:ext>
                </a:extLst>
              </p:cNvPr>
              <p:cNvSpPr txBox="1"/>
              <p:nvPr/>
            </p:nvSpPr>
            <p:spPr>
              <a:xfrm>
                <a:off x="5114078" y="258488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B337A63-84FB-4B5A-A882-30B31416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8" y="2584884"/>
                <a:ext cx="77132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B2B4A836-A17E-4934-80E1-A76D88E15687}"/>
              </a:ext>
            </a:extLst>
          </p:cNvPr>
          <p:cNvSpPr/>
          <p:nvPr/>
        </p:nvSpPr>
        <p:spPr>
          <a:xfrm>
            <a:off x="5315379" y="1820981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5A5B29D-0558-4F20-A7E6-BDD46745F32F}"/>
              </a:ext>
            </a:extLst>
          </p:cNvPr>
          <p:cNvSpPr/>
          <p:nvPr/>
        </p:nvSpPr>
        <p:spPr>
          <a:xfrm>
            <a:off x="5321557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6F5E576-834F-4EED-8624-E0D7ED3410EB}"/>
                  </a:ext>
                </a:extLst>
              </p:cNvPr>
              <p:cNvSpPr txBox="1"/>
              <p:nvPr/>
            </p:nvSpPr>
            <p:spPr>
              <a:xfrm>
                <a:off x="5140671" y="180445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6F5E576-834F-4EED-8624-E0D7ED341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1" y="1804451"/>
                <a:ext cx="77132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0A1575E-39A1-44A7-BEAA-8D9BCCCF5E13}"/>
                  </a:ext>
                </a:extLst>
              </p:cNvPr>
              <p:cNvSpPr txBox="1"/>
              <p:nvPr/>
            </p:nvSpPr>
            <p:spPr>
              <a:xfrm>
                <a:off x="4776034" y="220162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0A1575E-39A1-44A7-BEAA-8D9BCCCF5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4" y="2201629"/>
                <a:ext cx="77132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803B1F3-6D3C-4BB2-85EB-0A4840E1C53C}"/>
                  </a:ext>
                </a:extLst>
              </p:cNvPr>
              <p:cNvSpPr txBox="1"/>
              <p:nvPr/>
            </p:nvSpPr>
            <p:spPr>
              <a:xfrm>
                <a:off x="4414243" y="220382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803B1F3-6D3C-4BB2-85EB-0A4840E1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43" y="2203825"/>
                <a:ext cx="77132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4083664-C272-4B80-B0D4-3BE654A3D19B}"/>
                  </a:ext>
                </a:extLst>
              </p:cNvPr>
              <p:cNvSpPr txBox="1"/>
              <p:nvPr/>
            </p:nvSpPr>
            <p:spPr>
              <a:xfrm>
                <a:off x="4761579" y="258488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4083664-C272-4B80-B0D4-3BE654A3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579" y="2584885"/>
                <a:ext cx="77132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55CF7E7-98AC-40B5-9DA3-8613D23F7763}"/>
                  </a:ext>
                </a:extLst>
              </p:cNvPr>
              <p:cNvSpPr txBox="1"/>
              <p:nvPr/>
            </p:nvSpPr>
            <p:spPr>
              <a:xfrm>
                <a:off x="4441067" y="258826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55CF7E7-98AC-40B5-9DA3-8613D23F7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67" y="2588265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A727C4B-FA33-4674-8D77-97D8C592B5DE}"/>
                  </a:ext>
                </a:extLst>
              </p:cNvPr>
              <p:cNvSpPr txBox="1"/>
              <p:nvPr/>
            </p:nvSpPr>
            <p:spPr>
              <a:xfrm>
                <a:off x="2257183" y="2087794"/>
                <a:ext cx="3382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b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A727C4B-FA33-4674-8D77-97D8C592B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183" y="2087794"/>
                <a:ext cx="3382440" cy="646331"/>
              </a:xfrm>
              <a:prstGeom prst="rect">
                <a:avLst/>
              </a:prstGeom>
              <a:blipFill>
                <a:blip r:embed="rId21"/>
                <a:stretch>
                  <a:fillRect l="-360" t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3C14AA6-5353-40B2-A3AA-096FCD1B0FEB}"/>
                  </a:ext>
                </a:extLst>
              </p:cNvPr>
              <p:cNvSpPr txBox="1"/>
              <p:nvPr/>
            </p:nvSpPr>
            <p:spPr>
              <a:xfrm rot="19991096">
                <a:off x="3501092" y="2707400"/>
                <a:ext cx="4966854" cy="27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𝐚𝐝𝐝𝐫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altLang="zh-CN" sz="1100" b="1" i="0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1" i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100" b="1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0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sz="1100" b="1" i="0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r>
                        <a:rPr lang="en-US" altLang="zh-CN" sz="1100" b="1" i="0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100" b="1" i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00" b="1" i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100" b="1" i="0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100" b="1" i="0" smtClean="0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1100" b="1" i="0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100" b="1" i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1" i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3C14AA6-5353-40B2-A3AA-096FCD1B0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91096">
                <a:off x="3501092" y="2707400"/>
                <a:ext cx="4966854" cy="2761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8F6C309-55F8-4DF9-BCCD-B6ADECDF70AB}"/>
              </a:ext>
            </a:extLst>
          </p:cNvPr>
          <p:cNvCxnSpPr/>
          <p:nvPr/>
        </p:nvCxnSpPr>
        <p:spPr>
          <a:xfrm flipH="1">
            <a:off x="3343078" y="2061257"/>
            <a:ext cx="4683567" cy="238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1E88A7A-8BDB-4A02-B455-BC4BECB1F634}"/>
              </a:ext>
            </a:extLst>
          </p:cNvPr>
          <p:cNvCxnSpPr/>
          <p:nvPr/>
        </p:nvCxnSpPr>
        <p:spPr>
          <a:xfrm flipV="1">
            <a:off x="3674496" y="2365902"/>
            <a:ext cx="4683567" cy="239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E50C2BF-2934-43AE-8B29-6597D1EB8523}"/>
                  </a:ext>
                </a:extLst>
              </p:cNvPr>
              <p:cNvSpPr txBox="1"/>
              <p:nvPr/>
            </p:nvSpPr>
            <p:spPr>
              <a:xfrm rot="20024120">
                <a:off x="3757309" y="3213502"/>
                <a:ext cx="4920094" cy="27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𝐚𝐝𝐝𝐫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altLang="zh-CN" sz="1100" b="1" i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1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sz="1100" b="1" i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r>
                        <a:rPr lang="en-US" altLang="zh-CN" sz="1100" b="1" i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1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100" b="1" i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100" b="1" i="0" smtClean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1100" b="1" i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1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1" i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E50C2BF-2934-43AE-8B29-6597D1EB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120">
                <a:off x="3757309" y="3213502"/>
                <a:ext cx="4920094" cy="2761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64BED7-3DF8-4B9F-B8FB-3E7C473CE8D8}"/>
              </a:ext>
            </a:extLst>
          </p:cNvPr>
          <p:cNvCxnSpPr/>
          <p:nvPr/>
        </p:nvCxnSpPr>
        <p:spPr>
          <a:xfrm flipH="1">
            <a:off x="3745806" y="2478628"/>
            <a:ext cx="4642618" cy="238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85DC17D-6C91-4E86-90EA-D70F73FA1417}"/>
                  </a:ext>
                </a:extLst>
              </p:cNvPr>
              <p:cNvSpPr txBox="1"/>
              <p:nvPr/>
            </p:nvSpPr>
            <p:spPr>
              <a:xfrm>
                <a:off x="5838131" y="743719"/>
                <a:ext cx="27046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sub>
                    </m:sSub>
                    <m:r>
                      <a:rPr kumimoji="0" lang="en-US" altLang="zh-C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85DC17D-6C91-4E86-90EA-D70F73FA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31" y="743719"/>
                <a:ext cx="2704657" cy="553998"/>
              </a:xfrm>
              <a:prstGeom prst="rect">
                <a:avLst/>
              </a:prstGeom>
              <a:blipFill>
                <a:blip r:embed="rId24"/>
                <a:stretch>
                  <a:fillRect l="-677"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3A4B7D78-458A-4079-9672-CB9168BA4D2E}"/>
              </a:ext>
            </a:extLst>
          </p:cNvPr>
          <p:cNvSpPr/>
          <p:nvPr/>
        </p:nvSpPr>
        <p:spPr>
          <a:xfrm>
            <a:off x="5666427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92BCE22-123F-4597-90DA-AE457C672833}"/>
                  </a:ext>
                </a:extLst>
              </p:cNvPr>
              <p:cNvSpPr txBox="1"/>
              <p:nvPr/>
            </p:nvSpPr>
            <p:spPr>
              <a:xfrm>
                <a:off x="3567318" y="2188333"/>
                <a:ext cx="46092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kumimoji="0" lang="en-US" altLang="zh-CN" sz="1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92BCE22-123F-4597-90DA-AE457C67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18" y="2188333"/>
                <a:ext cx="4609214" cy="276999"/>
              </a:xfrm>
              <a:prstGeom prst="rect">
                <a:avLst/>
              </a:prstGeom>
              <a:blipFill>
                <a:blip r:embed="rId2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格 31">
                <a:extLst>
                  <a:ext uri="{FF2B5EF4-FFF2-40B4-BE49-F238E27FC236}">
                    <a16:creationId xmlns:a16="http://schemas.microsoft.com/office/drawing/2014/main" id="{2B66063C-FAA7-4C53-9C0E-F14330C4B3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345002"/>
                  </p:ext>
                </p:extLst>
              </p:nvPr>
            </p:nvGraphicFramePr>
            <p:xfrm>
              <a:off x="1598617" y="4202486"/>
              <a:ext cx="890444" cy="934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642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45280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格 31">
                <a:extLst>
                  <a:ext uri="{FF2B5EF4-FFF2-40B4-BE49-F238E27FC236}">
                    <a16:creationId xmlns:a16="http://schemas.microsoft.com/office/drawing/2014/main" id="{2B66063C-FAA7-4C53-9C0E-F14330C4B3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345002"/>
                  </p:ext>
                </p:extLst>
              </p:nvPr>
            </p:nvGraphicFramePr>
            <p:xfrm>
              <a:off x="1598617" y="4202486"/>
              <a:ext cx="890444" cy="934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642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45280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1389" t="-1961" r="-109722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1389" t="-100000" r="-109722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1389" t="-203922" r="-10972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B43BCC2-E10D-425A-B426-8BA1D5665374}"/>
              </a:ext>
            </a:extLst>
          </p:cNvPr>
          <p:cNvCxnSpPr>
            <a:cxnSpLocks/>
          </p:cNvCxnSpPr>
          <p:nvPr/>
        </p:nvCxnSpPr>
        <p:spPr>
          <a:xfrm>
            <a:off x="870463" y="1949401"/>
            <a:ext cx="2201917" cy="24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头: 下 7">
            <a:extLst>
              <a:ext uri="{FF2B5EF4-FFF2-40B4-BE49-F238E27FC236}">
                <a16:creationId xmlns:a16="http://schemas.microsoft.com/office/drawing/2014/main" id="{A1A39BF6-3FBD-4EF7-9BB8-4C47D4E3E2C8}"/>
              </a:ext>
            </a:extLst>
          </p:cNvPr>
          <p:cNvSpPr/>
          <p:nvPr/>
        </p:nvSpPr>
        <p:spPr>
          <a:xfrm>
            <a:off x="2287357" y="3684818"/>
            <a:ext cx="105564" cy="4120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D0425C4-A216-480A-A36D-6C6DE55520E9}"/>
                  </a:ext>
                </a:extLst>
              </p:cNvPr>
              <p:cNvSpPr txBox="1"/>
              <p:nvPr/>
            </p:nvSpPr>
            <p:spPr>
              <a:xfrm rot="19925477">
                <a:off x="5076146" y="2274291"/>
                <a:ext cx="4966854" cy="27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𝒗𝒂𝒍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𝟐𝟏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100" b="1" dirty="0">
                    <a:solidFill>
                      <a:srgbClr val="0070C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zh-CN" sz="1100" b="1" i="1">
                                <a:solidFill>
                                  <a:srgbClr val="0070C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>
                                <a:solidFill>
                                  <a:srgbClr val="0070C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100" b="1" i="1">
                                <a:solidFill>
                                  <a:srgbClr val="0070C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sz="11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100" b="1" i="1" smtClean="0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1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1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D0425C4-A216-480A-A36D-6C6DE555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5477">
                <a:off x="5076146" y="2274291"/>
                <a:ext cx="4966854" cy="27610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C798796-CB8D-4E45-88D4-459BD7F35D52}"/>
                  </a:ext>
                </a:extLst>
              </p:cNvPr>
              <p:cNvSpPr txBox="1"/>
              <p:nvPr/>
            </p:nvSpPr>
            <p:spPr>
              <a:xfrm rot="19953884">
                <a:off x="5389472" y="2760543"/>
                <a:ext cx="4920094" cy="27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smtClean="0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𝒗𝒂𝒍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100" b="1" dirty="0"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zh-CN" sz="11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1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100" b="1" i="1" smtClean="0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11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1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C798796-CB8D-4E45-88D4-459BD7F35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3884">
                <a:off x="5389472" y="2760543"/>
                <a:ext cx="4920094" cy="2761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5B3CDB6-4F22-4381-A8E5-C49BC62A1754}"/>
              </a:ext>
            </a:extLst>
          </p:cNvPr>
          <p:cNvCxnSpPr/>
          <p:nvPr/>
        </p:nvCxnSpPr>
        <p:spPr>
          <a:xfrm flipV="1">
            <a:off x="3995934" y="2699260"/>
            <a:ext cx="4683567" cy="23915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F93D841-E1C5-48AE-B8D7-530F5669B13B}"/>
              </a:ext>
            </a:extLst>
          </p:cNvPr>
          <p:cNvCxnSpPr>
            <a:cxnSpLocks/>
          </p:cNvCxnSpPr>
          <p:nvPr/>
        </p:nvCxnSpPr>
        <p:spPr>
          <a:xfrm flipH="1">
            <a:off x="4161832" y="2818846"/>
            <a:ext cx="4559018" cy="2328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DEC6B45-B713-44B3-99C0-5D9F6391E1B4}"/>
                  </a:ext>
                </a:extLst>
              </p:cNvPr>
              <p:cNvSpPr txBox="1"/>
              <p:nvPr/>
            </p:nvSpPr>
            <p:spPr>
              <a:xfrm rot="19958408">
                <a:off x="5412528" y="2800024"/>
                <a:ext cx="5077046" cy="26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𝐚𝐝𝐝𝐫</m:t>
                          </m:r>
                        </m:e>
                        <m:sub>
                          <m:r>
                            <a:rPr lang="en-US" altLang="zh-CN" sz="105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US" altLang="zh-CN" sz="1050" b="1" i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sz="1050" b="1" i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r>
                        <a:rPr lang="en-US" altLang="zh-CN" sz="1050" b="1" i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5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05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050" b="1" i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050" b="1" i="0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1050" b="1" i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05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1" i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DEC6B45-B713-44B3-99C0-5D9F6391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8408">
                <a:off x="5412528" y="2800024"/>
                <a:ext cx="5077046" cy="26776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3A0C3D-CF3E-448C-A043-B0E1DEA19B4B}"/>
                  </a:ext>
                </a:extLst>
              </p:cNvPr>
              <p:cNvSpPr txBox="1"/>
              <p:nvPr/>
            </p:nvSpPr>
            <p:spPr>
              <a:xfrm rot="19911581">
                <a:off x="6957211" y="2374686"/>
                <a:ext cx="5135524" cy="26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𝒗𝒂𝒍</m:t>
                        </m:r>
                      </m:e>
                      <m:sub>
                        <m:r>
                          <a:rPr lang="en-US" altLang="zh-CN" sz="105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𝟐𝟒</m:t>
                        </m:r>
                      </m:sub>
                    </m:sSub>
                    <m:r>
                      <a:rPr lang="en-US" altLang="zh-CN" sz="105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105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1050" b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zh-CN" sz="105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05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sz="105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05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050" b="1" i="1" smtClean="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105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05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3A0C3D-CF3E-448C-A043-B0E1DEA1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1581">
                <a:off x="6957211" y="2374686"/>
                <a:ext cx="5135524" cy="26776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8E30AD6-4EE2-4E60-A970-6CA25DC44EDB}"/>
                  </a:ext>
                </a:extLst>
              </p:cNvPr>
              <p:cNvSpPr txBox="1"/>
              <p:nvPr/>
            </p:nvSpPr>
            <p:spPr>
              <a:xfrm rot="2814486">
                <a:off x="1764887" y="3326471"/>
                <a:ext cx="19281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UserKeys[u]=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8E30AD6-4EE2-4E60-A970-6CA25DC4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4486">
                <a:off x="1764887" y="3326471"/>
                <a:ext cx="1928123" cy="276999"/>
              </a:xfrm>
              <a:prstGeom prst="rect">
                <a:avLst/>
              </a:prstGeom>
              <a:blipFill>
                <a:blip r:embed="rId31"/>
                <a:stretch>
                  <a:fillRect l="-3600" t="-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28" grpId="0" animBg="1"/>
      <p:bldP spid="29" grpId="0"/>
      <p:bldP spid="31" grpId="0"/>
      <p:bldP spid="36" grpId="0"/>
      <p:bldP spid="40" grpId="0"/>
      <p:bldP spid="41" grpId="0"/>
      <p:bldP spid="42" grpId="0"/>
      <p:bldP spid="46" grpId="0"/>
      <p:bldP spid="48" grpId="0"/>
      <p:bldP spid="53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2" grpId="0"/>
      <p:bldP spid="86" grpId="0"/>
      <p:bldP spid="87" grpId="0" animBg="1"/>
      <p:bldP spid="89" grpId="0"/>
      <p:bldP spid="8" grpId="0" animBg="1"/>
      <p:bldP spid="93" grpId="0"/>
      <p:bldP spid="94" grpId="0"/>
      <p:bldP spid="98" grpId="0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62B6069-DD80-4334-BEA7-3B375C3AFA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95F03CC-A05E-4219-8EB5-A3FFA5E129BF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6">
            <a:extLst>
              <a:ext uri="{FF2B5EF4-FFF2-40B4-BE49-F238E27FC236}">
                <a16:creationId xmlns:a16="http://schemas.microsoft.com/office/drawing/2014/main" id="{DB4BE6B1-EC29-48C1-97E9-1DB09C22BB79}"/>
              </a:ext>
            </a:extLst>
          </p:cNvPr>
          <p:cNvSpPr txBox="1"/>
          <p:nvPr/>
        </p:nvSpPr>
        <p:spPr>
          <a:xfrm>
            <a:off x="183889" y="13763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FNU(Forward Privacy and Low User Storage)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EA8B897-8E72-4946-964F-B3A90E55A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39701"/>
            <a:ext cx="3443818" cy="20162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048F8F-0898-4791-AED2-272ED6005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37" y="1144506"/>
            <a:ext cx="3812687" cy="213704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33C87CA-7D5E-48A4-9FC4-4BAD304AE2C3}"/>
              </a:ext>
            </a:extLst>
          </p:cNvPr>
          <p:cNvSpPr txBox="1"/>
          <p:nvPr/>
        </p:nvSpPr>
        <p:spPr>
          <a:xfrm>
            <a:off x="1331640" y="3533183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1:Model of FU</a:t>
            </a: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FB9903-B7F8-461A-BE0A-8376089478D2}"/>
              </a:ext>
            </a:extLst>
          </p:cNvPr>
          <p:cNvSpPr txBox="1"/>
          <p:nvPr/>
        </p:nvSpPr>
        <p:spPr>
          <a:xfrm>
            <a:off x="5759624" y="356069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2:Model of FNU</a:t>
            </a: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451157-FE2C-40B4-A3EE-A3CC95A27818}"/>
              </a:ext>
            </a:extLst>
          </p:cNvPr>
          <p:cNvSpPr/>
          <p:nvPr/>
        </p:nvSpPr>
        <p:spPr>
          <a:xfrm>
            <a:off x="5580112" y="1491630"/>
            <a:ext cx="1512168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3F58ED0-FCB2-4A25-B713-DD8F94FA2110}"/>
              </a:ext>
            </a:extLst>
          </p:cNvPr>
          <p:cNvCxnSpPr/>
          <p:nvPr/>
        </p:nvCxnSpPr>
        <p:spPr>
          <a:xfrm>
            <a:off x="5220072" y="1995686"/>
            <a:ext cx="432048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C59C827-BC69-4FF7-8381-85E93DAB4F22}"/>
                  </a:ext>
                </a:extLst>
              </p:cNvPr>
              <p:cNvSpPr txBox="1"/>
              <p:nvPr/>
            </p:nvSpPr>
            <p:spPr>
              <a:xfrm rot="3190808">
                <a:off x="5184068" y="2047570"/>
                <a:ext cx="936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𝑶𝑴𝑨𝑷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C59C827-BC69-4FF7-8381-85E93DAB4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90808">
                <a:off x="5184068" y="2047570"/>
                <a:ext cx="93610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B5109CA0-8F1F-45DF-B0B1-A7BD8CF026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37714C-24C2-4659-8DA7-A8A70E8013F7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429DC2-6F06-40DD-A127-01B1BCE335D5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85675AF-D167-4C16-B0CC-6C4CF4DB03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/>
          <a:stretch/>
        </p:blipFill>
        <p:spPr>
          <a:xfrm>
            <a:off x="311978" y="1329165"/>
            <a:ext cx="465029" cy="54975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53AB1F7-D30B-4D4E-9C31-C09B41780DD6}"/>
              </a:ext>
            </a:extLst>
          </p:cNvPr>
          <p:cNvSpPr txBox="1"/>
          <p:nvPr/>
        </p:nvSpPr>
        <p:spPr>
          <a:xfrm>
            <a:off x="126595" y="995309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owner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91DC4FB-CBCA-49B6-9B02-531FDB4500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66" y="1196442"/>
            <a:ext cx="705257" cy="65329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FE9C1C8-6CA4-40C8-967E-BAD2C5BDD38D}"/>
              </a:ext>
            </a:extLst>
          </p:cNvPr>
          <p:cNvSpPr txBox="1"/>
          <p:nvPr/>
        </p:nvSpPr>
        <p:spPr>
          <a:xfrm>
            <a:off x="7937028" y="954956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EA63BF9-3891-4F05-AF4F-ADB7F4661530}"/>
              </a:ext>
            </a:extLst>
          </p:cNvPr>
          <p:cNvCxnSpPr>
            <a:cxnSpLocks/>
          </p:cNvCxnSpPr>
          <p:nvPr/>
        </p:nvCxnSpPr>
        <p:spPr>
          <a:xfrm flipV="1">
            <a:off x="1115616" y="1416470"/>
            <a:ext cx="6912768" cy="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B488ED8-1F21-4BD1-9787-1EE20939C9E1}"/>
                  </a:ext>
                </a:extLst>
              </p:cNvPr>
              <p:cNvSpPr txBox="1"/>
              <p:nvPr/>
            </p:nvSpPr>
            <p:spPr>
              <a:xfrm>
                <a:off x="2855186" y="591353"/>
                <a:ext cx="4582048" cy="894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8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80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80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b="1" i="1"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1"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b="1"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80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80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80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80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80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b="1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800" b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80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8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80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sz="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80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80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80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80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,3|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80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,3|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80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80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80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800" b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𝐢𝐝</m:t>
                        </m:r>
                      </m:e>
                      <m:sub>
                        <m:r>
                          <a:rPr lang="en-US" altLang="zh-CN" sz="8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80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800" i="1">
                                <a:solidFill>
                                  <a:prstClr val="black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800" i="1"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,2|</m:t>
                    </m:r>
                    <m:d>
                      <m:dPr>
                        <m:begChr m:val="|"/>
                        <m:ctrlP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" i="1"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800" dirty="0"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B488ED8-1F21-4BD1-9787-1EE20939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86" y="591353"/>
                <a:ext cx="4582048" cy="894476"/>
              </a:xfrm>
              <a:prstGeom prst="rect">
                <a:avLst/>
              </a:prstGeom>
              <a:blipFill>
                <a:blip r:embed="rId7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4834CF6F-4FF4-45FF-9D7F-DD8940BE0FA4}"/>
              </a:ext>
            </a:extLst>
          </p:cNvPr>
          <p:cNvSpPr txBox="1"/>
          <p:nvPr/>
        </p:nvSpPr>
        <p:spPr>
          <a:xfrm>
            <a:off x="1885455" y="654636"/>
            <a:ext cx="3867784" cy="78897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BF02C8-F9D0-4610-8FDF-E0EBE6EEC64E}"/>
              </a:ext>
            </a:extLst>
          </p:cNvPr>
          <p:cNvSpPr txBox="1"/>
          <p:nvPr/>
        </p:nvSpPr>
        <p:spPr>
          <a:xfrm>
            <a:off x="5639738" y="8974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DictW</a:t>
            </a: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44F830A-E5E7-497E-991A-7051F0DC55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45" y="4630279"/>
            <a:ext cx="424507" cy="49525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9C2B170-AD75-4831-857F-E6C329D92AAF}"/>
              </a:ext>
            </a:extLst>
          </p:cNvPr>
          <p:cNvSpPr txBox="1"/>
          <p:nvPr/>
        </p:nvSpPr>
        <p:spPr>
          <a:xfrm>
            <a:off x="2537622" y="4859945"/>
            <a:ext cx="8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35417C0-1BF9-40C3-8990-A4FD05D853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39" y="4371243"/>
            <a:ext cx="424507" cy="495258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46EF85F-3B93-4F62-B34D-D3190F129615}"/>
              </a:ext>
            </a:extLst>
          </p:cNvPr>
          <p:cNvSpPr txBox="1"/>
          <p:nvPr/>
        </p:nvSpPr>
        <p:spPr>
          <a:xfrm>
            <a:off x="6865864" y="4866500"/>
            <a:ext cx="77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FCEA7FE-647C-43F0-8283-18D6A218720B}"/>
              </a:ext>
            </a:extLst>
          </p:cNvPr>
          <p:cNvCxnSpPr>
            <a:cxnSpLocks/>
          </p:cNvCxnSpPr>
          <p:nvPr/>
        </p:nvCxnSpPr>
        <p:spPr>
          <a:xfrm>
            <a:off x="1037130" y="1913333"/>
            <a:ext cx="2201917" cy="24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6C690AF-5C5F-4DBD-BAD3-B1AF052B2E7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63425" y="1893846"/>
            <a:ext cx="5817714" cy="272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05B298-0F58-4313-8F0B-3156DCA144DD}"/>
                  </a:ext>
                </a:extLst>
              </p:cNvPr>
              <p:cNvSpPr txBox="1"/>
              <p:nvPr/>
            </p:nvSpPr>
            <p:spPr>
              <a:xfrm rot="1672856">
                <a:off x="3430456" y="3203880"/>
                <a:ext cx="19281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UserKeys[u]=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05B298-0F58-4313-8F0B-3156DCA1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72856">
                <a:off x="3430456" y="3203880"/>
                <a:ext cx="1928123" cy="276999"/>
              </a:xfrm>
              <a:prstGeom prst="rect">
                <a:avLst/>
              </a:prstGeom>
              <a:blipFill>
                <a:blip r:embed="rId9"/>
                <a:stretch>
                  <a:fillRect l="-1987" t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14EFDC6B-7D5D-4F79-895C-9298D015425B}"/>
              </a:ext>
            </a:extLst>
          </p:cNvPr>
          <p:cNvSpPr txBox="1"/>
          <p:nvPr/>
        </p:nvSpPr>
        <p:spPr>
          <a:xfrm>
            <a:off x="6260964" y="1221150"/>
            <a:ext cx="153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Setup (</a:t>
            </a:r>
            <a:r>
              <a:rPr lang="en-US" altLang="zh-CN" sz="1100" dirty="0" err="1"/>
              <a:t>addr,val</a:t>
            </a:r>
            <a:r>
              <a:rPr lang="en-US" altLang="zh-CN" sz="1100" dirty="0"/>
              <a:t>) pairs</a:t>
            </a:r>
            <a:endParaRPr lang="zh-CN" altLang="en-US" sz="11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1FF0107-CCC3-4CC8-96DB-AD787F13846B}"/>
              </a:ext>
            </a:extLst>
          </p:cNvPr>
          <p:cNvSpPr txBox="1"/>
          <p:nvPr/>
        </p:nvSpPr>
        <p:spPr>
          <a:xfrm>
            <a:off x="6324945" y="1799647"/>
            <a:ext cx="153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Share (</a:t>
            </a:r>
            <a:r>
              <a:rPr lang="en-US" altLang="zh-CN" sz="1100" dirty="0" err="1"/>
              <a:t>addr,val</a:t>
            </a:r>
            <a:r>
              <a:rPr lang="en-US" altLang="zh-CN" sz="1100" dirty="0"/>
              <a:t>) pairs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70BC8F-E3F8-4A57-B22E-4043DE4B23C4}"/>
              </a:ext>
            </a:extLst>
          </p:cNvPr>
          <p:cNvCxnSpPr>
            <a:cxnSpLocks/>
          </p:cNvCxnSpPr>
          <p:nvPr/>
        </p:nvCxnSpPr>
        <p:spPr>
          <a:xfrm flipV="1">
            <a:off x="1068109" y="1762668"/>
            <a:ext cx="6912768" cy="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31">
                <a:extLst>
                  <a:ext uri="{FF2B5EF4-FFF2-40B4-BE49-F238E27FC236}">
                    <a16:creationId xmlns:a16="http://schemas.microsoft.com/office/drawing/2014/main" id="{A78C98CF-EA9E-492A-AD5A-951ECD1379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940" y="2104521"/>
              <a:ext cx="890444" cy="934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642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45280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31">
                <a:extLst>
                  <a:ext uri="{FF2B5EF4-FFF2-40B4-BE49-F238E27FC236}">
                    <a16:creationId xmlns:a16="http://schemas.microsoft.com/office/drawing/2014/main" id="{A78C98CF-EA9E-492A-AD5A-951ECD1379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940" y="2104521"/>
              <a:ext cx="890444" cy="934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642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45280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389" t="-1961" r="-109722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389" t="-100000" r="-109722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3114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389" t="-203922" r="-10972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AC2A960-7A62-4D2D-939B-AB01FBC1EADB}"/>
                  </a:ext>
                </a:extLst>
              </p:cNvPr>
              <p:cNvSpPr txBox="1"/>
              <p:nvPr/>
            </p:nvSpPr>
            <p:spPr>
              <a:xfrm>
                <a:off x="-17486" y="1849626"/>
                <a:ext cx="1218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𝑂𝑀𝐴𝑃</m:t>
                          </m:r>
                        </m:e>
                        <m:sub>
                          <m: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AC2A960-7A62-4D2D-939B-AB01FBC1E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86" y="1849626"/>
                <a:ext cx="12180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8A80EA3-8EC6-4EA6-81A6-65ABC3B05712}"/>
                  </a:ext>
                </a:extLst>
              </p:cNvPr>
              <p:cNvSpPr txBox="1"/>
              <p:nvPr/>
            </p:nvSpPr>
            <p:spPr>
              <a:xfrm>
                <a:off x="-40812" y="3104196"/>
                <a:ext cx="2488635" cy="1123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</a:t>
                </a:r>
                <a:r>
                  <a:rPr lang="zh-CN" altLang="en-US" sz="11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本地</a:t>
                </a:r>
                <a14:m>
                  <m:oMath xmlns:m="http://schemas.openxmlformats.org/officeDocument/2006/math">
                    <m:r>
                      <a:rPr lang="zh-CN" altLang="en-US" sz="1100" i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存储</m:t>
                    </m:r>
                    <m:r>
                      <a:rPr lang="zh-CN" altLang="en-US" sz="1100" i="1" smtClean="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1100" i="1" dirty="0"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10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10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𝐹𝑖𝑙𝑒𝐶𝑛𝑡𝑠</m:t>
                    </m:r>
                  </m:oMath>
                </a14:m>
                <a:r>
                  <a:rPr lang="en-US" altLang="zh-CN" sz="11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100" dirty="0" err="1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UserKeys</a:t>
                </a:r>
                <a:r>
                  <a:rPr lang="en-US" altLang="zh-CN" sz="11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1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𝐴𝑐𝑐𝑒𝑠𝑠</m:t>
                    </m:r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0"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1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kumimoji="0" lang="en-US" altLang="zh-CN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kumimoji="0" lang="en-US" altLang="zh-CN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sub>
                    </m:sSub>
                    <m:r>
                      <a:rPr kumimoji="0" lang="en-US" altLang="zh-CN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0" lang="en-US" altLang="zh-CN" sz="11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1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1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1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1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100" b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1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1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sz="1100" b="1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1100" b="1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b="1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100" b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100" b="1" i="0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1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8A80EA3-8EC6-4EA6-81A6-65ABC3B0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812" y="3104196"/>
                <a:ext cx="2488635" cy="1123384"/>
              </a:xfrm>
              <a:prstGeom prst="rect">
                <a:avLst/>
              </a:prstGeom>
              <a:blipFill>
                <a:blip r:embed="rId12"/>
                <a:stretch>
                  <a:fillRect l="-244" t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0EE26B-63A3-4CA1-968F-0ADF3756FE53}"/>
              </a:ext>
            </a:extLst>
          </p:cNvPr>
          <p:cNvCxnSpPr/>
          <p:nvPr/>
        </p:nvCxnSpPr>
        <p:spPr>
          <a:xfrm flipV="1">
            <a:off x="3822643" y="2525639"/>
            <a:ext cx="4683567" cy="239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77D424F-D3FD-4E27-86D8-C97FFD975A27}"/>
              </a:ext>
            </a:extLst>
          </p:cNvPr>
          <p:cNvSpPr/>
          <p:nvPr/>
        </p:nvSpPr>
        <p:spPr>
          <a:xfrm>
            <a:off x="3758639" y="1825993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E55D04-1BEE-4614-98CE-67E3076328BE}"/>
              </a:ext>
            </a:extLst>
          </p:cNvPr>
          <p:cNvSpPr/>
          <p:nvPr/>
        </p:nvSpPr>
        <p:spPr>
          <a:xfrm>
            <a:off x="3758639" y="221776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352E8F4-CEB4-43A9-A5F4-79A204E8C58E}"/>
              </a:ext>
            </a:extLst>
          </p:cNvPr>
          <p:cNvSpPr/>
          <p:nvPr/>
        </p:nvSpPr>
        <p:spPr>
          <a:xfrm>
            <a:off x="3758639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98DD41-47B1-4A92-ADAE-DF2CB201B5E3}"/>
              </a:ext>
            </a:extLst>
          </p:cNvPr>
          <p:cNvSpPr/>
          <p:nvPr/>
        </p:nvSpPr>
        <p:spPr>
          <a:xfrm>
            <a:off x="4626238" y="1823099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CF1B8F-FD18-4CF3-80F5-B585514E86F3}"/>
              </a:ext>
            </a:extLst>
          </p:cNvPr>
          <p:cNvSpPr/>
          <p:nvPr/>
        </p:nvSpPr>
        <p:spPr>
          <a:xfrm>
            <a:off x="4973574" y="1823099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3F0B7CA-1BA8-4678-8013-6B32EFDA0A15}"/>
              </a:ext>
            </a:extLst>
          </p:cNvPr>
          <p:cNvSpPr/>
          <p:nvPr/>
        </p:nvSpPr>
        <p:spPr>
          <a:xfrm>
            <a:off x="4626238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C60999E-78CC-4A78-9608-7BAFF4865B3D}"/>
              </a:ext>
            </a:extLst>
          </p:cNvPr>
          <p:cNvSpPr/>
          <p:nvPr/>
        </p:nvSpPr>
        <p:spPr>
          <a:xfrm>
            <a:off x="4973574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156AFAC-1A6F-42E5-8D22-8DA40A1E7F96}"/>
              </a:ext>
            </a:extLst>
          </p:cNvPr>
          <p:cNvSpPr/>
          <p:nvPr/>
        </p:nvSpPr>
        <p:spPr>
          <a:xfrm>
            <a:off x="4626238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C4BFDA7-9CC9-455B-8506-2B2D58F9C215}"/>
              </a:ext>
            </a:extLst>
          </p:cNvPr>
          <p:cNvSpPr/>
          <p:nvPr/>
        </p:nvSpPr>
        <p:spPr>
          <a:xfrm>
            <a:off x="4973574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86F2BFA-B7B3-4100-A169-34816210F818}"/>
              </a:ext>
            </a:extLst>
          </p:cNvPr>
          <p:cNvSpPr/>
          <p:nvPr/>
        </p:nvSpPr>
        <p:spPr>
          <a:xfrm>
            <a:off x="5320910" y="26145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90AB221-DD04-43BC-B4D7-D7083A229F3B}"/>
                  </a:ext>
                </a:extLst>
              </p:cNvPr>
              <p:cNvSpPr txBox="1"/>
              <p:nvPr/>
            </p:nvSpPr>
            <p:spPr>
              <a:xfrm>
                <a:off x="3636562" y="261110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90AB221-DD04-43BC-B4D7-D7083A22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62" y="2611106"/>
                <a:ext cx="62368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816C5DC-8F2E-43EE-AE86-042E2DE6372A}"/>
                  </a:ext>
                </a:extLst>
              </p:cNvPr>
              <p:cNvSpPr txBox="1"/>
              <p:nvPr/>
            </p:nvSpPr>
            <p:spPr>
              <a:xfrm>
                <a:off x="3640479" y="2182000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816C5DC-8F2E-43EE-AE86-042E2DE63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479" y="2182000"/>
                <a:ext cx="6236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A6AEBEC-5D0E-4DE7-A143-DB179F88D16A}"/>
                  </a:ext>
                </a:extLst>
              </p:cNvPr>
              <p:cNvSpPr txBox="1"/>
              <p:nvPr/>
            </p:nvSpPr>
            <p:spPr>
              <a:xfrm>
                <a:off x="3647151" y="179000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A6AEBEC-5D0E-4DE7-A143-DB179F88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51" y="1790006"/>
                <a:ext cx="62368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F467E61-0B88-435F-9802-935CA7C82CCA}"/>
                  </a:ext>
                </a:extLst>
              </p:cNvPr>
              <p:cNvSpPr txBox="1"/>
              <p:nvPr/>
            </p:nvSpPr>
            <p:spPr>
              <a:xfrm>
                <a:off x="4406710" y="181756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F467E61-0B88-435F-9802-935CA7C82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710" y="1817568"/>
                <a:ext cx="77132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B337A63-84FB-4B5A-A882-30B314165229}"/>
                  </a:ext>
                </a:extLst>
              </p:cNvPr>
              <p:cNvSpPr txBox="1"/>
              <p:nvPr/>
            </p:nvSpPr>
            <p:spPr>
              <a:xfrm>
                <a:off x="5114078" y="258488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B337A63-84FB-4B5A-A882-30B31416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8" y="2584884"/>
                <a:ext cx="77132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B2B4A836-A17E-4934-80E1-A76D88E15687}"/>
              </a:ext>
            </a:extLst>
          </p:cNvPr>
          <p:cNvSpPr/>
          <p:nvPr/>
        </p:nvSpPr>
        <p:spPr>
          <a:xfrm>
            <a:off x="5315379" y="1820981"/>
            <a:ext cx="347336" cy="238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5A5B29D-0558-4F20-A7E6-BDD46745F32F}"/>
              </a:ext>
            </a:extLst>
          </p:cNvPr>
          <p:cNvSpPr/>
          <p:nvPr/>
        </p:nvSpPr>
        <p:spPr>
          <a:xfrm>
            <a:off x="5321557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6F5E576-834F-4EED-8624-E0D7ED3410EB}"/>
                  </a:ext>
                </a:extLst>
              </p:cNvPr>
              <p:cNvSpPr txBox="1"/>
              <p:nvPr/>
            </p:nvSpPr>
            <p:spPr>
              <a:xfrm>
                <a:off x="5107587" y="182550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6F5E576-834F-4EED-8624-E0D7ED341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87" y="1825501"/>
                <a:ext cx="77132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0A1575E-39A1-44A7-BEAA-8D9BCCCF5E13}"/>
                  </a:ext>
                </a:extLst>
              </p:cNvPr>
              <p:cNvSpPr txBox="1"/>
              <p:nvPr/>
            </p:nvSpPr>
            <p:spPr>
              <a:xfrm>
                <a:off x="4776034" y="220162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0A1575E-39A1-44A7-BEAA-8D9BCCCF5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4" y="2201629"/>
                <a:ext cx="77132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803B1F3-6D3C-4BB2-85EB-0A4840E1C53C}"/>
                  </a:ext>
                </a:extLst>
              </p:cNvPr>
              <p:cNvSpPr txBox="1"/>
              <p:nvPr/>
            </p:nvSpPr>
            <p:spPr>
              <a:xfrm>
                <a:off x="4414243" y="220382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803B1F3-6D3C-4BB2-85EB-0A4840E1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43" y="2203825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4083664-C272-4B80-B0D4-3BE654A3D19B}"/>
                  </a:ext>
                </a:extLst>
              </p:cNvPr>
              <p:cNvSpPr txBox="1"/>
              <p:nvPr/>
            </p:nvSpPr>
            <p:spPr>
              <a:xfrm>
                <a:off x="4761579" y="258488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4083664-C272-4B80-B0D4-3BE654A3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579" y="2584885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55CF7E7-98AC-40B5-9DA3-8613D23F7763}"/>
                  </a:ext>
                </a:extLst>
              </p:cNvPr>
              <p:cNvSpPr txBox="1"/>
              <p:nvPr/>
            </p:nvSpPr>
            <p:spPr>
              <a:xfrm>
                <a:off x="4441067" y="258826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55CF7E7-98AC-40B5-9DA3-8613D23F7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67" y="2588265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A727C4B-FA33-4674-8D77-97D8C592B5DE}"/>
                  </a:ext>
                </a:extLst>
              </p:cNvPr>
              <p:cNvSpPr txBox="1"/>
              <p:nvPr/>
            </p:nvSpPr>
            <p:spPr>
              <a:xfrm>
                <a:off x="2266830" y="2046929"/>
                <a:ext cx="3382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b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2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A727C4B-FA33-4674-8D77-97D8C592B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30" y="2046929"/>
                <a:ext cx="3382440" cy="646331"/>
              </a:xfrm>
              <a:prstGeom prst="rect">
                <a:avLst/>
              </a:prstGeom>
              <a:blipFill>
                <a:blip r:embed="rId23"/>
                <a:stretch>
                  <a:fillRect l="-541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3C14AA6-5353-40B2-A3AA-096FCD1B0FEB}"/>
                  </a:ext>
                </a:extLst>
              </p:cNvPr>
              <p:cNvSpPr txBox="1"/>
              <p:nvPr/>
            </p:nvSpPr>
            <p:spPr>
              <a:xfrm rot="19991096">
                <a:off x="3830015" y="3403363"/>
                <a:ext cx="4966854" cy="24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𝐚𝐝𝐝𝐫</m:t>
                          </m:r>
                        </m:e>
                        <m:sub>
                          <m:r>
                            <a:rPr lang="en-US" altLang="zh-CN" sz="900" b="1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altLang="zh-CN" sz="900" b="1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1" i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b="1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sz="900" b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r>
                        <a:rPr lang="en-US" altLang="zh-CN" sz="900" b="1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900" b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900" b="1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900" b="1" i="0" smtClean="0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900" b="1">
                          <a:solidFill>
                            <a:srgbClr val="0070C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900" b="1" i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1">
                              <a:solidFill>
                                <a:srgbClr val="0070C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3C14AA6-5353-40B2-A3AA-096FCD1B0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91096">
                <a:off x="3830015" y="3403363"/>
                <a:ext cx="4966854" cy="2426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8F6C309-55F8-4DF9-BCCD-B6ADECDF70AB}"/>
              </a:ext>
            </a:extLst>
          </p:cNvPr>
          <p:cNvCxnSpPr/>
          <p:nvPr/>
        </p:nvCxnSpPr>
        <p:spPr>
          <a:xfrm flipH="1">
            <a:off x="3938948" y="2571506"/>
            <a:ext cx="4683567" cy="238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1E88A7A-8BDB-4A02-B455-BC4BECB1F634}"/>
              </a:ext>
            </a:extLst>
          </p:cNvPr>
          <p:cNvCxnSpPr>
            <a:cxnSpLocks/>
          </p:cNvCxnSpPr>
          <p:nvPr/>
        </p:nvCxnSpPr>
        <p:spPr>
          <a:xfrm flipV="1">
            <a:off x="4745584" y="2706211"/>
            <a:ext cx="4357055" cy="226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E50C2BF-2934-43AE-8B29-6597D1EB8523}"/>
                  </a:ext>
                </a:extLst>
              </p:cNvPr>
              <p:cNvSpPr txBox="1"/>
              <p:nvPr/>
            </p:nvSpPr>
            <p:spPr>
              <a:xfrm rot="20024120">
                <a:off x="4383031" y="3668276"/>
                <a:ext cx="4920094" cy="24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𝐚𝐝𝐝𝐫</m:t>
                          </m:r>
                        </m:e>
                        <m:sub>
                          <m:r>
                            <a:rPr lang="en-US" altLang="zh-CN" sz="900" b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altLang="zh-CN" sz="900" b="1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sz="900" b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r>
                        <a:rPr lang="en-US" altLang="zh-CN" sz="900" b="1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900" b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900" b="1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900" b="1" i="0" smtClean="0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900" b="1"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900" b="1" i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1"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E50C2BF-2934-43AE-8B29-6597D1EB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120">
                <a:off x="4383031" y="3668276"/>
                <a:ext cx="4920094" cy="2426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64BED7-3DF8-4B9F-B8FB-3E7C473CE8D8}"/>
              </a:ext>
            </a:extLst>
          </p:cNvPr>
          <p:cNvCxnSpPr>
            <a:cxnSpLocks/>
          </p:cNvCxnSpPr>
          <p:nvPr/>
        </p:nvCxnSpPr>
        <p:spPr>
          <a:xfrm flipH="1">
            <a:off x="4754164" y="2847026"/>
            <a:ext cx="4307057" cy="221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85DC17D-6C91-4E86-90EA-D70F73FA1417}"/>
                  </a:ext>
                </a:extLst>
              </p:cNvPr>
              <p:cNvSpPr txBox="1"/>
              <p:nvPr/>
            </p:nvSpPr>
            <p:spPr>
              <a:xfrm>
                <a:off x="5653406" y="671207"/>
                <a:ext cx="27046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𝐴𝑐𝑐𝑒𝑠𝑠</m:t>
                        </m:r>
                      </m:e>
                      <m:sub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sub>
                    </m:sSub>
                    <m:r>
                      <a:rPr kumimoji="0" lang="en-US" altLang="zh-C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85DC17D-6C91-4E86-90EA-D70F73FA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06" y="671207"/>
                <a:ext cx="2704657" cy="553998"/>
              </a:xfrm>
              <a:prstGeom prst="rect">
                <a:avLst/>
              </a:prstGeom>
              <a:blipFill>
                <a:blip r:embed="rId26"/>
                <a:stretch>
                  <a:fillRect l="-450"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3A4B7D78-458A-4079-9672-CB9168BA4D2E}"/>
              </a:ext>
            </a:extLst>
          </p:cNvPr>
          <p:cNvSpPr/>
          <p:nvPr/>
        </p:nvSpPr>
        <p:spPr>
          <a:xfrm>
            <a:off x="5666427" y="221358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92BCE22-123F-4597-90DA-AE457C672833}"/>
                  </a:ext>
                </a:extLst>
              </p:cNvPr>
              <p:cNvSpPr txBox="1"/>
              <p:nvPr/>
            </p:nvSpPr>
            <p:spPr>
              <a:xfrm>
                <a:off x="3544046" y="2196245"/>
                <a:ext cx="46092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kumimoji="0" lang="en-US" altLang="zh-CN" sz="1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92BCE22-123F-4597-90DA-AE457C67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46" y="2196245"/>
                <a:ext cx="4609214" cy="276999"/>
              </a:xfrm>
              <a:prstGeom prst="rect">
                <a:avLst/>
              </a:prstGeom>
              <a:blipFill>
                <a:blip r:embed="rId2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B43BCC2-E10D-425A-B426-8BA1D5665374}"/>
              </a:ext>
            </a:extLst>
          </p:cNvPr>
          <p:cNvCxnSpPr>
            <a:cxnSpLocks/>
          </p:cNvCxnSpPr>
          <p:nvPr/>
        </p:nvCxnSpPr>
        <p:spPr>
          <a:xfrm>
            <a:off x="870463" y="1949401"/>
            <a:ext cx="2201917" cy="24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D0425C4-A216-480A-A36D-6C6DE55520E9}"/>
                  </a:ext>
                </a:extLst>
              </p:cNvPr>
              <p:cNvSpPr txBox="1"/>
              <p:nvPr/>
            </p:nvSpPr>
            <p:spPr>
              <a:xfrm rot="19925477">
                <a:off x="5556599" y="2847394"/>
                <a:ext cx="4966854" cy="24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𝒗𝒂𝒍</m:t>
                        </m:r>
                      </m:e>
                      <m:sub>
                        <m:r>
                          <a:rPr lang="en-US" altLang="zh-CN" sz="900" b="1" i="1" smtClean="0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𝟐𝟏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900" b="1" dirty="0">
                    <a:solidFill>
                      <a:srgbClr val="0070C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b="1" i="1">
                                <a:solidFill>
                                  <a:srgbClr val="0070C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>
                                <a:solidFill>
                                  <a:srgbClr val="0070C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900" b="1" i="1">
                                <a:solidFill>
                                  <a:srgbClr val="0070C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sz="9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900" b="1" i="1" smtClean="0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900" b="1" i="1">
                        <a:solidFill>
                          <a:srgbClr val="0070C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900" b="1" i="1"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D0425C4-A216-480A-A36D-6C6DE555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5477">
                <a:off x="5556599" y="2847394"/>
                <a:ext cx="4966854" cy="2426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C798796-CB8D-4E45-88D4-459BD7F35D52}"/>
                  </a:ext>
                </a:extLst>
              </p:cNvPr>
              <p:cNvSpPr txBox="1"/>
              <p:nvPr/>
            </p:nvSpPr>
            <p:spPr>
              <a:xfrm rot="19953884">
                <a:off x="6100332" y="3126907"/>
                <a:ext cx="4920094" cy="24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 smtClean="0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𝒗𝒂𝒍</m:t>
                        </m:r>
                      </m:e>
                      <m:sub>
                        <m: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900" b="1" dirty="0"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900" b="1" i="1">
                                <a:solidFill>
                                  <a:srgbClr val="7030A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sz="9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900" b="1" i="1" smtClean="0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900" b="1" i="1">
                        <a:solidFill>
                          <a:srgbClr val="7030A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900" b="1" i="1"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C798796-CB8D-4E45-88D4-459BD7F35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3884">
                <a:off x="6100332" y="3126907"/>
                <a:ext cx="4920094" cy="2426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5B3CDB6-4F22-4381-A8E5-C49BC62A1754}"/>
              </a:ext>
            </a:extLst>
          </p:cNvPr>
          <p:cNvCxnSpPr>
            <a:cxnSpLocks/>
          </p:cNvCxnSpPr>
          <p:nvPr/>
        </p:nvCxnSpPr>
        <p:spPr>
          <a:xfrm flipV="1">
            <a:off x="5523694" y="3218454"/>
            <a:ext cx="3590028" cy="18382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F93D841-E1C5-48AE-B8D7-530F5669B13B}"/>
              </a:ext>
            </a:extLst>
          </p:cNvPr>
          <p:cNvCxnSpPr>
            <a:cxnSpLocks/>
          </p:cNvCxnSpPr>
          <p:nvPr/>
        </p:nvCxnSpPr>
        <p:spPr>
          <a:xfrm flipH="1">
            <a:off x="5621485" y="3296427"/>
            <a:ext cx="3502510" cy="1813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DEC6B45-B713-44B3-99C0-5D9F6391E1B4}"/>
                  </a:ext>
                </a:extLst>
              </p:cNvPr>
              <p:cNvSpPr txBox="1"/>
              <p:nvPr/>
            </p:nvSpPr>
            <p:spPr>
              <a:xfrm rot="19958408">
                <a:off x="5402275" y="3602735"/>
                <a:ext cx="5077046" cy="24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𝐚𝐝𝐝𝐫</m:t>
                          </m:r>
                        </m:e>
                        <m:sub>
                          <m:r>
                            <a:rPr lang="en-US" altLang="zh-CN" sz="9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US" altLang="zh-CN" sz="900" b="1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b="1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sz="900" b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r>
                        <a:rPr lang="en-US" altLang="zh-CN" sz="900" b="1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900" b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900" b="1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900" b="1" i="0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900" b="1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900" b="1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900" b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DEC6B45-B713-44B3-99C0-5D9F6391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8408">
                <a:off x="5402275" y="3602735"/>
                <a:ext cx="5077046" cy="2426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3A0C3D-CF3E-448C-A043-B0E1DEA19B4B}"/>
                  </a:ext>
                </a:extLst>
              </p:cNvPr>
              <p:cNvSpPr txBox="1"/>
              <p:nvPr/>
            </p:nvSpPr>
            <p:spPr>
              <a:xfrm rot="19911581">
                <a:off x="7120689" y="2982684"/>
                <a:ext cx="5135524" cy="24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𝒗𝒂𝒍</m:t>
                        </m:r>
                      </m:e>
                      <m:sub>
                        <m:r>
                          <a:rPr lang="en-US" altLang="zh-CN" sz="9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𝟐𝟒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⨁</m:t>
                    </m:r>
                  </m:oMath>
                </a14:m>
                <a:r>
                  <a:rPr lang="en-US" altLang="zh-CN" sz="900" b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9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sz="9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9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900" b="1" i="1" smtClean="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900" b="1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900" b="1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3A0C3D-CF3E-448C-A043-B0E1DEA1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1581">
                <a:off x="7120689" y="2982684"/>
                <a:ext cx="5135524" cy="2426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8E30AD6-4EE2-4E60-A970-6CA25DC44EDB}"/>
                  </a:ext>
                </a:extLst>
              </p:cNvPr>
              <p:cNvSpPr txBox="1"/>
              <p:nvPr/>
            </p:nvSpPr>
            <p:spPr>
              <a:xfrm rot="2814486">
                <a:off x="1541520" y="3138762"/>
                <a:ext cx="19281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UserKeys[u]=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1200" dirty="0"/>
                  <a:t>,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8E30AD6-4EE2-4E60-A970-6CA25DC4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4486">
                <a:off x="1541520" y="3138762"/>
                <a:ext cx="1928123" cy="276999"/>
              </a:xfrm>
              <a:prstGeom prst="rect">
                <a:avLst/>
              </a:prstGeom>
              <a:blipFill>
                <a:blip r:embed="rId32"/>
                <a:stretch>
                  <a:fillRect l="-3200" t="-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6">
            <a:extLst>
              <a:ext uri="{FF2B5EF4-FFF2-40B4-BE49-F238E27FC236}">
                <a16:creationId xmlns:a16="http://schemas.microsoft.com/office/drawing/2014/main" id="{CF902E6D-6177-4C77-A238-DA19575D1616}"/>
              </a:ext>
            </a:extLst>
          </p:cNvPr>
          <p:cNvSpPr txBox="1"/>
          <p:nvPr/>
        </p:nvSpPr>
        <p:spPr>
          <a:xfrm>
            <a:off x="183889" y="13763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FNU(Forward Privacy and Low User Storage)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表格 31">
                <a:extLst>
                  <a:ext uri="{FF2B5EF4-FFF2-40B4-BE49-F238E27FC236}">
                    <a16:creationId xmlns:a16="http://schemas.microsoft.com/office/drawing/2014/main" id="{5E6C1927-3F28-4307-BB14-B20BC9A7AA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335445"/>
                  </p:ext>
                </p:extLst>
              </p:nvPr>
            </p:nvGraphicFramePr>
            <p:xfrm>
              <a:off x="8471989" y="1717147"/>
              <a:ext cx="628966" cy="77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14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35135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2400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2400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2400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表格 31">
                <a:extLst>
                  <a:ext uri="{FF2B5EF4-FFF2-40B4-BE49-F238E27FC236}">
                    <a16:creationId xmlns:a16="http://schemas.microsoft.com/office/drawing/2014/main" id="{5E6C1927-3F28-4307-BB14-B20BC9A7AA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335445"/>
                  </p:ext>
                </p:extLst>
              </p:nvPr>
            </p:nvGraphicFramePr>
            <p:xfrm>
              <a:off x="8471989" y="1717147"/>
              <a:ext cx="628966" cy="77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14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35135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3"/>
                          <a:stretch>
                            <a:fillRect l="-2174" t="-2326" r="-136957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3"/>
                          <a:stretch>
                            <a:fillRect l="-2174" t="-102326" r="-136957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3"/>
                          <a:stretch>
                            <a:fillRect l="-2174" t="-202326" r="-136957" b="-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5BF21A3-2A0E-43BE-908D-E38B0C908304}"/>
                  </a:ext>
                </a:extLst>
              </p:cNvPr>
              <p:cNvSpPr txBox="1"/>
              <p:nvPr/>
            </p:nvSpPr>
            <p:spPr>
              <a:xfrm rot="3159877">
                <a:off x="-550721" y="3676034"/>
                <a:ext cx="5954232" cy="264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𝑂𝑀𝐴𝑃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1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zh-CN" altLang="en-US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5BF21A3-2A0E-43BE-908D-E38B0C908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59877">
                <a:off x="-550721" y="3676034"/>
                <a:ext cx="5954232" cy="26488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191CAFC-59CD-4DEF-8752-6569A67B85C1}"/>
              </a:ext>
            </a:extLst>
          </p:cNvPr>
          <p:cNvCxnSpPr>
            <a:cxnSpLocks/>
          </p:cNvCxnSpPr>
          <p:nvPr/>
        </p:nvCxnSpPr>
        <p:spPr>
          <a:xfrm flipV="1">
            <a:off x="1164374" y="1559072"/>
            <a:ext cx="6912768" cy="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2A0E3D2-8C0F-40E9-8E56-BD161AC8057A}"/>
              </a:ext>
            </a:extLst>
          </p:cNvPr>
          <p:cNvCxnSpPr/>
          <p:nvPr/>
        </p:nvCxnSpPr>
        <p:spPr>
          <a:xfrm flipH="1">
            <a:off x="1115616" y="1601940"/>
            <a:ext cx="6821412" cy="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625E76F-8D95-4FDD-B18A-EE498AAF8401}"/>
              </a:ext>
            </a:extLst>
          </p:cNvPr>
          <p:cNvCxnSpPr/>
          <p:nvPr/>
        </p:nvCxnSpPr>
        <p:spPr>
          <a:xfrm flipV="1">
            <a:off x="3666773" y="2124779"/>
            <a:ext cx="4683567" cy="239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757DAD9-2E2D-47E8-A37E-2D363E36168F}"/>
              </a:ext>
            </a:extLst>
          </p:cNvPr>
          <p:cNvCxnSpPr/>
          <p:nvPr/>
        </p:nvCxnSpPr>
        <p:spPr>
          <a:xfrm flipH="1">
            <a:off x="3697849" y="2192073"/>
            <a:ext cx="4683567" cy="238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E5651E4-5BEC-4167-97DE-9525C705270F}"/>
                  </a:ext>
                </a:extLst>
              </p:cNvPr>
              <p:cNvSpPr txBox="1"/>
              <p:nvPr/>
            </p:nvSpPr>
            <p:spPr>
              <a:xfrm rot="19992439">
                <a:off x="5115495" y="3358004"/>
                <a:ext cx="43679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E5651E4-5BEC-4167-97DE-9525C705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92439">
                <a:off x="5115495" y="3358004"/>
                <a:ext cx="436799" cy="2616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1" name="表格 31">
                <a:extLst>
                  <a:ext uri="{FF2B5EF4-FFF2-40B4-BE49-F238E27FC236}">
                    <a16:creationId xmlns:a16="http://schemas.microsoft.com/office/drawing/2014/main" id="{085D96F4-0A56-4210-BF82-4542D8B6BC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4270289"/>
                  </p:ext>
                </p:extLst>
              </p:nvPr>
            </p:nvGraphicFramePr>
            <p:xfrm>
              <a:off x="1733393" y="4252568"/>
              <a:ext cx="628966" cy="77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14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35135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2400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2400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2400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1" name="表格 31">
                <a:extLst>
                  <a:ext uri="{FF2B5EF4-FFF2-40B4-BE49-F238E27FC236}">
                    <a16:creationId xmlns:a16="http://schemas.microsoft.com/office/drawing/2014/main" id="{085D96F4-0A56-4210-BF82-4542D8B6BC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4270289"/>
                  </p:ext>
                </p:extLst>
              </p:nvPr>
            </p:nvGraphicFramePr>
            <p:xfrm>
              <a:off x="1733393" y="4252568"/>
              <a:ext cx="628966" cy="77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614">
                      <a:extLst>
                        <a:ext uri="{9D8B030D-6E8A-4147-A177-3AD203B41FA5}">
                          <a16:colId xmlns:a16="http://schemas.microsoft.com/office/drawing/2014/main" val="3724030981"/>
                        </a:ext>
                      </a:extLst>
                    </a:gridCol>
                    <a:gridCol w="351352">
                      <a:extLst>
                        <a:ext uri="{9D8B030D-6E8A-4147-A177-3AD203B41FA5}">
                          <a16:colId xmlns:a16="http://schemas.microsoft.com/office/drawing/2014/main" val="84166837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6"/>
                          <a:stretch>
                            <a:fillRect l="-2174" t="-2326" r="-134783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82603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6"/>
                          <a:stretch>
                            <a:fillRect l="-2174" t="-102326" r="-134783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6867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6"/>
                          <a:stretch>
                            <a:fillRect l="-2174" t="-202326" r="-134783" b="-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dirty="0"/>
                            <a:t>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68459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2" name="图片 111">
            <a:extLst>
              <a:ext uri="{FF2B5EF4-FFF2-40B4-BE49-F238E27FC236}">
                <a16:creationId xmlns:a16="http://schemas.microsoft.com/office/drawing/2014/main" id="{5F3B082F-E1F7-4EE9-A54B-010DC42BA40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42" y="1584223"/>
            <a:ext cx="130336" cy="201428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6D1BCAE6-B318-4912-98FC-621B2C7C6F8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81" y="4122271"/>
            <a:ext cx="130336" cy="2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28" grpId="0" animBg="1"/>
      <p:bldP spid="29" grpId="0"/>
      <p:bldP spid="31" grpId="0"/>
      <p:bldP spid="36" grpId="0"/>
      <p:bldP spid="40" grpId="0"/>
      <p:bldP spid="41" grpId="0"/>
      <p:bldP spid="42" grpId="0"/>
      <p:bldP spid="46" grpId="0"/>
      <p:bldP spid="48" grpId="0"/>
      <p:bldP spid="53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2" grpId="0"/>
      <p:bldP spid="86" grpId="0"/>
      <p:bldP spid="87" grpId="0" animBg="1"/>
      <p:bldP spid="89" grpId="0"/>
      <p:bldP spid="93" grpId="0"/>
      <p:bldP spid="94" grpId="0"/>
      <p:bldP spid="98" grpId="0"/>
      <p:bldP spid="100" grpId="0"/>
      <p:bldP spid="101" grpId="0"/>
      <p:bldP spid="90" grpId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A7AA8C-D3D9-4349-B6E9-F480CD7D90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183889" y="683361"/>
            <a:ext cx="3524015" cy="19763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83EFCE-6517-4580-BF81-76ED2FA682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07EFD7-8EFA-4485-8E5E-804C24876ABC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5CC540-5EEB-4E27-8F7F-5E6A1C53A58E}"/>
              </a:ext>
            </a:extLst>
          </p:cNvPr>
          <p:cNvSpPr txBox="1"/>
          <p:nvPr/>
        </p:nvSpPr>
        <p:spPr>
          <a:xfrm>
            <a:off x="183889" y="13763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NFNU/FU/FNU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6E59E0-D055-46B7-8B52-18D03B9BD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24" y="683361"/>
            <a:ext cx="3432787" cy="20613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9D976C-7970-4F22-9D9A-95C92255FC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"/>
          <a:stretch/>
        </p:blipFill>
        <p:spPr>
          <a:xfrm>
            <a:off x="2789824" y="2849293"/>
            <a:ext cx="3273131" cy="183068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A53E93B-32EF-4EC4-9579-9DB000EB57E7}"/>
              </a:ext>
            </a:extLst>
          </p:cNvPr>
          <p:cNvSpPr txBox="1"/>
          <p:nvPr/>
        </p:nvSpPr>
        <p:spPr>
          <a:xfrm>
            <a:off x="1143689" y="2659662"/>
            <a:ext cx="2322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1:NFNU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B4F7D0-A710-4D5E-977D-6E10FF7C6993}"/>
              </a:ext>
            </a:extLst>
          </p:cNvPr>
          <p:cNvSpPr txBox="1"/>
          <p:nvPr/>
        </p:nvSpPr>
        <p:spPr>
          <a:xfrm>
            <a:off x="3890361" y="4731113"/>
            <a:ext cx="4252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3:FNU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7817DC-C746-4EAF-94FC-3D8797D3BF59}"/>
              </a:ext>
            </a:extLst>
          </p:cNvPr>
          <p:cNvSpPr txBox="1"/>
          <p:nvPr/>
        </p:nvSpPr>
        <p:spPr>
          <a:xfrm>
            <a:off x="5834267" y="2668952"/>
            <a:ext cx="2322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2:FU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9C7793A-0154-4116-87E1-B4B909602F54}"/>
              </a:ext>
            </a:extLst>
          </p:cNvPr>
          <p:cNvCxnSpPr/>
          <p:nvPr/>
        </p:nvCxnSpPr>
        <p:spPr>
          <a:xfrm>
            <a:off x="3466590" y="3579862"/>
            <a:ext cx="313322" cy="432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037066A-54BC-4E4C-895F-E4661AD0690D}"/>
                  </a:ext>
                </a:extLst>
              </p:cNvPr>
              <p:cNvSpPr txBox="1"/>
              <p:nvPr/>
            </p:nvSpPr>
            <p:spPr>
              <a:xfrm>
                <a:off x="3421921" y="3545568"/>
                <a:ext cx="1272547" cy="255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𝑶𝑴𝑨𝑷</m:t>
                          </m:r>
                        </m:e>
                        <m:sub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  <m:r>
                        <a:rPr lang="en-US" altLang="zh-CN" sz="1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𝒂𝒖𝒙</m:t>
                          </m:r>
                        </m:e>
                        <m:sub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037066A-54BC-4E4C-895F-E4661AD06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21" y="3545568"/>
                <a:ext cx="1272547" cy="2550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68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11353</TotalTime>
  <Words>1276</Words>
  <Application>Microsoft Office PowerPoint</Application>
  <PresentationFormat>全屏显示(16:9)</PresentationFormat>
  <Paragraphs>268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inherit</vt:lpstr>
      <vt:lpstr>txsys</vt:lpstr>
      <vt:lpstr>等线</vt:lpstr>
      <vt:lpstr>黑体</vt:lpstr>
      <vt:lpstr>字魂59号-创粗黑</vt:lpstr>
      <vt:lpstr>Arial</vt:lpstr>
      <vt:lpstr>Calibri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Administrator</cp:lastModifiedBy>
  <cp:revision>414</cp:revision>
  <dcterms:created xsi:type="dcterms:W3CDTF">2015-11-26T04:19:00Z</dcterms:created>
  <dcterms:modified xsi:type="dcterms:W3CDTF">2022-01-17T08:26:08Z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