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30" r:id="rId2"/>
    <p:sldId id="838" r:id="rId3"/>
    <p:sldId id="839" r:id="rId4"/>
    <p:sldId id="841" r:id="rId5"/>
    <p:sldId id="846" r:id="rId6"/>
    <p:sldId id="843" r:id="rId7"/>
    <p:sldId id="844" r:id="rId8"/>
    <p:sldId id="852" r:id="rId9"/>
    <p:sldId id="853" r:id="rId10"/>
    <p:sldId id="845" r:id="rId11"/>
    <p:sldId id="847" r:id="rId12"/>
    <p:sldId id="848" r:id="rId13"/>
    <p:sldId id="835" r:id="rId14"/>
    <p:sldId id="849" r:id="rId15"/>
    <p:sldId id="850" r:id="rId16"/>
    <p:sldId id="842" r:id="rId17"/>
    <p:sldId id="8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31B51-FD10-475F-BE65-15303C9E8EC8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623A-BF72-423C-BEA1-C921AA0A4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6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81C5E-ABEC-406E-876A-C0540989C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5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8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81C5E-ABEC-406E-876A-C0540989C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50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6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1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6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E035-588E-40A1-9859-E29642CD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1801F-6382-4CF8-BFAE-8135A3F9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A7B2C-4541-4E8C-832E-88C72D70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EE37B-0EA3-48F0-89CE-ACEAD961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D6A92-2754-40BD-AFC8-EFAFFF3C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6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0D96-B380-4542-B025-F75FF8C4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5351D-734A-4070-8872-91301F251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20C06-1E49-4646-BA71-25262267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53312-AE7E-4304-80BF-E6DFDA1C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6D964-5D0B-4B82-821F-7EAF4D9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B2817F-3F03-4A23-BFBE-51C964ACC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FE85D-3820-4299-B15F-CF63A1B6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50681-26A1-4728-A432-E1743E5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12954-82D8-4B56-A81F-68CD00F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7E1FD-F2F1-4448-841E-D73E0F44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2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D835C-62FD-4920-9C26-AFF8591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EF7D-4CEA-4FEA-A323-6F609884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CA526-25B1-4517-B3D1-706DACEF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F581A-866A-41EE-BD0E-0781214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5E6BD-858F-468E-9E3D-5D436CE3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E627-49F0-45B1-A2E3-410E7355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531B2-BEAE-4910-B1D8-20EDF27F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257BA-1A0B-4DDA-816C-D8BBB9BC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94E2B-F78A-4F86-9076-D1C9D317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C5097-38E3-4E0C-B3B3-E48C49D4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7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7C5EA-2B42-49D7-AE54-FA5C18F0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D7384-6966-4FBA-BDFE-D8B9192F6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96756-FEF0-4470-B876-316AFDA7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8E2C8-BE10-41BD-A0C8-8089C7D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1CE52-00A7-464E-AED9-9D8E0347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2C0DA-6743-45DD-8CD1-B59A0D61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5DA3-CD95-44EE-9918-834BF677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36926-9BCC-4598-B918-38635A01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762FB-1230-4201-8CB7-2EC97F80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F768F-7C9C-4216-80CA-C4738906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08AFD-18D9-480D-9640-D22A7642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D555D-7DBB-4585-AB55-88E1BAE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EC07D0-B2B5-425E-B5AD-C440C95D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B3560-59CB-4918-A576-287D0C6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C2D6B-B313-46B0-8686-22A1D92E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E2273-F16B-4B3A-B401-A79A2AD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A237D-66E8-4F05-B8A6-3650DA0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53F75-BBBF-4B1E-BD19-158003B9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C5C2A-86FA-4672-80AF-2ACDAA06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62AC6-B259-4903-BAA6-0E07A1D8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FEEFD-34A3-4816-97E7-DE0D60A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F496-2CB5-46AA-AF16-BCE8D7FE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3DB3-9C90-4823-8390-682A5C8A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82E68-8286-4861-BFDB-FBAD4655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925A7-DA5C-49D4-832C-8C0DC58A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94601-DCD0-4864-A8E0-DC88D6C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A11C5-DD01-4022-B947-1AD70B5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81EEE-55FC-4CB6-88F5-EBDCE5ED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2AA32D-C866-4920-A2D2-08A37486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43DD4-2C24-4EBE-B1BD-72ADA422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33072-87EE-4DFE-92EA-91BC58C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96858-D581-455E-A9A9-02E1A0AC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98AAB-D6E7-48C5-A501-0EF7A0E7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3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9CCEB-60BD-421E-8105-BD7901AD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3E009-E66F-40EA-85D6-1941C5C1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DCA23-459A-400F-B4B1-40597E5EB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5DFD-688A-475B-A122-EEC39439C8C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F41A8-7A23-4903-9CF8-98A3F8D4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928E6-1EF6-48A0-8408-510D8519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0CDD-64F6-497B-BB2A-FED246E7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.png"/><Relationship Id="rId7" Type="http://schemas.openxmlformats.org/officeDocument/2006/relationships/image" Target="../media/image16.tmp"/><Relationship Id="rId12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5.tmp"/><Relationship Id="rId11" Type="http://schemas.openxmlformats.org/officeDocument/2006/relationships/image" Target="../media/image270.png"/><Relationship Id="rId5" Type="http://schemas.openxmlformats.org/officeDocument/2006/relationships/image" Target="../media/image14.tmp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.png"/><Relationship Id="rId7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320.png"/><Relationship Id="rId5" Type="http://schemas.openxmlformats.org/officeDocument/2006/relationships/image" Target="../media/image18.tmp"/><Relationship Id="rId10" Type="http://schemas.openxmlformats.org/officeDocument/2006/relationships/image" Target="../media/image360.png"/><Relationship Id="rId4" Type="http://schemas.openxmlformats.org/officeDocument/2006/relationships/image" Target="../media/image17.tmp"/><Relationship Id="rId9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19.tmp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0.png"/><Relationship Id="rId1" Type="http://schemas.openxmlformats.org/officeDocument/2006/relationships/tags" Target="../tags/tag11.xml"/><Relationship Id="rId6" Type="http://schemas.openxmlformats.org/officeDocument/2006/relationships/image" Target="../media/image391.png"/><Relationship Id="rId11" Type="http://schemas.openxmlformats.org/officeDocument/2006/relationships/image" Target="../media/image20.tmp"/><Relationship Id="rId5" Type="http://schemas.openxmlformats.org/officeDocument/2006/relationships/image" Target="../media/image380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19" Type="http://schemas.openxmlformats.org/officeDocument/2006/relationships/image" Target="../media/image300.png"/><Relationship Id="rId4" Type="http://schemas.openxmlformats.org/officeDocument/2006/relationships/image" Target="../media/image1.png"/><Relationship Id="rId9" Type="http://schemas.openxmlformats.org/officeDocument/2006/relationships/image" Target="../media/image220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9.png"/><Relationship Id="rId7" Type="http://schemas.openxmlformats.org/officeDocument/2006/relationships/image" Target="../media/image23.tmp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tags" Target="../tags/tag12.xml"/><Relationship Id="rId6" Type="http://schemas.openxmlformats.org/officeDocument/2006/relationships/image" Target="../media/image22.tmp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21.tmp"/><Relationship Id="rId15" Type="http://schemas.openxmlformats.org/officeDocument/2006/relationships/image" Target="../media/image83.png"/><Relationship Id="rId23" Type="http://schemas.openxmlformats.org/officeDocument/2006/relationships/image" Target="../media/image910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6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2.tmp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73.png"/><Relationship Id="rId34" Type="http://schemas.openxmlformats.org/officeDocument/2006/relationships/image" Target="../media/image86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0.png"/><Relationship Id="rId33" Type="http://schemas.openxmlformats.org/officeDocument/2006/relationships/image" Target="../media/image850.png"/><Relationship Id="rId38" Type="http://schemas.openxmlformats.org/officeDocument/2006/relationships/image" Target="../media/image90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1.png"/><Relationship Id="rId1" Type="http://schemas.openxmlformats.org/officeDocument/2006/relationships/tags" Target="../tags/tag1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0.png"/><Relationship Id="rId32" Type="http://schemas.openxmlformats.org/officeDocument/2006/relationships/image" Target="../media/image840.png"/><Relationship Id="rId37" Type="http://schemas.openxmlformats.org/officeDocument/2006/relationships/image" Target="../media/image890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0.png"/><Relationship Id="rId36" Type="http://schemas.openxmlformats.org/officeDocument/2006/relationships/image" Target="../media/image8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0.png"/><Relationship Id="rId4" Type="http://schemas.openxmlformats.org/officeDocument/2006/relationships/image" Target="../media/image1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0.png"/><Relationship Id="rId30" Type="http://schemas.openxmlformats.org/officeDocument/2006/relationships/image" Target="../media/image820.png"/><Relationship Id="rId35" Type="http://schemas.openxmlformats.org/officeDocument/2006/relationships/image" Target="../media/image8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png"/><Relationship Id="rId7" Type="http://schemas.openxmlformats.org/officeDocument/2006/relationships/image" Target="../media/image4.tm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tmp"/><Relationship Id="rId11" Type="http://schemas.openxmlformats.org/officeDocument/2006/relationships/image" Target="../media/image8.png"/><Relationship Id="rId5" Type="http://schemas.openxmlformats.org/officeDocument/2006/relationships/image" Target="../media/image2.tmp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tmp"/><Relationship Id="rId1" Type="http://schemas.openxmlformats.org/officeDocument/2006/relationships/tags" Target="../tags/tag2.xml"/><Relationship Id="rId6" Type="http://schemas.openxmlformats.org/officeDocument/2006/relationships/image" Target="../media/image3.tmp"/><Relationship Id="rId11" Type="http://schemas.openxmlformats.org/officeDocument/2006/relationships/image" Target="../media/image4.tmp"/><Relationship Id="rId5" Type="http://schemas.openxmlformats.org/officeDocument/2006/relationships/image" Target="../media/image2.tmp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5" Type="http://schemas.openxmlformats.org/officeDocument/2006/relationships/image" Target="../media/image390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2.tmp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tmp"/><Relationship Id="rId5" Type="http://schemas.openxmlformats.org/officeDocument/2006/relationships/image" Target="../media/image3.png"/><Relationship Id="rId10" Type="http://schemas.openxmlformats.org/officeDocument/2006/relationships/image" Target="../media/image810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10" Type="http://schemas.openxmlformats.org/officeDocument/2006/relationships/image" Target="../media/image140.png"/><Relationship Id="rId4" Type="http://schemas.openxmlformats.org/officeDocument/2006/relationships/image" Target="../media/image2.tmp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.tmp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6.tmp"/><Relationship Id="rId5" Type="http://schemas.openxmlformats.org/officeDocument/2006/relationships/image" Target="../media/image160.png"/><Relationship Id="rId10" Type="http://schemas.openxmlformats.org/officeDocument/2006/relationships/image" Target="../media/image190.png"/><Relationship Id="rId4" Type="http://schemas.openxmlformats.org/officeDocument/2006/relationships/image" Target="../media/image15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jpg"/><Relationship Id="rId5" Type="http://schemas.openxmlformats.org/officeDocument/2006/relationships/image" Target="../media/image7.tm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.png"/><Relationship Id="rId7" Type="http://schemas.openxmlformats.org/officeDocument/2006/relationships/image" Target="../media/image13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2.tmp"/><Relationship Id="rId5" Type="http://schemas.openxmlformats.org/officeDocument/2006/relationships/image" Target="../media/image710.png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-144694" y="2025446"/>
            <a:ext cx="12481387" cy="14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733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Non-Interactive Searchable Encryption with Forward and Backward Privacy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29660" y="5935014"/>
            <a:ext cx="221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400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汇报人：魏佩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575CC-2EB1-4FEA-BECE-07511C4EC3E3}"/>
              </a:ext>
            </a:extLst>
          </p:cNvPr>
          <p:cNvSpPr txBox="1"/>
          <p:nvPr/>
        </p:nvSpPr>
        <p:spPr>
          <a:xfrm>
            <a:off x="4424340" y="3907439"/>
            <a:ext cx="2625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altLang="zh-CN" dirty="0">
              <a:solidFill>
                <a:srgbClr val="94C600">
                  <a:lumMod val="50000"/>
                </a:srgbClr>
              </a:solidFill>
              <a:latin typeface="inherit"/>
            </a:endParaRPr>
          </a:p>
          <a:p>
            <a:pPr algn="ctr" defTabSz="914377"/>
            <a:r>
              <a:rPr lang="en-US" altLang="zh-CN" u="sng" dirty="0">
                <a:solidFill>
                  <a:srgbClr val="94C600">
                    <a:lumMod val="50000"/>
                  </a:srgbClr>
                </a:solidFill>
                <a:latin typeface="inherit"/>
              </a:rPr>
              <a:t>NDSS 2021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2AAFA-5539-48E2-8C86-1117C8ADFC86}"/>
              </a:ext>
            </a:extLst>
          </p:cNvPr>
          <p:cNvSpPr txBox="1"/>
          <p:nvPr/>
        </p:nvSpPr>
        <p:spPr>
          <a:xfrm>
            <a:off x="3659978" y="3722773"/>
            <a:ext cx="4604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Shi-Feng Sun/Ron Steinfeld/Shangqi Lai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A802A8-34B7-4D61-8D83-EA87DD4550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E9E1FF5-A894-49EA-B308-0360CA8986EC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F8C07F3-7836-4A56-AA5F-BA14160F8AAF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CSRE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E24813-8503-40E0-89E7-50BA49F81123}"/>
                  </a:ext>
                </a:extLst>
              </p:cNvPr>
              <p:cNvSpPr txBox="1"/>
              <p:nvPr/>
            </p:nvSpPr>
            <p:spPr>
              <a:xfrm>
                <a:off x="424070" y="1073426"/>
                <a:ext cx="11198087" cy="82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CSRE (compressed SRE) : 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encryption scheme that can revoke a list of tags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in one shot with a low storage request!</a:t>
                </a:r>
                <a:endParaRPr lang="zh-CN" altLang="en-US" sz="20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E24813-8503-40E0-89E7-50BA49F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1073426"/>
                <a:ext cx="11198087" cy="825675"/>
              </a:xfrm>
              <a:prstGeom prst="rect">
                <a:avLst/>
              </a:prstGeom>
              <a:blipFill>
                <a:blip r:embed="rId4"/>
                <a:stretch>
                  <a:fillRect l="-76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A2050F4-466A-4622-B9E2-0DD097800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2117419"/>
            <a:ext cx="4944165" cy="543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E60020-CDE6-44AD-8076-F1E21F0CE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7" y="2660420"/>
            <a:ext cx="4963218" cy="1943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C73AF2-7CE6-4E64-9FE6-67E8D9A71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8" y="2117419"/>
            <a:ext cx="5020376" cy="23815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EA25F5-B6AD-422B-BD4D-72ACA9D5718B}"/>
              </a:ext>
            </a:extLst>
          </p:cNvPr>
          <p:cNvSpPr/>
          <p:nvPr/>
        </p:nvSpPr>
        <p:spPr>
          <a:xfrm>
            <a:off x="6096000" y="5460066"/>
            <a:ext cx="1305339" cy="64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2D436-489F-492B-B24C-8F190A67ADB0}"/>
              </a:ext>
            </a:extLst>
          </p:cNvPr>
          <p:cNvSpPr/>
          <p:nvPr/>
        </p:nvSpPr>
        <p:spPr>
          <a:xfrm>
            <a:off x="2411895" y="5471809"/>
            <a:ext cx="1305339" cy="64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D09CB-2D50-4F33-B4B1-3D8DDE97CD72}"/>
                  </a:ext>
                </a:extLst>
              </p:cNvPr>
              <p:cNvSpPr txBox="1"/>
              <p:nvPr/>
            </p:nvSpPr>
            <p:spPr>
              <a:xfrm>
                <a:off x="2034207" y="5611649"/>
                <a:ext cx="2060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𝑃𝑢𝑛𝑐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FD09CB-2D50-4F33-B4B1-3D8DDE97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07" y="5611649"/>
                <a:ext cx="206071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5BD673-00DF-403B-9021-C37244F99261}"/>
                  </a:ext>
                </a:extLst>
              </p:cNvPr>
              <p:cNvSpPr txBox="1"/>
              <p:nvPr/>
            </p:nvSpPr>
            <p:spPr>
              <a:xfrm>
                <a:off x="5718312" y="5601871"/>
                <a:ext cx="2060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𝐸𝑣𝑎𝑙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5BD673-00DF-403B-9021-C37244F9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01871"/>
                <a:ext cx="206071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5F695EB-0315-4D5C-B61D-90498293415B}"/>
              </a:ext>
            </a:extLst>
          </p:cNvPr>
          <p:cNvCxnSpPr/>
          <p:nvPr/>
        </p:nvCxnSpPr>
        <p:spPr>
          <a:xfrm>
            <a:off x="1643269" y="5796315"/>
            <a:ext cx="768626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FDD217E-92E4-4251-8962-62487025EEAA}"/>
              </a:ext>
            </a:extLst>
          </p:cNvPr>
          <p:cNvSpPr txBox="1"/>
          <p:nvPr/>
        </p:nvSpPr>
        <p:spPr>
          <a:xfrm>
            <a:off x="1854199" y="5471808"/>
            <a:ext cx="557696" cy="3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B7AADA-ABBB-4EDF-BE64-00FB6849FC45}"/>
                  </a:ext>
                </a:extLst>
              </p:cNvPr>
              <p:cNvSpPr txBox="1"/>
              <p:nvPr/>
            </p:nvSpPr>
            <p:spPr>
              <a:xfrm>
                <a:off x="2325755" y="4755557"/>
                <a:ext cx="1711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B7AADA-ABBB-4EDF-BE64-00FB6849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5" y="4755557"/>
                <a:ext cx="1711878" cy="369332"/>
              </a:xfrm>
              <a:prstGeom prst="rect">
                <a:avLst/>
              </a:prstGeom>
              <a:blipFill>
                <a:blip r:embed="rId10"/>
                <a:stretch>
                  <a:fillRect l="-32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9D5945D-CAD1-494B-A602-A367186097A9}"/>
              </a:ext>
            </a:extLst>
          </p:cNvPr>
          <p:cNvCxnSpPr>
            <a:cxnSpLocks/>
          </p:cNvCxnSpPr>
          <p:nvPr/>
        </p:nvCxnSpPr>
        <p:spPr>
          <a:xfrm>
            <a:off x="3078988" y="5124889"/>
            <a:ext cx="0" cy="3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2B61D2D-F7E3-4874-9765-EC081797F448}"/>
              </a:ext>
            </a:extLst>
          </p:cNvPr>
          <p:cNvCxnSpPr/>
          <p:nvPr/>
        </p:nvCxnSpPr>
        <p:spPr>
          <a:xfrm>
            <a:off x="3717234" y="5796315"/>
            <a:ext cx="70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9994BD-46FC-4AD1-A5CF-4E663F9E2B2D}"/>
              </a:ext>
            </a:extLst>
          </p:cNvPr>
          <p:cNvCxnSpPr/>
          <p:nvPr/>
        </p:nvCxnSpPr>
        <p:spPr>
          <a:xfrm>
            <a:off x="5363816" y="5784573"/>
            <a:ext cx="70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FABCEF-5FBA-4AC2-8C49-2973E9A6BF0F}"/>
                  </a:ext>
                </a:extLst>
              </p:cNvPr>
              <p:cNvSpPr txBox="1"/>
              <p:nvPr/>
            </p:nvSpPr>
            <p:spPr>
              <a:xfrm>
                <a:off x="4558747" y="5611649"/>
                <a:ext cx="70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FABCEF-5FBA-4AC2-8C49-2973E9A6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7" y="5611649"/>
                <a:ext cx="7089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E234C65-A3B7-4627-A20B-93FA7833F858}"/>
              </a:ext>
            </a:extLst>
          </p:cNvPr>
          <p:cNvSpPr txBox="1"/>
          <p:nvPr/>
        </p:nvSpPr>
        <p:spPr>
          <a:xfrm>
            <a:off x="6589089" y="4733793"/>
            <a:ext cx="557696" cy="3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4122875-B134-47EA-ADF5-FB5755EA4C01}"/>
              </a:ext>
            </a:extLst>
          </p:cNvPr>
          <p:cNvCxnSpPr>
            <a:cxnSpLocks/>
          </p:cNvCxnSpPr>
          <p:nvPr/>
        </p:nvCxnSpPr>
        <p:spPr>
          <a:xfrm>
            <a:off x="6748668" y="5113147"/>
            <a:ext cx="0" cy="3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EBCC80-64A2-48C7-96DB-C985FED772DC}"/>
              </a:ext>
            </a:extLst>
          </p:cNvPr>
          <p:cNvCxnSpPr/>
          <p:nvPr/>
        </p:nvCxnSpPr>
        <p:spPr>
          <a:xfrm>
            <a:off x="7401339" y="5784573"/>
            <a:ext cx="70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9431320-728A-4987-A91F-A8E0942A3CA4}"/>
              </a:ext>
            </a:extLst>
          </p:cNvPr>
          <p:cNvSpPr/>
          <p:nvPr/>
        </p:nvSpPr>
        <p:spPr>
          <a:xfrm>
            <a:off x="8133522" y="5286608"/>
            <a:ext cx="298172" cy="9724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2EEE9B-9A12-4FC8-B5B4-E0D230EF2D36}"/>
              </a:ext>
            </a:extLst>
          </p:cNvPr>
          <p:cNvSpPr txBox="1"/>
          <p:nvPr/>
        </p:nvSpPr>
        <p:spPr>
          <a:xfrm>
            <a:off x="8480977" y="5090734"/>
            <a:ext cx="8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F(k, x)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123E9B-65C2-4C67-8F30-61A2B8E398DE}"/>
                  </a:ext>
                </a:extLst>
              </p:cNvPr>
              <p:cNvSpPr txBox="1"/>
              <p:nvPr/>
            </p:nvSpPr>
            <p:spPr>
              <a:xfrm>
                <a:off x="9553020" y="5101940"/>
                <a:ext cx="74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123E9B-65C2-4C67-8F30-61A2B8E3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020" y="5101940"/>
                <a:ext cx="7421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DE664B6-611E-4522-B5F8-4B686885FD7E}"/>
                  </a:ext>
                </a:extLst>
              </p:cNvPr>
              <p:cNvSpPr txBox="1"/>
              <p:nvPr/>
            </p:nvSpPr>
            <p:spPr>
              <a:xfrm>
                <a:off x="8567530" y="6028029"/>
                <a:ext cx="47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DE664B6-611E-4522-B5F8-4B686885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0" y="6028029"/>
                <a:ext cx="4704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FFE10CE0-E605-45E3-9680-D7E9DC4EFB92}"/>
              </a:ext>
            </a:extLst>
          </p:cNvPr>
          <p:cNvSpPr txBox="1"/>
          <p:nvPr/>
        </p:nvSpPr>
        <p:spPr>
          <a:xfrm>
            <a:off x="9553020" y="6028029"/>
            <a:ext cx="9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6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247747-2812-4349-A995-E377509F46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9B35366-1C50-4CD1-9C68-2D52CA3CA76D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1148574-FDDF-4A11-9B48-5B0B24E1D1C9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CSRE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1249D-0FF7-46F0-B90B-2C2AAC7E15A9}"/>
              </a:ext>
            </a:extLst>
          </p:cNvPr>
          <p:cNvSpPr txBox="1"/>
          <p:nvPr/>
        </p:nvSpPr>
        <p:spPr>
          <a:xfrm>
            <a:off x="503583" y="923250"/>
            <a:ext cx="28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Cons. CSRE</a:t>
            </a:r>
            <a:endParaRPr lang="zh-CN" altLang="en-US" sz="20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06186-1C66-4872-B536-37F2482A5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8" y="1391502"/>
            <a:ext cx="4906060" cy="1419423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7BDEB81-E1A7-4D4F-BE5D-D84F8A82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78436"/>
              </p:ext>
            </p:extLst>
          </p:nvPr>
        </p:nvGraphicFramePr>
        <p:xfrm>
          <a:off x="463784" y="4589837"/>
          <a:ext cx="479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7">
                  <a:extLst>
                    <a:ext uri="{9D8B030D-6E8A-4147-A177-3AD203B41FA5}">
                      <a16:colId xmlns:a16="http://schemas.microsoft.com/office/drawing/2014/main" val="405834122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79153618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1767097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4086411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6305715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29237749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2202039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65386016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9554218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40308844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9896150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9438599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62151256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972950678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3825336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2857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21280"/>
                  </a:ext>
                </a:extLst>
              </a:tr>
            </a:tbl>
          </a:graphicData>
        </a:graphic>
      </p:graphicFrame>
      <p:sp>
        <p:nvSpPr>
          <p:cNvPr id="10" name="右大括号 9">
            <a:extLst>
              <a:ext uri="{FF2B5EF4-FFF2-40B4-BE49-F238E27FC236}">
                <a16:creationId xmlns:a16="http://schemas.microsoft.com/office/drawing/2014/main" id="{EBB2B953-96AA-4514-ADFC-C05CB238352C}"/>
              </a:ext>
            </a:extLst>
          </p:cNvPr>
          <p:cNvSpPr/>
          <p:nvPr/>
        </p:nvSpPr>
        <p:spPr>
          <a:xfrm rot="16200000">
            <a:off x="2620575" y="2096577"/>
            <a:ext cx="410818" cy="4366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B921D5-A888-4357-A9F2-E7392193AB29}"/>
              </a:ext>
            </a:extLst>
          </p:cNvPr>
          <p:cNvSpPr txBox="1"/>
          <p:nvPr/>
        </p:nvSpPr>
        <p:spPr>
          <a:xfrm>
            <a:off x="2564253" y="3638604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b=16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9EFA32-99D8-47B6-9052-CAA5BFF7AAD4}"/>
              </a:ext>
            </a:extLst>
          </p:cNvPr>
          <p:cNvSpPr txBox="1"/>
          <p:nvPr/>
        </p:nvSpPr>
        <p:spPr>
          <a:xfrm>
            <a:off x="463784" y="496067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744D5A-53AF-4B1B-9E3A-1C3370015B9D}"/>
              </a:ext>
            </a:extLst>
          </p:cNvPr>
          <p:cNvSpPr txBox="1"/>
          <p:nvPr/>
        </p:nvSpPr>
        <p:spPr>
          <a:xfrm>
            <a:off x="761959" y="496389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A953BC-9E7B-451B-A041-1BFA46AB9706}"/>
              </a:ext>
            </a:extLst>
          </p:cNvPr>
          <p:cNvSpPr txBox="1"/>
          <p:nvPr/>
        </p:nvSpPr>
        <p:spPr>
          <a:xfrm>
            <a:off x="1060134" y="496067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3CF459-9E46-4655-9456-724B73D59C79}"/>
              </a:ext>
            </a:extLst>
          </p:cNvPr>
          <p:cNvSpPr txBox="1"/>
          <p:nvPr/>
        </p:nvSpPr>
        <p:spPr>
          <a:xfrm>
            <a:off x="2272714" y="4968932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049D26-1A21-4F69-9B25-0B8D8EDD9ACA}"/>
              </a:ext>
            </a:extLst>
          </p:cNvPr>
          <p:cNvSpPr txBox="1"/>
          <p:nvPr/>
        </p:nvSpPr>
        <p:spPr>
          <a:xfrm>
            <a:off x="1378189" y="4965719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7ADCCC-E147-489C-8E6E-0185853F349E}"/>
              </a:ext>
            </a:extLst>
          </p:cNvPr>
          <p:cNvSpPr txBox="1"/>
          <p:nvPr/>
        </p:nvSpPr>
        <p:spPr>
          <a:xfrm>
            <a:off x="1676364" y="4968932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0A42EB-B965-48CC-97F2-01539A2CCBAC}"/>
              </a:ext>
            </a:extLst>
          </p:cNvPr>
          <p:cNvSpPr txBox="1"/>
          <p:nvPr/>
        </p:nvSpPr>
        <p:spPr>
          <a:xfrm>
            <a:off x="1948023" y="4968932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606982-7317-4014-944D-84DA51F230A7}"/>
              </a:ext>
            </a:extLst>
          </p:cNvPr>
          <p:cNvSpPr txBox="1"/>
          <p:nvPr/>
        </p:nvSpPr>
        <p:spPr>
          <a:xfrm>
            <a:off x="2552650" y="4960694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2D18795-1B6C-4FCF-B3DE-D8141E717C17}"/>
              </a:ext>
            </a:extLst>
          </p:cNvPr>
          <p:cNvSpPr txBox="1"/>
          <p:nvPr/>
        </p:nvSpPr>
        <p:spPr>
          <a:xfrm>
            <a:off x="2850825" y="496390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2BCFCA-86E9-472E-BA00-6BF945250070}"/>
              </a:ext>
            </a:extLst>
          </p:cNvPr>
          <p:cNvSpPr txBox="1"/>
          <p:nvPr/>
        </p:nvSpPr>
        <p:spPr>
          <a:xfrm>
            <a:off x="3105910" y="4986018"/>
            <a:ext cx="5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682B4E-49E5-421E-9898-0CB49FDA870A}"/>
              </a:ext>
            </a:extLst>
          </p:cNvPr>
          <p:cNvSpPr txBox="1"/>
          <p:nvPr/>
        </p:nvSpPr>
        <p:spPr>
          <a:xfrm>
            <a:off x="4304130" y="4992593"/>
            <a:ext cx="51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E05815-88AD-4625-AF9B-3212BDFCA94C}"/>
              </a:ext>
            </a:extLst>
          </p:cNvPr>
          <p:cNvSpPr txBox="1"/>
          <p:nvPr/>
        </p:nvSpPr>
        <p:spPr>
          <a:xfrm>
            <a:off x="3409845" y="4992593"/>
            <a:ext cx="51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E6E98D-1B80-4DB9-B0FA-92EC59629EEF}"/>
              </a:ext>
            </a:extLst>
          </p:cNvPr>
          <p:cNvSpPr txBox="1"/>
          <p:nvPr/>
        </p:nvSpPr>
        <p:spPr>
          <a:xfrm>
            <a:off x="3675744" y="4994290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E1A938-AFB9-4D17-B6EC-86DFEEABA6D8}"/>
              </a:ext>
            </a:extLst>
          </p:cNvPr>
          <p:cNvSpPr txBox="1"/>
          <p:nvPr/>
        </p:nvSpPr>
        <p:spPr>
          <a:xfrm>
            <a:off x="4000435" y="4986018"/>
            <a:ext cx="45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6F2BD0-771E-448A-8B2A-9074906F7DFB}"/>
              </a:ext>
            </a:extLst>
          </p:cNvPr>
          <p:cNvSpPr txBox="1"/>
          <p:nvPr/>
        </p:nvSpPr>
        <p:spPr>
          <a:xfrm>
            <a:off x="4944642" y="4994273"/>
            <a:ext cx="66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CBC327-F9BE-4EE1-BDB3-0F1DCE0511A7}"/>
              </a:ext>
            </a:extLst>
          </p:cNvPr>
          <p:cNvSpPr txBox="1"/>
          <p:nvPr/>
        </p:nvSpPr>
        <p:spPr>
          <a:xfrm>
            <a:off x="4627440" y="4999168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66EAA3A-6ED0-496C-BE16-64644F0A8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1410555"/>
            <a:ext cx="5001323" cy="140037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87C4F5F-A5E7-4966-878B-BEBA18C332CD}"/>
              </a:ext>
            </a:extLst>
          </p:cNvPr>
          <p:cNvSpPr txBox="1"/>
          <p:nvPr/>
        </p:nvSpPr>
        <p:spPr>
          <a:xfrm>
            <a:off x="92723" y="4589837"/>
            <a:ext cx="276623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表格 8">
            <a:extLst>
              <a:ext uri="{FF2B5EF4-FFF2-40B4-BE49-F238E27FC236}">
                <a16:creationId xmlns:a16="http://schemas.microsoft.com/office/drawing/2014/main" id="{AE991F80-1EF1-4067-A078-6A441283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5644"/>
              </p:ext>
            </p:extLst>
          </p:nvPr>
        </p:nvGraphicFramePr>
        <p:xfrm>
          <a:off x="6391992" y="4623434"/>
          <a:ext cx="479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7">
                  <a:extLst>
                    <a:ext uri="{9D8B030D-6E8A-4147-A177-3AD203B41FA5}">
                      <a16:colId xmlns:a16="http://schemas.microsoft.com/office/drawing/2014/main" val="405834122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79153618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1767097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4086411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6305715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29237749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2202039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65386016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9554218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40308844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9896150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9438599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62151256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972950678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3825336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2857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21280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4646A31E-BD78-45DD-A634-353FC854E2B7}"/>
              </a:ext>
            </a:extLst>
          </p:cNvPr>
          <p:cNvSpPr txBox="1"/>
          <p:nvPr/>
        </p:nvSpPr>
        <p:spPr>
          <a:xfrm>
            <a:off x="6391992" y="4994274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F812EE-6C11-423F-B707-16CCFDCDB8F6}"/>
              </a:ext>
            </a:extLst>
          </p:cNvPr>
          <p:cNvSpPr txBox="1"/>
          <p:nvPr/>
        </p:nvSpPr>
        <p:spPr>
          <a:xfrm>
            <a:off x="6690167" y="499748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79BAB0C-7A61-41A4-95DB-D44C0B35A6EA}"/>
              </a:ext>
            </a:extLst>
          </p:cNvPr>
          <p:cNvSpPr txBox="1"/>
          <p:nvPr/>
        </p:nvSpPr>
        <p:spPr>
          <a:xfrm>
            <a:off x="6988342" y="4994274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CA0722-3EF8-4F46-9E76-932FE5E75F05}"/>
              </a:ext>
            </a:extLst>
          </p:cNvPr>
          <p:cNvSpPr txBox="1"/>
          <p:nvPr/>
        </p:nvSpPr>
        <p:spPr>
          <a:xfrm>
            <a:off x="8200922" y="5002529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6F72D8-FECB-404D-B5F9-6F729A069784}"/>
              </a:ext>
            </a:extLst>
          </p:cNvPr>
          <p:cNvSpPr txBox="1"/>
          <p:nvPr/>
        </p:nvSpPr>
        <p:spPr>
          <a:xfrm>
            <a:off x="7306397" y="4999316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A1E5AB-9FCD-47D9-B980-90732222BABA}"/>
              </a:ext>
            </a:extLst>
          </p:cNvPr>
          <p:cNvSpPr txBox="1"/>
          <p:nvPr/>
        </p:nvSpPr>
        <p:spPr>
          <a:xfrm>
            <a:off x="7604572" y="5002529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51035-3DC2-4625-80A4-466683D00B5A}"/>
              </a:ext>
            </a:extLst>
          </p:cNvPr>
          <p:cNvSpPr txBox="1"/>
          <p:nvPr/>
        </p:nvSpPr>
        <p:spPr>
          <a:xfrm>
            <a:off x="7876231" y="5002529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44583B-20D3-442E-BBF7-31BE11C4806F}"/>
              </a:ext>
            </a:extLst>
          </p:cNvPr>
          <p:cNvSpPr txBox="1"/>
          <p:nvPr/>
        </p:nvSpPr>
        <p:spPr>
          <a:xfrm>
            <a:off x="8480858" y="4994291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229ACA-111C-4E39-8A0A-EA35E3AD4C85}"/>
              </a:ext>
            </a:extLst>
          </p:cNvPr>
          <p:cNvSpPr txBox="1"/>
          <p:nvPr/>
        </p:nvSpPr>
        <p:spPr>
          <a:xfrm>
            <a:off x="8779033" y="4997504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8E2727-135B-4A76-B208-219F655CACA3}"/>
              </a:ext>
            </a:extLst>
          </p:cNvPr>
          <p:cNvSpPr txBox="1"/>
          <p:nvPr/>
        </p:nvSpPr>
        <p:spPr>
          <a:xfrm>
            <a:off x="9034118" y="5019615"/>
            <a:ext cx="5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1302E6-F219-4957-9F86-3A14B613F4FD}"/>
              </a:ext>
            </a:extLst>
          </p:cNvPr>
          <p:cNvSpPr txBox="1"/>
          <p:nvPr/>
        </p:nvSpPr>
        <p:spPr>
          <a:xfrm>
            <a:off x="10232338" y="5026190"/>
            <a:ext cx="51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1022C3-372F-4D68-B01F-93F5E5276D79}"/>
              </a:ext>
            </a:extLst>
          </p:cNvPr>
          <p:cNvSpPr txBox="1"/>
          <p:nvPr/>
        </p:nvSpPr>
        <p:spPr>
          <a:xfrm>
            <a:off x="9338053" y="5026190"/>
            <a:ext cx="51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4EBEC10-60EA-4C8C-B170-89E548F566D5}"/>
              </a:ext>
            </a:extLst>
          </p:cNvPr>
          <p:cNvSpPr txBox="1"/>
          <p:nvPr/>
        </p:nvSpPr>
        <p:spPr>
          <a:xfrm>
            <a:off x="9603952" y="5027887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0C8DB4-F081-403D-87C7-386706DFBF12}"/>
              </a:ext>
            </a:extLst>
          </p:cNvPr>
          <p:cNvSpPr txBox="1"/>
          <p:nvPr/>
        </p:nvSpPr>
        <p:spPr>
          <a:xfrm>
            <a:off x="9928643" y="5019615"/>
            <a:ext cx="45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18E80B-6699-4683-9C77-63522B195232}"/>
              </a:ext>
            </a:extLst>
          </p:cNvPr>
          <p:cNvSpPr txBox="1"/>
          <p:nvPr/>
        </p:nvSpPr>
        <p:spPr>
          <a:xfrm>
            <a:off x="10872850" y="5027870"/>
            <a:ext cx="66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3EAAE-79FF-4962-AA6D-CB83F324FE3E}"/>
              </a:ext>
            </a:extLst>
          </p:cNvPr>
          <p:cNvSpPr txBox="1"/>
          <p:nvPr/>
        </p:nvSpPr>
        <p:spPr>
          <a:xfrm>
            <a:off x="10555648" y="5032765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731580D-8467-4004-9AE4-A81328840BE3}"/>
              </a:ext>
            </a:extLst>
          </p:cNvPr>
          <p:cNvSpPr txBox="1"/>
          <p:nvPr/>
        </p:nvSpPr>
        <p:spPr>
          <a:xfrm>
            <a:off x="6020931" y="4623434"/>
            <a:ext cx="276623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9932466-0EA9-43B3-AD42-546BCF8178EB}"/>
              </a:ext>
            </a:extLst>
          </p:cNvPr>
          <p:cNvSpPr/>
          <p:nvPr/>
        </p:nvSpPr>
        <p:spPr>
          <a:xfrm>
            <a:off x="8426209" y="3167270"/>
            <a:ext cx="578111" cy="261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FFC4D55-1059-4F9D-B47B-216BCCB367AE}"/>
              </a:ext>
            </a:extLst>
          </p:cNvPr>
          <p:cNvSpPr txBox="1"/>
          <p:nvPr/>
        </p:nvSpPr>
        <p:spPr>
          <a:xfrm>
            <a:off x="8567833" y="3112715"/>
            <a:ext cx="276623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07C49E-516C-40CC-9C96-7D3E6407359A}"/>
              </a:ext>
            </a:extLst>
          </p:cNvPr>
          <p:cNvCxnSpPr>
            <a:stCxn id="62" idx="2"/>
          </p:cNvCxnSpPr>
          <p:nvPr/>
        </p:nvCxnSpPr>
        <p:spPr>
          <a:xfrm flipH="1">
            <a:off x="6504635" y="3483554"/>
            <a:ext cx="2201510" cy="11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79E54A2-3A2A-4F2E-82DC-889EF88A5C24}"/>
              </a:ext>
            </a:extLst>
          </p:cNvPr>
          <p:cNvCxnSpPr>
            <a:stCxn id="62" idx="2"/>
          </p:cNvCxnSpPr>
          <p:nvPr/>
        </p:nvCxnSpPr>
        <p:spPr>
          <a:xfrm flipH="1">
            <a:off x="8313565" y="3483554"/>
            <a:ext cx="392580" cy="11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960029D-E433-44F3-97C3-3FF27B4D1219}"/>
              </a:ext>
            </a:extLst>
          </p:cNvPr>
          <p:cNvCxnSpPr>
            <a:stCxn id="62" idx="2"/>
          </p:cNvCxnSpPr>
          <p:nvPr/>
        </p:nvCxnSpPr>
        <p:spPr>
          <a:xfrm>
            <a:off x="8706145" y="3483554"/>
            <a:ext cx="2045198" cy="11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B99105B-67D2-46C4-985A-B03676EAB1AD}"/>
                  </a:ext>
                </a:extLst>
              </p:cNvPr>
              <p:cNvSpPr txBox="1"/>
              <p:nvPr/>
            </p:nvSpPr>
            <p:spPr>
              <a:xfrm>
                <a:off x="9697777" y="3815409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B99105B-67D2-46C4-985A-B03676EAB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777" y="3815409"/>
                <a:ext cx="8923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1379F6B-7F2B-48F5-B17B-E958247B0B1A}"/>
                  </a:ext>
                </a:extLst>
              </p:cNvPr>
              <p:cNvSpPr txBox="1"/>
              <p:nvPr/>
            </p:nvSpPr>
            <p:spPr>
              <a:xfrm>
                <a:off x="8390234" y="3797242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1379F6B-7F2B-48F5-B17B-E958247B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34" y="3797242"/>
                <a:ext cx="89234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032BB59-BF26-4F54-B569-5A20D79508B0}"/>
                  </a:ext>
                </a:extLst>
              </p:cNvPr>
              <p:cNvSpPr txBox="1"/>
              <p:nvPr/>
            </p:nvSpPr>
            <p:spPr>
              <a:xfrm>
                <a:off x="6948543" y="3758858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032BB59-BF26-4F54-B569-5A20D7950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43" y="3758858"/>
                <a:ext cx="8923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664F6C01-3331-4EE9-AC51-BA3273F9C49A}"/>
              </a:ext>
            </a:extLst>
          </p:cNvPr>
          <p:cNvSpPr/>
          <p:nvPr/>
        </p:nvSpPr>
        <p:spPr>
          <a:xfrm>
            <a:off x="6202334" y="5631659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84B1D3C-5EB6-4D8A-B090-A8FAEE0FD7B1}"/>
              </a:ext>
            </a:extLst>
          </p:cNvPr>
          <p:cNvSpPr/>
          <p:nvPr/>
        </p:nvSpPr>
        <p:spPr>
          <a:xfrm>
            <a:off x="7986785" y="5639783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CDD22F6-F3F2-49FB-9FB9-11BB909D45B4}"/>
              </a:ext>
            </a:extLst>
          </p:cNvPr>
          <p:cNvSpPr/>
          <p:nvPr/>
        </p:nvSpPr>
        <p:spPr>
          <a:xfrm>
            <a:off x="10440226" y="5639783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BB7176-8598-4178-B108-B48C71202BF2}"/>
              </a:ext>
            </a:extLst>
          </p:cNvPr>
          <p:cNvSpPr txBox="1"/>
          <p:nvPr/>
        </p:nvSpPr>
        <p:spPr>
          <a:xfrm>
            <a:off x="6127779" y="5635471"/>
            <a:ext cx="117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A8762DD-2AE2-4B63-B3C2-1B5FFB411F61}"/>
              </a:ext>
            </a:extLst>
          </p:cNvPr>
          <p:cNvSpPr txBox="1"/>
          <p:nvPr/>
        </p:nvSpPr>
        <p:spPr>
          <a:xfrm>
            <a:off x="7920546" y="5658696"/>
            <a:ext cx="117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F368C4-29DF-40CF-8D60-5A0117022E9C}"/>
              </a:ext>
            </a:extLst>
          </p:cNvPr>
          <p:cNvSpPr txBox="1"/>
          <p:nvPr/>
        </p:nvSpPr>
        <p:spPr>
          <a:xfrm>
            <a:off x="10367577" y="5674083"/>
            <a:ext cx="117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15)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2092158-5DBF-483E-8E06-073E70076E17}"/>
              </a:ext>
            </a:extLst>
          </p:cNvPr>
          <p:cNvCxnSpPr/>
          <p:nvPr/>
        </p:nvCxnSpPr>
        <p:spPr>
          <a:xfrm>
            <a:off x="6504635" y="5324572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D4B66B5-DC45-445B-83B8-E4AD1F170F2B}"/>
              </a:ext>
            </a:extLst>
          </p:cNvPr>
          <p:cNvCxnSpPr/>
          <p:nvPr/>
        </p:nvCxnSpPr>
        <p:spPr>
          <a:xfrm>
            <a:off x="8352543" y="5343486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A3244F3-5295-48EC-9FF6-E0B897636D96}"/>
              </a:ext>
            </a:extLst>
          </p:cNvPr>
          <p:cNvCxnSpPr/>
          <p:nvPr/>
        </p:nvCxnSpPr>
        <p:spPr>
          <a:xfrm>
            <a:off x="10761643" y="5316449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38F2B1F-A498-4F2A-BF53-8B2B2797CFD3}"/>
              </a:ext>
            </a:extLst>
          </p:cNvPr>
          <p:cNvSpPr/>
          <p:nvPr/>
        </p:nvSpPr>
        <p:spPr>
          <a:xfrm>
            <a:off x="6202334" y="6323257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vv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B9AE965-0DD3-48FE-9C94-46F21802C1B2}"/>
              </a:ext>
            </a:extLst>
          </p:cNvPr>
          <p:cNvSpPr txBox="1"/>
          <p:nvPr/>
        </p:nvSpPr>
        <p:spPr>
          <a:xfrm>
            <a:off x="10416153" y="6332712"/>
            <a:ext cx="85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SE.Enc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24E6D8B-8149-4602-AC2F-519A4B94CC83}"/>
              </a:ext>
            </a:extLst>
          </p:cNvPr>
          <p:cNvSpPr/>
          <p:nvPr/>
        </p:nvSpPr>
        <p:spPr>
          <a:xfrm>
            <a:off x="8015356" y="6324885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vvv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3CAB35D-8100-4DE8-9B18-FE1080B8167C}"/>
              </a:ext>
            </a:extLst>
          </p:cNvPr>
          <p:cNvSpPr/>
          <p:nvPr/>
        </p:nvSpPr>
        <p:spPr>
          <a:xfrm>
            <a:off x="10440226" y="6323256"/>
            <a:ext cx="690788" cy="35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vvv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1288770-1E8F-4CB8-A700-24F4EB843B48}"/>
              </a:ext>
            </a:extLst>
          </p:cNvPr>
          <p:cNvSpPr txBox="1"/>
          <p:nvPr/>
        </p:nvSpPr>
        <p:spPr>
          <a:xfrm>
            <a:off x="7979817" y="6314132"/>
            <a:ext cx="85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SE.Enc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A6644AF-EEB8-49CA-A7F8-A6CC6C5C3EA1}"/>
              </a:ext>
            </a:extLst>
          </p:cNvPr>
          <p:cNvSpPr txBox="1"/>
          <p:nvPr/>
        </p:nvSpPr>
        <p:spPr>
          <a:xfrm>
            <a:off x="6176822" y="6332712"/>
            <a:ext cx="85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SE.Enc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53DDBC1-27EF-4148-BB06-B008C22C5CFB}"/>
              </a:ext>
            </a:extLst>
          </p:cNvPr>
          <p:cNvCxnSpPr/>
          <p:nvPr/>
        </p:nvCxnSpPr>
        <p:spPr>
          <a:xfrm>
            <a:off x="6538920" y="6017502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5313CC-592B-4094-9E0C-5FBA676805EA}"/>
              </a:ext>
            </a:extLst>
          </p:cNvPr>
          <p:cNvCxnSpPr/>
          <p:nvPr/>
        </p:nvCxnSpPr>
        <p:spPr>
          <a:xfrm>
            <a:off x="8360750" y="6017502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5277C5-06CD-4168-B378-170C1BA69A08}"/>
              </a:ext>
            </a:extLst>
          </p:cNvPr>
          <p:cNvCxnSpPr/>
          <p:nvPr/>
        </p:nvCxnSpPr>
        <p:spPr>
          <a:xfrm>
            <a:off x="10751343" y="6017502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CA62AC7B-C8C4-41BF-9FAD-6B801F240C10}"/>
              </a:ext>
            </a:extLst>
          </p:cNvPr>
          <p:cNvSpPr txBox="1"/>
          <p:nvPr/>
        </p:nvSpPr>
        <p:spPr>
          <a:xfrm>
            <a:off x="5830957" y="6175107"/>
            <a:ext cx="5552660" cy="618944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AC8F3C-99EB-41F7-8386-7E01D4A6F99D}"/>
              </a:ext>
            </a:extLst>
          </p:cNvPr>
          <p:cNvSpPr txBox="1"/>
          <p:nvPr/>
        </p:nvSpPr>
        <p:spPr>
          <a:xfrm>
            <a:off x="11474195" y="6302866"/>
            <a:ext cx="276623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A749115-2B21-484D-A7C0-464BDDE6E7BC}"/>
              </a:ext>
            </a:extLst>
          </p:cNvPr>
          <p:cNvSpPr/>
          <p:nvPr/>
        </p:nvSpPr>
        <p:spPr>
          <a:xfrm>
            <a:off x="2229792" y="6225046"/>
            <a:ext cx="2529976" cy="505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2954CCE-027A-4C62-81A5-9C5BF1DAD4AE}"/>
                  </a:ext>
                </a:extLst>
              </p:cNvPr>
              <p:cNvSpPr txBox="1"/>
              <p:nvPr/>
            </p:nvSpPr>
            <p:spPr>
              <a:xfrm>
                <a:off x="2550050" y="6314132"/>
                <a:ext cx="1895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ct=(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2954CCE-027A-4C62-81A5-9C5BF1DAD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50" y="6314132"/>
                <a:ext cx="1895995" cy="369332"/>
              </a:xfrm>
              <a:prstGeom prst="rect">
                <a:avLst/>
              </a:prstGeom>
              <a:blipFill>
                <a:blip r:embed="rId9"/>
                <a:stretch>
                  <a:fillRect l="-2572" t="-10000" r="-16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FF68B6-3C11-4B13-8E52-1D1359112DDF}"/>
              </a:ext>
            </a:extLst>
          </p:cNvPr>
          <p:cNvCxnSpPr>
            <a:cxnSpLocks/>
          </p:cNvCxnSpPr>
          <p:nvPr/>
        </p:nvCxnSpPr>
        <p:spPr>
          <a:xfrm flipH="1">
            <a:off x="4903304" y="6477854"/>
            <a:ext cx="74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6288FD-6C82-4D0D-ABB4-C5057B7D1B38}"/>
                  </a:ext>
                </a:extLst>
              </p:cNvPr>
              <p:cNvSpPr txBox="1"/>
              <p:nvPr/>
            </p:nvSpPr>
            <p:spPr>
              <a:xfrm>
                <a:off x="3491905" y="3121644"/>
                <a:ext cx="169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Bloom filter</a:t>
                </a:r>
              </a:p>
              <a:p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6288FD-6C82-4D0D-ABB4-C5057B7D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05" y="3121644"/>
                <a:ext cx="1697923" cy="646331"/>
              </a:xfrm>
              <a:prstGeom prst="rect">
                <a:avLst/>
              </a:prstGeom>
              <a:blipFill>
                <a:blip r:embed="rId10"/>
                <a:stretch>
                  <a:fillRect l="-3957" t="-5660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7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6598AF-A60F-4FBA-9D71-5D476FD24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06269"/>
            <a:ext cx="4934639" cy="20576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AC77AE-D078-470C-A85C-87B2D06F5D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618BE8A-EE8A-4366-8E64-15ABE5FB7ED2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E7F0F0A-2F53-43FB-87DE-9C04EAD9BAD1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CSRE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B8C3EB92-C998-4DFF-9FF8-637F58FD8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4181"/>
              </p:ext>
            </p:extLst>
          </p:nvPr>
        </p:nvGraphicFramePr>
        <p:xfrm>
          <a:off x="675861" y="4459965"/>
          <a:ext cx="479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7">
                  <a:extLst>
                    <a:ext uri="{9D8B030D-6E8A-4147-A177-3AD203B41FA5}">
                      <a16:colId xmlns:a16="http://schemas.microsoft.com/office/drawing/2014/main" val="405834122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79153618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1767097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4086411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6305715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29237749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2202039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65386016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9554218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40308844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9896150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9438599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62151256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972950678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3825336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2857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2128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8AEF82F-04B0-48CE-97EA-BAFC5747BA71}"/>
              </a:ext>
            </a:extLst>
          </p:cNvPr>
          <p:cNvSpPr txBox="1"/>
          <p:nvPr/>
        </p:nvSpPr>
        <p:spPr>
          <a:xfrm>
            <a:off x="675861" y="483080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13217D-4532-49F8-AF01-4FBCD28B0540}"/>
              </a:ext>
            </a:extLst>
          </p:cNvPr>
          <p:cNvSpPr txBox="1"/>
          <p:nvPr/>
        </p:nvSpPr>
        <p:spPr>
          <a:xfrm>
            <a:off x="974036" y="4834018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E85846-D136-4A1B-906A-2D9FEE2030B9}"/>
              </a:ext>
            </a:extLst>
          </p:cNvPr>
          <p:cNvSpPr txBox="1"/>
          <p:nvPr/>
        </p:nvSpPr>
        <p:spPr>
          <a:xfrm>
            <a:off x="1272211" y="483080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F8FDA0-F623-4D0A-94AC-DAD2A032BE56}"/>
              </a:ext>
            </a:extLst>
          </p:cNvPr>
          <p:cNvSpPr txBox="1"/>
          <p:nvPr/>
        </p:nvSpPr>
        <p:spPr>
          <a:xfrm>
            <a:off x="2484791" y="483906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870B3-2C05-4034-B1C2-4E7259C171A9}"/>
              </a:ext>
            </a:extLst>
          </p:cNvPr>
          <p:cNvSpPr txBox="1"/>
          <p:nvPr/>
        </p:nvSpPr>
        <p:spPr>
          <a:xfrm>
            <a:off x="1590266" y="483584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E7D922-6AAF-4CB8-90C7-F667E6B673ED}"/>
              </a:ext>
            </a:extLst>
          </p:cNvPr>
          <p:cNvSpPr txBox="1"/>
          <p:nvPr/>
        </p:nvSpPr>
        <p:spPr>
          <a:xfrm>
            <a:off x="1888441" y="483906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5C13DD-2307-4DCE-B71A-1CDFDB8BD075}"/>
              </a:ext>
            </a:extLst>
          </p:cNvPr>
          <p:cNvSpPr txBox="1"/>
          <p:nvPr/>
        </p:nvSpPr>
        <p:spPr>
          <a:xfrm>
            <a:off x="2160100" y="483906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7CF862-2DA3-4342-9611-A41D7B67F83E}"/>
              </a:ext>
            </a:extLst>
          </p:cNvPr>
          <p:cNvSpPr txBox="1"/>
          <p:nvPr/>
        </p:nvSpPr>
        <p:spPr>
          <a:xfrm>
            <a:off x="2764727" y="4830822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DA4367-5171-4180-9CC9-8CB0A7E68E8E}"/>
              </a:ext>
            </a:extLst>
          </p:cNvPr>
          <p:cNvSpPr txBox="1"/>
          <p:nvPr/>
        </p:nvSpPr>
        <p:spPr>
          <a:xfrm>
            <a:off x="3062902" y="483403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D07AFC-CE49-452E-8422-47D1A51D4C51}"/>
              </a:ext>
            </a:extLst>
          </p:cNvPr>
          <p:cNvSpPr txBox="1"/>
          <p:nvPr/>
        </p:nvSpPr>
        <p:spPr>
          <a:xfrm>
            <a:off x="3317987" y="4856146"/>
            <a:ext cx="5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90EE22-AA1E-42AA-A7CB-BCCDECF069CE}"/>
              </a:ext>
            </a:extLst>
          </p:cNvPr>
          <p:cNvSpPr txBox="1"/>
          <p:nvPr/>
        </p:nvSpPr>
        <p:spPr>
          <a:xfrm>
            <a:off x="4516207" y="4862721"/>
            <a:ext cx="51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CD878C-DA58-4781-BA67-931083C26FCC}"/>
              </a:ext>
            </a:extLst>
          </p:cNvPr>
          <p:cNvSpPr txBox="1"/>
          <p:nvPr/>
        </p:nvSpPr>
        <p:spPr>
          <a:xfrm>
            <a:off x="3621922" y="4862721"/>
            <a:ext cx="51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C149FE-E726-4C6C-8CF6-339F66E285EC}"/>
              </a:ext>
            </a:extLst>
          </p:cNvPr>
          <p:cNvSpPr txBox="1"/>
          <p:nvPr/>
        </p:nvSpPr>
        <p:spPr>
          <a:xfrm>
            <a:off x="3887821" y="4864418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5B970D-511F-48E3-913A-0ECEAD2B988F}"/>
              </a:ext>
            </a:extLst>
          </p:cNvPr>
          <p:cNvSpPr txBox="1"/>
          <p:nvPr/>
        </p:nvSpPr>
        <p:spPr>
          <a:xfrm>
            <a:off x="4212512" y="4856146"/>
            <a:ext cx="45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3FF434-680C-4FFA-8A8B-A9CDEC3884E0}"/>
              </a:ext>
            </a:extLst>
          </p:cNvPr>
          <p:cNvSpPr txBox="1"/>
          <p:nvPr/>
        </p:nvSpPr>
        <p:spPr>
          <a:xfrm>
            <a:off x="5156719" y="4864401"/>
            <a:ext cx="66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4B16AD-35E3-4E3A-BD7A-91D1B7491AF3}"/>
              </a:ext>
            </a:extLst>
          </p:cNvPr>
          <p:cNvSpPr txBox="1"/>
          <p:nvPr/>
        </p:nvSpPr>
        <p:spPr>
          <a:xfrm>
            <a:off x="4839517" y="4869296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8F297B-69A3-414B-AE7D-118076CA6AB8}"/>
                  </a:ext>
                </a:extLst>
              </p:cNvPr>
              <p:cNvSpPr txBox="1"/>
              <p:nvPr/>
            </p:nvSpPr>
            <p:spPr>
              <a:xfrm>
                <a:off x="236647" y="4459965"/>
                <a:ext cx="27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8F297B-69A3-414B-AE7D-118076CA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" y="4459965"/>
                <a:ext cx="276623" cy="369332"/>
              </a:xfrm>
              <a:prstGeom prst="rect">
                <a:avLst/>
              </a:prstGeom>
              <a:blipFill>
                <a:blip r:embed="rId5"/>
                <a:stretch>
                  <a:fillRect r="-60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D6130F05-B63E-40BC-A929-723FAE24A2FC}"/>
              </a:ext>
            </a:extLst>
          </p:cNvPr>
          <p:cNvSpPr/>
          <p:nvPr/>
        </p:nvSpPr>
        <p:spPr>
          <a:xfrm>
            <a:off x="2319126" y="3443625"/>
            <a:ext cx="450578" cy="265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02DDDF-6EC5-4655-ADD8-72E5A9DE2379}"/>
              </a:ext>
            </a:extLst>
          </p:cNvPr>
          <p:cNvSpPr/>
          <p:nvPr/>
        </p:nvSpPr>
        <p:spPr>
          <a:xfrm>
            <a:off x="2746509" y="3450359"/>
            <a:ext cx="450578" cy="265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671407-EC02-44B9-87F0-6C053EBCD00E}"/>
              </a:ext>
            </a:extLst>
          </p:cNvPr>
          <p:cNvSpPr/>
          <p:nvPr/>
        </p:nvSpPr>
        <p:spPr>
          <a:xfrm>
            <a:off x="3197087" y="3443625"/>
            <a:ext cx="450578" cy="265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2495BE-069B-422E-AA2C-56AD55CBA204}"/>
                  </a:ext>
                </a:extLst>
              </p:cNvPr>
              <p:cNvSpPr txBox="1"/>
              <p:nvPr/>
            </p:nvSpPr>
            <p:spPr>
              <a:xfrm>
                <a:off x="2345642" y="3391481"/>
                <a:ext cx="410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2495BE-069B-422E-AA2C-56AD55CBA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42" y="3391481"/>
                <a:ext cx="410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BB2A8AD-E78E-4CF5-9A6C-96F360687BF1}"/>
                  </a:ext>
                </a:extLst>
              </p:cNvPr>
              <p:cNvSpPr txBox="1"/>
              <p:nvPr/>
            </p:nvSpPr>
            <p:spPr>
              <a:xfrm>
                <a:off x="2782976" y="3384990"/>
                <a:ext cx="35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BB2A8AD-E78E-4CF5-9A6C-96F36068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76" y="3384990"/>
                <a:ext cx="351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E6C4D3-0D45-4976-99A4-304C2A216838}"/>
                  </a:ext>
                </a:extLst>
              </p:cNvPr>
              <p:cNvSpPr txBox="1"/>
              <p:nvPr/>
            </p:nvSpPr>
            <p:spPr>
              <a:xfrm>
                <a:off x="3064550" y="3375699"/>
                <a:ext cx="662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E6C4D3-0D45-4976-99A4-304C2A216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50" y="3375699"/>
                <a:ext cx="662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6206E00-4188-4E2A-BC4A-510B405903EC}"/>
              </a:ext>
            </a:extLst>
          </p:cNvPr>
          <p:cNvCxnSpPr>
            <a:stCxn id="28" idx="2"/>
          </p:cNvCxnSpPr>
          <p:nvPr/>
        </p:nvCxnSpPr>
        <p:spPr>
          <a:xfrm flipH="1">
            <a:off x="1497498" y="3760813"/>
            <a:ext cx="1053553" cy="5859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2CA63A3-522D-499F-9EA3-C7044FD02FA8}"/>
              </a:ext>
            </a:extLst>
          </p:cNvPr>
          <p:cNvCxnSpPr>
            <a:stCxn id="28" idx="2"/>
          </p:cNvCxnSpPr>
          <p:nvPr/>
        </p:nvCxnSpPr>
        <p:spPr>
          <a:xfrm>
            <a:off x="2551051" y="3760813"/>
            <a:ext cx="1298109" cy="5859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BF744DA-30F9-4E4A-9A58-94F203BB0488}"/>
              </a:ext>
            </a:extLst>
          </p:cNvPr>
          <p:cNvCxnSpPr>
            <a:stCxn id="28" idx="2"/>
          </p:cNvCxnSpPr>
          <p:nvPr/>
        </p:nvCxnSpPr>
        <p:spPr>
          <a:xfrm>
            <a:off x="2551051" y="3760813"/>
            <a:ext cx="1796714" cy="5859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CD86CA1-9CB4-4FAC-AE94-73B509FE1F60}"/>
              </a:ext>
            </a:extLst>
          </p:cNvPr>
          <p:cNvCxnSpPr>
            <a:stCxn id="29" idx="2"/>
          </p:cNvCxnSpPr>
          <p:nvPr/>
        </p:nvCxnSpPr>
        <p:spPr>
          <a:xfrm flipH="1">
            <a:off x="901148" y="3754322"/>
            <a:ext cx="2057416" cy="5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37C8128-F8AE-4E6B-B2B8-946194EE4ACB}"/>
              </a:ext>
            </a:extLst>
          </p:cNvPr>
          <p:cNvCxnSpPr/>
          <p:nvPr/>
        </p:nvCxnSpPr>
        <p:spPr>
          <a:xfrm flipH="1">
            <a:off x="1815553" y="3754322"/>
            <a:ext cx="1156245" cy="5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F1CE864-99A6-4891-BD50-746127B493A0}"/>
              </a:ext>
            </a:extLst>
          </p:cNvPr>
          <p:cNvCxnSpPr/>
          <p:nvPr/>
        </p:nvCxnSpPr>
        <p:spPr>
          <a:xfrm>
            <a:off x="2985080" y="3754322"/>
            <a:ext cx="1531127" cy="5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2AF4A8A-8CC1-4DD8-9EF4-0CF112DF2592}"/>
              </a:ext>
            </a:extLst>
          </p:cNvPr>
          <p:cNvCxnSpPr>
            <a:stCxn id="30" idx="2"/>
          </p:cNvCxnSpPr>
          <p:nvPr/>
        </p:nvCxnSpPr>
        <p:spPr>
          <a:xfrm flipH="1">
            <a:off x="2393675" y="3745031"/>
            <a:ext cx="1002160" cy="60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715022-91CF-465E-9D5E-707B9EFA75E5}"/>
              </a:ext>
            </a:extLst>
          </p:cNvPr>
          <p:cNvCxnSpPr>
            <a:stCxn id="30" idx="2"/>
          </p:cNvCxnSpPr>
          <p:nvPr/>
        </p:nvCxnSpPr>
        <p:spPr>
          <a:xfrm flipH="1">
            <a:off x="3253372" y="3745031"/>
            <a:ext cx="142463" cy="60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0F01361-17F7-41F9-819F-F8ED2DF0D3CF}"/>
              </a:ext>
            </a:extLst>
          </p:cNvPr>
          <p:cNvCxnSpPr>
            <a:stCxn id="30" idx="2"/>
          </p:cNvCxnSpPr>
          <p:nvPr/>
        </p:nvCxnSpPr>
        <p:spPr>
          <a:xfrm>
            <a:off x="3395835" y="3745031"/>
            <a:ext cx="1507469" cy="60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CE0E67E4-226A-4FC8-A0D5-19270A07A8F9}"/>
              </a:ext>
            </a:extLst>
          </p:cNvPr>
          <p:cNvSpPr/>
          <p:nvPr/>
        </p:nvSpPr>
        <p:spPr>
          <a:xfrm>
            <a:off x="2113728" y="5565914"/>
            <a:ext cx="1875176" cy="436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E6DA134-E810-4D18-930A-C3BB28251D39}"/>
              </a:ext>
            </a:extLst>
          </p:cNvPr>
          <p:cNvSpPr txBox="1"/>
          <p:nvPr/>
        </p:nvSpPr>
        <p:spPr>
          <a:xfrm>
            <a:off x="2547732" y="5610732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MF.Punc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CECD972-7E27-429C-801A-7CDA5BAE32A5}"/>
              </a:ext>
            </a:extLst>
          </p:cNvPr>
          <p:cNvCxnSpPr>
            <a:endCxn id="96" idx="1"/>
          </p:cNvCxnSpPr>
          <p:nvPr/>
        </p:nvCxnSpPr>
        <p:spPr>
          <a:xfrm>
            <a:off x="1384854" y="5778174"/>
            <a:ext cx="728874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0E1B1C13-0A09-409C-AB1E-353BF38ECBE8}"/>
              </a:ext>
            </a:extLst>
          </p:cNvPr>
          <p:cNvSpPr txBox="1"/>
          <p:nvPr/>
        </p:nvSpPr>
        <p:spPr>
          <a:xfrm>
            <a:off x="1603398" y="5458058"/>
            <a:ext cx="44574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B1854A0-D69F-424E-9997-7C995F349F99}"/>
              </a:ext>
            </a:extLst>
          </p:cNvPr>
          <p:cNvCxnSpPr/>
          <p:nvPr/>
        </p:nvCxnSpPr>
        <p:spPr>
          <a:xfrm>
            <a:off x="3062902" y="6002893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B7BD941-5171-4B75-966B-EA5C715EF54F}"/>
                  </a:ext>
                </a:extLst>
              </p:cNvPr>
              <p:cNvSpPr txBox="1"/>
              <p:nvPr/>
            </p:nvSpPr>
            <p:spPr>
              <a:xfrm>
                <a:off x="2782976" y="6309646"/>
                <a:ext cx="662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B7BD941-5171-4B75-966B-EA5C715EF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76" y="6309646"/>
                <a:ext cx="662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13C598E4-BA05-44DE-BCDC-2C469595359D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597227" y="4391414"/>
            <a:ext cx="320118" cy="1937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26C132E1-C9D4-416A-849E-7B37EAEBC033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2098270" y="4809818"/>
            <a:ext cx="252879" cy="1043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6A75C781-04D2-4FBB-8CE1-A6725C3E05B4}"/>
              </a:ext>
            </a:extLst>
          </p:cNvPr>
          <p:cNvCxnSpPr>
            <a:stCxn id="19" idx="2"/>
          </p:cNvCxnSpPr>
          <p:nvPr/>
        </p:nvCxnSpPr>
        <p:spPr>
          <a:xfrm rot="5400000">
            <a:off x="3257771" y="4838259"/>
            <a:ext cx="256782" cy="9828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AB078CD1-EBF0-4E91-98BA-6B29BFFFDD48}"/>
              </a:ext>
            </a:extLst>
          </p:cNvPr>
          <p:cNvCxnSpPr>
            <a:stCxn id="23" idx="2"/>
          </p:cNvCxnSpPr>
          <p:nvPr/>
        </p:nvCxnSpPr>
        <p:spPr>
          <a:xfrm rot="5400000">
            <a:off x="3857824" y="4308589"/>
            <a:ext cx="312405" cy="2110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3812F0E-A0D2-42A9-93AD-7B3FB466184A}"/>
                  </a:ext>
                </a:extLst>
              </p:cNvPr>
              <p:cNvSpPr txBox="1"/>
              <p:nvPr/>
            </p:nvSpPr>
            <p:spPr>
              <a:xfrm>
                <a:off x="4158906" y="5428565"/>
                <a:ext cx="169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Bloom filter</a:t>
                </a:r>
              </a:p>
              <a:p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3812F0E-A0D2-42A9-93AD-7B3FB466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06" y="5428565"/>
                <a:ext cx="1697923" cy="646331"/>
              </a:xfrm>
              <a:prstGeom prst="rect">
                <a:avLst/>
              </a:prstGeom>
              <a:blipFill>
                <a:blip r:embed="rId10"/>
                <a:stretch>
                  <a:fillRect l="-3943" t="-6604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图片 116">
            <a:extLst>
              <a:ext uri="{FF2B5EF4-FFF2-40B4-BE49-F238E27FC236}">
                <a16:creationId xmlns:a16="http://schemas.microsoft.com/office/drawing/2014/main" id="{D9CEC403-BD57-4944-A698-5A6107F55E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9" y="1106269"/>
            <a:ext cx="4991797" cy="2010056"/>
          </a:xfrm>
          <a:prstGeom prst="rect">
            <a:avLst/>
          </a:prstGeom>
        </p:spPr>
      </p:pic>
      <p:graphicFrame>
        <p:nvGraphicFramePr>
          <p:cNvPr id="118" name="表格 8">
            <a:extLst>
              <a:ext uri="{FF2B5EF4-FFF2-40B4-BE49-F238E27FC236}">
                <a16:creationId xmlns:a16="http://schemas.microsoft.com/office/drawing/2014/main" id="{ACE9FF2F-3120-414D-9F3F-86C47E1B7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41400"/>
              </p:ext>
            </p:extLst>
          </p:nvPr>
        </p:nvGraphicFramePr>
        <p:xfrm>
          <a:off x="6743464" y="4464860"/>
          <a:ext cx="479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7">
                  <a:extLst>
                    <a:ext uri="{9D8B030D-6E8A-4147-A177-3AD203B41FA5}">
                      <a16:colId xmlns:a16="http://schemas.microsoft.com/office/drawing/2014/main" val="405834122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79153618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1767097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4086411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63057151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29237749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22020390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653860162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9554218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140308844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9896150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943859917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3621512566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972950678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2438253365"/>
                    </a:ext>
                  </a:extLst>
                </a:gridCol>
                <a:gridCol w="299727">
                  <a:extLst>
                    <a:ext uri="{9D8B030D-6E8A-4147-A177-3AD203B41FA5}">
                      <a16:colId xmlns:a16="http://schemas.microsoft.com/office/drawing/2014/main" val="428577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21280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E05F6514-25AE-4380-99D4-FCF772271F99}"/>
              </a:ext>
            </a:extLst>
          </p:cNvPr>
          <p:cNvSpPr txBox="1"/>
          <p:nvPr/>
        </p:nvSpPr>
        <p:spPr>
          <a:xfrm>
            <a:off x="6743464" y="483570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3FE5006-90D2-4831-A9D1-90D2FF039059}"/>
              </a:ext>
            </a:extLst>
          </p:cNvPr>
          <p:cNvSpPr txBox="1"/>
          <p:nvPr/>
        </p:nvSpPr>
        <p:spPr>
          <a:xfrm>
            <a:off x="7041639" y="4838913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D1755-5571-4503-ABA6-2BEEAF495003}"/>
              </a:ext>
            </a:extLst>
          </p:cNvPr>
          <p:cNvSpPr txBox="1"/>
          <p:nvPr/>
        </p:nvSpPr>
        <p:spPr>
          <a:xfrm>
            <a:off x="7339814" y="483570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1303A2-1FFE-4415-8640-02C94D122104}"/>
              </a:ext>
            </a:extLst>
          </p:cNvPr>
          <p:cNvSpPr txBox="1"/>
          <p:nvPr/>
        </p:nvSpPr>
        <p:spPr>
          <a:xfrm>
            <a:off x="8552394" y="484395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F3C9BAE-DE97-4C52-8AB8-D73FE6DA44B5}"/>
              </a:ext>
            </a:extLst>
          </p:cNvPr>
          <p:cNvSpPr txBox="1"/>
          <p:nvPr/>
        </p:nvSpPr>
        <p:spPr>
          <a:xfrm>
            <a:off x="7657869" y="4840742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2426126-21F1-4289-9259-839F40941553}"/>
              </a:ext>
            </a:extLst>
          </p:cNvPr>
          <p:cNvSpPr txBox="1"/>
          <p:nvPr/>
        </p:nvSpPr>
        <p:spPr>
          <a:xfrm>
            <a:off x="7956044" y="484395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9B35B1E-09F7-426B-A4FE-94EDFAB755AD}"/>
              </a:ext>
            </a:extLst>
          </p:cNvPr>
          <p:cNvSpPr txBox="1"/>
          <p:nvPr/>
        </p:nvSpPr>
        <p:spPr>
          <a:xfrm>
            <a:off x="8227703" y="4843955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A4ADAC0-FC47-4915-A086-018C8D43780C}"/>
              </a:ext>
            </a:extLst>
          </p:cNvPr>
          <p:cNvSpPr txBox="1"/>
          <p:nvPr/>
        </p:nvSpPr>
        <p:spPr>
          <a:xfrm>
            <a:off x="8832330" y="4835717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A10A979-9B75-48BC-92CC-F5C5212897DF}"/>
              </a:ext>
            </a:extLst>
          </p:cNvPr>
          <p:cNvSpPr txBox="1"/>
          <p:nvPr/>
        </p:nvSpPr>
        <p:spPr>
          <a:xfrm>
            <a:off x="9130505" y="4838930"/>
            <a:ext cx="2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4275CCF-AC02-464E-AA00-542984F2F06B}"/>
              </a:ext>
            </a:extLst>
          </p:cNvPr>
          <p:cNvSpPr txBox="1"/>
          <p:nvPr/>
        </p:nvSpPr>
        <p:spPr>
          <a:xfrm>
            <a:off x="9385590" y="4861041"/>
            <a:ext cx="5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E1E575F-3BC6-48C4-A016-903EA6F2A5C2}"/>
              </a:ext>
            </a:extLst>
          </p:cNvPr>
          <p:cNvSpPr txBox="1"/>
          <p:nvPr/>
        </p:nvSpPr>
        <p:spPr>
          <a:xfrm>
            <a:off x="10583810" y="4867616"/>
            <a:ext cx="51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0348214-B8E7-48E2-A23F-245C319FD1E7}"/>
              </a:ext>
            </a:extLst>
          </p:cNvPr>
          <p:cNvSpPr txBox="1"/>
          <p:nvPr/>
        </p:nvSpPr>
        <p:spPr>
          <a:xfrm>
            <a:off x="9689525" y="4867616"/>
            <a:ext cx="51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0643E50-B2A7-4816-B7BB-BF59BA2F024F}"/>
              </a:ext>
            </a:extLst>
          </p:cNvPr>
          <p:cNvSpPr txBox="1"/>
          <p:nvPr/>
        </p:nvSpPr>
        <p:spPr>
          <a:xfrm>
            <a:off x="9955424" y="4869313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7845F92-51C9-456F-A333-8ADC6013AD31}"/>
              </a:ext>
            </a:extLst>
          </p:cNvPr>
          <p:cNvSpPr txBox="1"/>
          <p:nvPr/>
        </p:nvSpPr>
        <p:spPr>
          <a:xfrm>
            <a:off x="10280115" y="4861041"/>
            <a:ext cx="45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B4DB706-55C4-40C6-A267-BBF92ED64B3D}"/>
              </a:ext>
            </a:extLst>
          </p:cNvPr>
          <p:cNvSpPr txBox="1"/>
          <p:nvPr/>
        </p:nvSpPr>
        <p:spPr>
          <a:xfrm>
            <a:off x="11224322" y="4869296"/>
            <a:ext cx="66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F081916-B4DA-46C2-BD8B-2E29379006B5}"/>
              </a:ext>
            </a:extLst>
          </p:cNvPr>
          <p:cNvSpPr txBox="1"/>
          <p:nvPr/>
        </p:nvSpPr>
        <p:spPr>
          <a:xfrm>
            <a:off x="10907120" y="4874191"/>
            <a:ext cx="45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1A21FA4-463F-45DE-AA57-4216496039FC}"/>
                  </a:ext>
                </a:extLst>
              </p:cNvPr>
              <p:cNvSpPr txBox="1"/>
              <p:nvPr/>
            </p:nvSpPr>
            <p:spPr>
              <a:xfrm>
                <a:off x="6304250" y="4464860"/>
                <a:ext cx="27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1A21FA4-463F-45DE-AA57-42164960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50" y="4464860"/>
                <a:ext cx="276623" cy="369332"/>
              </a:xfrm>
              <a:prstGeom prst="rect">
                <a:avLst/>
              </a:prstGeom>
              <a:blipFill>
                <a:blip r:embed="rId12"/>
                <a:stretch>
                  <a:fillRect r="-56522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67C8B2F-DFF1-43E0-B167-28589647D285}"/>
                  </a:ext>
                </a:extLst>
              </p:cNvPr>
              <p:cNvSpPr txBox="1"/>
              <p:nvPr/>
            </p:nvSpPr>
            <p:spPr>
              <a:xfrm>
                <a:off x="2384279" y="3945201"/>
                <a:ext cx="892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67C8B2F-DFF1-43E0-B167-28589647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79" y="3945201"/>
                <a:ext cx="892340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494CC2E3-93E6-4215-A53E-275E77008940}"/>
                  </a:ext>
                </a:extLst>
              </p:cNvPr>
              <p:cNvSpPr txBox="1"/>
              <p:nvPr/>
            </p:nvSpPr>
            <p:spPr>
              <a:xfrm>
                <a:off x="2830449" y="4057730"/>
                <a:ext cx="892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494CC2E3-93E6-4215-A53E-275E7700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49" y="4057730"/>
                <a:ext cx="892340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05AA164-71B2-4A7A-9FA0-B4ED5689D5A7}"/>
                  </a:ext>
                </a:extLst>
              </p:cNvPr>
              <p:cNvSpPr txBox="1"/>
              <p:nvPr/>
            </p:nvSpPr>
            <p:spPr>
              <a:xfrm>
                <a:off x="3710554" y="3905096"/>
                <a:ext cx="892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05AA164-71B2-4A7A-9FA0-B4ED5689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54" y="3905096"/>
                <a:ext cx="892340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矩形 139">
            <a:extLst>
              <a:ext uri="{FF2B5EF4-FFF2-40B4-BE49-F238E27FC236}">
                <a16:creationId xmlns:a16="http://schemas.microsoft.com/office/drawing/2014/main" id="{CA35835C-2948-436C-B735-FBDA71314D54}"/>
              </a:ext>
            </a:extLst>
          </p:cNvPr>
          <p:cNvSpPr/>
          <p:nvPr/>
        </p:nvSpPr>
        <p:spPr>
          <a:xfrm>
            <a:off x="8850569" y="3420101"/>
            <a:ext cx="578111" cy="261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822F395-99C0-4A1A-A117-B33A1BFAA700}"/>
              </a:ext>
            </a:extLst>
          </p:cNvPr>
          <p:cNvSpPr txBox="1"/>
          <p:nvPr/>
        </p:nvSpPr>
        <p:spPr>
          <a:xfrm>
            <a:off x="8992193" y="3365546"/>
            <a:ext cx="276623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02B804C-E41D-46CA-9B0D-0C08CEF55465}"/>
              </a:ext>
            </a:extLst>
          </p:cNvPr>
          <p:cNvCxnSpPr>
            <a:stCxn id="141" idx="2"/>
          </p:cNvCxnSpPr>
          <p:nvPr/>
        </p:nvCxnSpPr>
        <p:spPr>
          <a:xfrm flipH="1">
            <a:off x="6968751" y="3736385"/>
            <a:ext cx="2161754" cy="61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D9BBE14-9D59-4273-A431-09B69D52E0C7}"/>
              </a:ext>
            </a:extLst>
          </p:cNvPr>
          <p:cNvCxnSpPr>
            <a:stCxn id="141" idx="2"/>
          </p:cNvCxnSpPr>
          <p:nvPr/>
        </p:nvCxnSpPr>
        <p:spPr>
          <a:xfrm flipH="1">
            <a:off x="8660908" y="3736385"/>
            <a:ext cx="469597" cy="67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908BCA0-5790-4FF6-8374-356D3E8F6D9C}"/>
              </a:ext>
            </a:extLst>
          </p:cNvPr>
          <p:cNvCxnSpPr>
            <a:stCxn id="141" idx="2"/>
          </p:cNvCxnSpPr>
          <p:nvPr/>
        </p:nvCxnSpPr>
        <p:spPr>
          <a:xfrm>
            <a:off x="9130505" y="3736385"/>
            <a:ext cx="1972310" cy="61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EC400A6-8573-47DD-BE5B-419916FF9DA1}"/>
                  </a:ext>
                </a:extLst>
              </p:cNvPr>
              <p:cNvSpPr txBox="1"/>
              <p:nvPr/>
            </p:nvSpPr>
            <p:spPr>
              <a:xfrm>
                <a:off x="6948543" y="3758858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EC400A6-8573-47DD-BE5B-419916FF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43" y="3758858"/>
                <a:ext cx="89234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232676F-7568-4AB6-AFA7-80A237926FCE}"/>
                  </a:ext>
                </a:extLst>
              </p:cNvPr>
              <p:cNvSpPr txBox="1"/>
              <p:nvPr/>
            </p:nvSpPr>
            <p:spPr>
              <a:xfrm>
                <a:off x="8493250" y="3910862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232676F-7568-4AB6-AFA7-80A23792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50" y="3910862"/>
                <a:ext cx="8923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F4BD048D-C53D-466E-84FC-B0AACC374CBB}"/>
                  </a:ext>
                </a:extLst>
              </p:cNvPr>
              <p:cNvSpPr txBox="1"/>
              <p:nvPr/>
            </p:nvSpPr>
            <p:spPr>
              <a:xfrm>
                <a:off x="10011452" y="3758858"/>
                <a:ext cx="892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F4BD048D-C53D-466E-84FC-B0AACC37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452" y="3758858"/>
                <a:ext cx="89234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CF6F31E0-4274-45C0-BA91-70DEE39A616F}"/>
              </a:ext>
            </a:extLst>
          </p:cNvPr>
          <p:cNvSpPr/>
          <p:nvPr/>
        </p:nvSpPr>
        <p:spPr>
          <a:xfrm>
            <a:off x="8141210" y="5578493"/>
            <a:ext cx="1875176" cy="436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ADEF8CD-018D-413F-AB8C-FB4FD4D1CB36}"/>
              </a:ext>
            </a:extLst>
          </p:cNvPr>
          <p:cNvCxnSpPr/>
          <p:nvPr/>
        </p:nvCxnSpPr>
        <p:spPr>
          <a:xfrm>
            <a:off x="9090384" y="6015472"/>
            <a:ext cx="0" cy="3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863CF1-C084-4974-9178-D7B97086143C}"/>
              </a:ext>
            </a:extLst>
          </p:cNvPr>
          <p:cNvSpPr txBox="1"/>
          <p:nvPr/>
        </p:nvSpPr>
        <p:spPr>
          <a:xfrm>
            <a:off x="8484135" y="5586748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MF.Eval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FD86598-662D-4FD6-9329-34926B78CB41}"/>
                  </a:ext>
                </a:extLst>
              </p:cNvPr>
              <p:cNvSpPr txBox="1"/>
              <p:nvPr/>
            </p:nvSpPr>
            <p:spPr>
              <a:xfrm>
                <a:off x="7373113" y="5458053"/>
                <a:ext cx="662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FD86598-662D-4FD6-9329-34926B78C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13" y="5458053"/>
                <a:ext cx="6625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A125DD-D868-442B-80D2-653E732EEC43}"/>
              </a:ext>
            </a:extLst>
          </p:cNvPr>
          <p:cNvCxnSpPr/>
          <p:nvPr/>
        </p:nvCxnSpPr>
        <p:spPr>
          <a:xfrm>
            <a:off x="7406075" y="5784028"/>
            <a:ext cx="728874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曲线 156">
            <a:extLst>
              <a:ext uri="{FF2B5EF4-FFF2-40B4-BE49-F238E27FC236}">
                <a16:creationId xmlns:a16="http://schemas.microsoft.com/office/drawing/2014/main" id="{099D3D46-CACD-42F9-9888-A1EAB88439A7}"/>
              </a:ext>
            </a:extLst>
          </p:cNvPr>
          <p:cNvCxnSpPr>
            <a:stCxn id="122" idx="2"/>
          </p:cNvCxnSpPr>
          <p:nvPr/>
        </p:nvCxnSpPr>
        <p:spPr>
          <a:xfrm rot="16200000" flipH="1">
            <a:off x="8581490" y="5296834"/>
            <a:ext cx="352627" cy="185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3C3D75F-D1F8-4020-A698-8948BA75E122}"/>
              </a:ext>
            </a:extLst>
          </p:cNvPr>
          <p:cNvSpPr txBox="1"/>
          <p:nvPr/>
        </p:nvSpPr>
        <p:spPr>
          <a:xfrm>
            <a:off x="8711026" y="6304060"/>
            <a:ext cx="8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0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AB1512-168D-4D54-93B5-E94E39249B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424" y="96147"/>
            <a:ext cx="571687" cy="57168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56AC23-A726-4F8D-BC00-85438E959532}"/>
              </a:ext>
            </a:extLst>
          </p:cNvPr>
          <p:cNvCxnSpPr>
            <a:cxnSpLocks/>
          </p:cNvCxnSpPr>
          <p:nvPr/>
        </p:nvCxnSpPr>
        <p:spPr>
          <a:xfrm>
            <a:off x="0" y="8003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2EF722E8-C986-4A52-96F1-CC2845E6DA4C}"/>
              </a:ext>
            </a:extLst>
          </p:cNvPr>
          <p:cNvSpPr txBox="1"/>
          <p:nvPr/>
        </p:nvSpPr>
        <p:spPr>
          <a:xfrm>
            <a:off x="183889" y="277136"/>
            <a:ext cx="8642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Matters Needing Attention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85B22A-4DB4-4917-87FE-74B792EFD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9" y="1081396"/>
            <a:ext cx="4686954" cy="15146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74F8ED-E941-4F2F-AAF8-507DACD42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9" y="2596082"/>
            <a:ext cx="4715533" cy="38010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761853A-93B6-4AD1-A887-3B6298F5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1" y="1094648"/>
            <a:ext cx="4439270" cy="4944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E588206-3545-40F3-86AB-F941561839DF}"/>
                  </a:ext>
                </a:extLst>
              </p:cNvPr>
              <p:cNvSpPr txBox="1"/>
              <p:nvPr/>
            </p:nvSpPr>
            <p:spPr>
              <a:xfrm>
                <a:off x="8600662" y="1081396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E588206-3545-40F3-86AB-F9415618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662" y="1081396"/>
                <a:ext cx="4505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7F34D5-AB5D-422B-A399-DAC2D7ECAA94}"/>
                  </a:ext>
                </a:extLst>
              </p:cNvPr>
              <p:cNvSpPr txBox="1"/>
              <p:nvPr/>
            </p:nvSpPr>
            <p:spPr>
              <a:xfrm>
                <a:off x="8943795" y="1090552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7F34D5-AB5D-422B-A399-DAC2D7EC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95" y="1090552"/>
                <a:ext cx="45057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B6C37B56-5FF9-49F4-97E2-A8877E46A0D6}"/>
              </a:ext>
            </a:extLst>
          </p:cNvPr>
          <p:cNvSpPr txBox="1"/>
          <p:nvPr/>
        </p:nvSpPr>
        <p:spPr>
          <a:xfrm>
            <a:off x="9324106" y="1090551"/>
            <a:ext cx="1169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search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6D5810E-6B76-4CB2-B4D3-A81C4D22A620}"/>
                  </a:ext>
                </a:extLst>
              </p:cNvPr>
              <p:cNvSpPr txBox="1"/>
              <p:nvPr/>
            </p:nvSpPr>
            <p:spPr>
              <a:xfrm>
                <a:off x="9955759" y="1094648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6D5810E-6B76-4CB2-B4D3-A81C4D22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759" y="1094648"/>
                <a:ext cx="45057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4515C9-3050-4673-AE44-0D36C889234C}"/>
                  </a:ext>
                </a:extLst>
              </p:cNvPr>
              <p:cNvSpPr txBox="1"/>
              <p:nvPr/>
            </p:nvSpPr>
            <p:spPr>
              <a:xfrm>
                <a:off x="10676305" y="1088022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4515C9-3050-4673-AE44-0D36C889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305" y="1088022"/>
                <a:ext cx="4505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B5C26AF-E728-4E7A-AFCE-146E40AA1625}"/>
                  </a:ext>
                </a:extLst>
              </p:cNvPr>
              <p:cNvSpPr txBox="1"/>
              <p:nvPr/>
            </p:nvSpPr>
            <p:spPr>
              <a:xfrm>
                <a:off x="10302792" y="1091335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B5C26AF-E728-4E7A-AFCE-146E40AA1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792" y="1091335"/>
                <a:ext cx="45057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FF4436-1109-4651-BB45-AE304B58EC7B}"/>
                  </a:ext>
                </a:extLst>
              </p:cNvPr>
              <p:cNvSpPr txBox="1"/>
              <p:nvPr/>
            </p:nvSpPr>
            <p:spPr>
              <a:xfrm>
                <a:off x="11023338" y="1084709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FF4436-1109-4651-BB45-AE304B58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338" y="1084709"/>
                <a:ext cx="45057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E56D6ADF-2F85-4200-A328-869C415B2FC2}"/>
              </a:ext>
            </a:extLst>
          </p:cNvPr>
          <p:cNvSpPr txBox="1"/>
          <p:nvPr/>
        </p:nvSpPr>
        <p:spPr>
          <a:xfrm>
            <a:off x="11396851" y="1081396"/>
            <a:ext cx="1169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search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A3ECAD9-84E3-43EE-82D7-0EB74943CDED}"/>
                  </a:ext>
                </a:extLst>
              </p:cNvPr>
              <p:cNvSpPr txBox="1"/>
              <p:nvPr/>
            </p:nvSpPr>
            <p:spPr>
              <a:xfrm>
                <a:off x="8621556" y="1511535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A3ECAD9-84E3-43EE-82D7-0EB74943C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56" y="1511535"/>
                <a:ext cx="45057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2EA697-F25E-4BCF-B10C-E490205D5D11}"/>
                  </a:ext>
                </a:extLst>
              </p:cNvPr>
              <p:cNvSpPr txBox="1"/>
              <p:nvPr/>
            </p:nvSpPr>
            <p:spPr>
              <a:xfrm>
                <a:off x="8940372" y="1520690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2EA697-F25E-4BCF-B10C-E490205D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72" y="1520690"/>
                <a:ext cx="45057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4C3B18-10FA-4D78-B2A0-6DF1F13D70B3}"/>
                  </a:ext>
                </a:extLst>
              </p:cNvPr>
              <p:cNvSpPr txBox="1"/>
              <p:nvPr/>
            </p:nvSpPr>
            <p:spPr>
              <a:xfrm>
                <a:off x="9370904" y="1529845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4C3B18-10FA-4D78-B2A0-6DF1F13D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904" y="1529845"/>
                <a:ext cx="4505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D63A29C-3603-412F-9707-D21129F48167}"/>
                  </a:ext>
                </a:extLst>
              </p:cNvPr>
              <p:cNvSpPr txBox="1"/>
              <p:nvPr/>
            </p:nvSpPr>
            <p:spPr>
              <a:xfrm>
                <a:off x="9917081" y="1533609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D63A29C-3603-412F-9707-D21129F4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81" y="1533609"/>
                <a:ext cx="45057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E75C25-0CD3-45E8-BDBB-B6720BCE5E95}"/>
                  </a:ext>
                </a:extLst>
              </p:cNvPr>
              <p:cNvSpPr txBox="1"/>
              <p:nvPr/>
            </p:nvSpPr>
            <p:spPr>
              <a:xfrm>
                <a:off x="10302792" y="1529512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E75C25-0CD3-45E8-BDBB-B6720BCE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792" y="1529512"/>
                <a:ext cx="45057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9FE31DF-7A05-4625-99C5-47892EF580F7}"/>
                  </a:ext>
                </a:extLst>
              </p:cNvPr>
              <p:cNvSpPr txBox="1"/>
              <p:nvPr/>
            </p:nvSpPr>
            <p:spPr>
              <a:xfrm>
                <a:off x="10664585" y="1544331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9FE31DF-7A05-4625-99C5-47892EF5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585" y="1544331"/>
                <a:ext cx="45057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6C8D5D4-AC4A-40BE-AE1D-8B0DAC6CF012}"/>
                  </a:ext>
                </a:extLst>
              </p:cNvPr>
              <p:cNvSpPr txBox="1"/>
              <p:nvPr/>
            </p:nvSpPr>
            <p:spPr>
              <a:xfrm>
                <a:off x="11035058" y="1550959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6C8D5D4-AC4A-40BE-AE1D-8B0DAC6CF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058" y="1550959"/>
                <a:ext cx="45057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491103-021B-4122-8541-B26F989A036D}"/>
                  </a:ext>
                </a:extLst>
              </p:cNvPr>
              <p:cNvSpPr txBox="1"/>
              <p:nvPr/>
            </p:nvSpPr>
            <p:spPr>
              <a:xfrm>
                <a:off x="11473912" y="1550959"/>
                <a:ext cx="450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491103-021B-4122-8541-B26F989A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12" y="1550959"/>
                <a:ext cx="45057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F97B8-939B-419D-B08B-121D92B043FD}"/>
                  </a:ext>
                </a:extLst>
              </p:cNvPr>
              <p:cNvSpPr txBox="1"/>
              <p:nvPr/>
            </p:nvSpPr>
            <p:spPr>
              <a:xfrm>
                <a:off x="11088974" y="1296091"/>
                <a:ext cx="22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F97B8-939B-419D-B08B-121D92B04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74" y="1296091"/>
                <a:ext cx="225287" cy="369332"/>
              </a:xfrm>
              <a:prstGeom prst="rect">
                <a:avLst/>
              </a:prstGeom>
              <a:blipFill>
                <a:blip r:embed="rId22"/>
                <a:stretch>
                  <a:fillRect r="-4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D6841F-8139-451A-909A-6241D975ED10}"/>
                  </a:ext>
                </a:extLst>
              </p:cNvPr>
              <p:cNvSpPr txBox="1"/>
              <p:nvPr/>
            </p:nvSpPr>
            <p:spPr>
              <a:xfrm>
                <a:off x="10707599" y="1305246"/>
                <a:ext cx="22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D6841F-8139-451A-909A-6241D975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599" y="1305246"/>
                <a:ext cx="225287" cy="369332"/>
              </a:xfrm>
              <a:prstGeom prst="rect">
                <a:avLst/>
              </a:prstGeom>
              <a:blipFill>
                <a:blip r:embed="rId23"/>
                <a:stretch>
                  <a:fillRect r="-4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3FBDE6C2-9E9D-4D57-9C01-DCECC0600C7B}"/>
              </a:ext>
            </a:extLst>
          </p:cNvPr>
          <p:cNvSpPr txBox="1"/>
          <p:nvPr/>
        </p:nvSpPr>
        <p:spPr>
          <a:xfrm>
            <a:off x="9324106" y="1081396"/>
            <a:ext cx="657838" cy="73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B3CBB2-C33A-4038-9853-193B595DD19B}"/>
              </a:ext>
            </a:extLst>
          </p:cNvPr>
          <p:cNvSpPr txBox="1"/>
          <p:nvPr/>
        </p:nvSpPr>
        <p:spPr>
          <a:xfrm>
            <a:off x="11426685" y="1099452"/>
            <a:ext cx="657838" cy="73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0B77DD7-D2E7-436E-9AB8-90D6DD19B43B}"/>
                  </a:ext>
                </a:extLst>
              </p:cNvPr>
              <p:cNvSpPr txBox="1"/>
              <p:nvPr/>
            </p:nvSpPr>
            <p:spPr>
              <a:xfrm>
                <a:off x="9390946" y="2045437"/>
                <a:ext cx="25195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𝐸𝐷𝐵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𝑐𝑎𝑐h𝑒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,.(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0B77DD7-D2E7-436E-9AB8-90D6DD19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946" y="2045437"/>
                <a:ext cx="2519554" cy="1169551"/>
              </a:xfrm>
              <a:prstGeom prst="rect">
                <a:avLst/>
              </a:prstGeom>
              <a:blipFill>
                <a:blip r:embed="rId24"/>
                <a:stretch>
                  <a:fillRect l="-726" t="-1047" r="-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11444463-5D00-4523-B5BC-022D9D48472E}"/>
              </a:ext>
            </a:extLst>
          </p:cNvPr>
          <p:cNvSpPr txBox="1"/>
          <p:nvPr/>
        </p:nvSpPr>
        <p:spPr>
          <a:xfrm>
            <a:off x="9370904" y="2045437"/>
            <a:ext cx="2713619" cy="1267606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1BE39C-DB7B-40DD-A763-14B09F32138C}"/>
              </a:ext>
            </a:extLst>
          </p:cNvPr>
          <p:cNvSpPr/>
          <p:nvPr/>
        </p:nvSpPr>
        <p:spPr>
          <a:xfrm>
            <a:off x="556591" y="5115339"/>
            <a:ext cx="4342831" cy="477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4FA47F-C20B-4FE8-8E88-29516BD68F72}"/>
                  </a:ext>
                </a:extLst>
              </p:cNvPr>
              <p:cNvSpPr txBox="1"/>
              <p:nvPr/>
            </p:nvSpPr>
            <p:spPr>
              <a:xfrm>
                <a:off x="2252870" y="6057644"/>
                <a:ext cx="280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A4FA47F-C20B-4FE8-8E88-29516BD6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0" y="6057644"/>
                <a:ext cx="280946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31C6F4C-87E2-4636-9ECB-2317D25A0395}"/>
                  </a:ext>
                </a:extLst>
              </p:cNvPr>
              <p:cNvSpPr txBox="1"/>
              <p:nvPr/>
            </p:nvSpPr>
            <p:spPr>
              <a:xfrm>
                <a:off x="9370904" y="3578087"/>
                <a:ext cx="2713619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𝑁𝑒𝑤𝐼𝑛𝑑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𝐷𝑒𝑙𝐼𝑛𝑑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𝑂𝑙𝑑𝐼𝑛𝑑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𝑂𝑙𝑑𝐼𝑛𝑑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31C6F4C-87E2-4636-9ECB-2317D25A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904" y="3578087"/>
                <a:ext cx="2713619" cy="138499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0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C60E37-FDBC-49F5-A3C8-F8E51923C3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2E678-CF9E-42B9-A2C5-C4A3FBCA8E1C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D3B51DD-C15A-4082-BCEB-C8B91BFC756B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Aura based on CSRE</a:t>
            </a:r>
            <a:endParaRPr lang="zh-CN" altLang="en-US" sz="28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2B4CC3-9DE8-4FA5-A851-52ED843B93C3}"/>
              </a:ext>
            </a:extLst>
          </p:cNvPr>
          <p:cNvSpPr txBox="1"/>
          <p:nvPr/>
        </p:nvSpPr>
        <p:spPr>
          <a:xfrm>
            <a:off x="450575" y="1033670"/>
            <a:ext cx="294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Aura based on CSRE</a:t>
            </a:r>
            <a:endParaRPr lang="zh-CN" altLang="en-US" sz="20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A05822-6016-4A78-9A41-5A68DBFD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6" y="3655866"/>
            <a:ext cx="566009" cy="6603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14E987-3C63-4843-9D6F-1A73E43FCB54}"/>
              </a:ext>
            </a:extLst>
          </p:cNvPr>
          <p:cNvSpPr txBox="1"/>
          <p:nvPr/>
        </p:nvSpPr>
        <p:spPr>
          <a:xfrm>
            <a:off x="10278137" y="4278271"/>
            <a:ext cx="7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CD5D3298-E88E-4E3E-9C29-88D144973E2D}"/>
              </a:ext>
            </a:extLst>
          </p:cNvPr>
          <p:cNvSpPr/>
          <p:nvPr/>
        </p:nvSpPr>
        <p:spPr>
          <a:xfrm>
            <a:off x="612712" y="2635002"/>
            <a:ext cx="5208104" cy="3286538"/>
          </a:xfrm>
          <a:prstGeom prst="cloud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514C237-89CC-4034-8E7D-378B9FF91163}"/>
              </a:ext>
            </a:extLst>
          </p:cNvPr>
          <p:cNvSpPr/>
          <p:nvPr/>
        </p:nvSpPr>
        <p:spPr>
          <a:xfrm>
            <a:off x="2759564" y="2915478"/>
            <a:ext cx="914400" cy="1216152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05450AE9-E0BE-48E7-9AD9-18A9195C0A84}"/>
              </a:ext>
            </a:extLst>
          </p:cNvPr>
          <p:cNvSpPr/>
          <p:nvPr/>
        </p:nvSpPr>
        <p:spPr>
          <a:xfrm>
            <a:off x="2759564" y="4595190"/>
            <a:ext cx="914400" cy="1216152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80A299A3-933F-4C8B-99E4-766494F438DF}"/>
              </a:ext>
            </a:extLst>
          </p:cNvPr>
          <p:cNvSpPr/>
          <p:nvPr/>
        </p:nvSpPr>
        <p:spPr>
          <a:xfrm rot="10800000">
            <a:off x="3336034" y="3664619"/>
            <a:ext cx="675860" cy="407769"/>
          </a:xfrm>
          <a:prstGeom prst="parallelogram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796C253-364C-48AC-8B89-A9696B6A71DD}"/>
              </a:ext>
            </a:extLst>
          </p:cNvPr>
          <p:cNvSpPr/>
          <p:nvPr/>
        </p:nvSpPr>
        <p:spPr>
          <a:xfrm rot="10800000">
            <a:off x="3216764" y="5319893"/>
            <a:ext cx="675860" cy="40776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74978D-7AE8-4F37-84C2-258EBFA991F4}"/>
                  </a:ext>
                </a:extLst>
              </p:cNvPr>
              <p:cNvSpPr txBox="1"/>
              <p:nvPr/>
            </p:nvSpPr>
            <p:spPr>
              <a:xfrm>
                <a:off x="1881809" y="3523554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74978D-7AE8-4F37-84C2-258EBFA99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09" y="3523554"/>
                <a:ext cx="539825" cy="369332"/>
              </a:xfrm>
              <a:prstGeom prst="rect">
                <a:avLst/>
              </a:prstGeom>
              <a:blipFill>
                <a:blip r:embed="rId5"/>
                <a:stretch>
                  <a:fillRect l="-3409" r="-193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32CB5F-A6CD-41E8-BE7B-A03610470302}"/>
                  </a:ext>
                </a:extLst>
              </p:cNvPr>
              <p:cNvSpPr txBox="1"/>
              <p:nvPr/>
            </p:nvSpPr>
            <p:spPr>
              <a:xfrm>
                <a:off x="1881809" y="5086238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32CB5F-A6CD-41E8-BE7B-A03610470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09" y="5086238"/>
                <a:ext cx="539825" cy="369332"/>
              </a:xfrm>
              <a:prstGeom prst="rect">
                <a:avLst/>
              </a:prstGeom>
              <a:blipFill>
                <a:blip r:embed="rId6"/>
                <a:stretch>
                  <a:fillRect l="-3409" r="-68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A635DC-4DD5-4416-AC96-A1892ADCEED5}"/>
              </a:ext>
            </a:extLst>
          </p:cNvPr>
          <p:cNvCxnSpPr>
            <a:cxnSpLocks/>
          </p:cNvCxnSpPr>
          <p:nvPr/>
        </p:nvCxnSpPr>
        <p:spPr>
          <a:xfrm flipH="1" flipV="1">
            <a:off x="4369702" y="3074879"/>
            <a:ext cx="5834473" cy="716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5FDE3FB-1178-4050-A033-857A2BC0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60" y="2826960"/>
            <a:ext cx="662609" cy="5521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4BD1058-527E-4330-939B-4C0A05DA5215}"/>
              </a:ext>
            </a:extLst>
          </p:cNvPr>
          <p:cNvSpPr txBox="1"/>
          <p:nvPr/>
        </p:nvSpPr>
        <p:spPr>
          <a:xfrm rot="442961">
            <a:off x="7020600" y="3471200"/>
            <a:ext cx="142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8A84A8-C5E4-4C7F-869E-7341CEDFB4B4}"/>
              </a:ext>
            </a:extLst>
          </p:cNvPr>
          <p:cNvSpPr txBox="1"/>
          <p:nvPr/>
        </p:nvSpPr>
        <p:spPr>
          <a:xfrm>
            <a:off x="2878833" y="6113046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9BFC37B4-9C7C-40CB-BB36-796669660876}"/>
              </a:ext>
            </a:extLst>
          </p:cNvPr>
          <p:cNvSpPr/>
          <p:nvPr/>
        </p:nvSpPr>
        <p:spPr>
          <a:xfrm>
            <a:off x="1881810" y="4412106"/>
            <a:ext cx="2587284" cy="14516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77923B-4BEA-46FB-9A44-709A03510B53}"/>
                  </a:ext>
                </a:extLst>
              </p:cNvPr>
              <p:cNvSpPr txBox="1"/>
              <p:nvPr/>
            </p:nvSpPr>
            <p:spPr>
              <a:xfrm>
                <a:off x="644488" y="1409999"/>
                <a:ext cx="3919127" cy="75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Insert(w, 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CSRE.Enc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w,ind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77923B-4BEA-46FB-9A44-709A0351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8" y="1409999"/>
                <a:ext cx="3919127" cy="752385"/>
              </a:xfrm>
              <a:prstGeom prst="rect">
                <a:avLst/>
              </a:prstGeom>
              <a:blipFill>
                <a:blip r:embed="rId8"/>
                <a:stretch>
                  <a:fillRect l="-1400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5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8FEBD5-BD6E-4648-AC2F-47EDAB76FC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8850E01-BF3B-4761-97C7-695D79495CCA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A5AB77E-A81B-4A01-828E-A63B26BF452B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Aura based on CSRE</a:t>
            </a:r>
            <a:endParaRPr lang="zh-CN" altLang="en-US" sz="28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52992-B8F1-4015-AB42-C8727AEBC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93" y="3079866"/>
            <a:ext cx="566009" cy="660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D90AE-7D27-4FD7-BD2B-A023FFA8BD7B}"/>
              </a:ext>
            </a:extLst>
          </p:cNvPr>
          <p:cNvSpPr txBox="1"/>
          <p:nvPr/>
        </p:nvSpPr>
        <p:spPr>
          <a:xfrm>
            <a:off x="10289908" y="3704079"/>
            <a:ext cx="7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54EC7AEE-E811-43F8-97F8-98A03E429FCA}"/>
              </a:ext>
            </a:extLst>
          </p:cNvPr>
          <p:cNvSpPr/>
          <p:nvPr/>
        </p:nvSpPr>
        <p:spPr>
          <a:xfrm>
            <a:off x="917512" y="2092603"/>
            <a:ext cx="5208104" cy="3286538"/>
          </a:xfrm>
          <a:prstGeom prst="cloud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606553EE-51B4-4C5A-82E8-038BF9F4A2E7}"/>
              </a:ext>
            </a:extLst>
          </p:cNvPr>
          <p:cNvSpPr/>
          <p:nvPr/>
        </p:nvSpPr>
        <p:spPr>
          <a:xfrm>
            <a:off x="3064364" y="2373079"/>
            <a:ext cx="914400" cy="1216152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E2A22F13-35F5-44B9-8385-82B6574F68DD}"/>
              </a:ext>
            </a:extLst>
          </p:cNvPr>
          <p:cNvSpPr/>
          <p:nvPr/>
        </p:nvSpPr>
        <p:spPr>
          <a:xfrm>
            <a:off x="3064364" y="4052791"/>
            <a:ext cx="914400" cy="1216152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7205560-BAE8-4EB5-8277-AAF8E1ED19B5}"/>
              </a:ext>
            </a:extLst>
          </p:cNvPr>
          <p:cNvSpPr/>
          <p:nvPr/>
        </p:nvSpPr>
        <p:spPr>
          <a:xfrm rot="10800000">
            <a:off x="3640834" y="3122220"/>
            <a:ext cx="675860" cy="407769"/>
          </a:xfrm>
          <a:prstGeom prst="parallelogram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63C90106-3581-4F55-A1F0-8419D5B472DD}"/>
              </a:ext>
            </a:extLst>
          </p:cNvPr>
          <p:cNvSpPr/>
          <p:nvPr/>
        </p:nvSpPr>
        <p:spPr>
          <a:xfrm rot="10800000">
            <a:off x="3521564" y="4777494"/>
            <a:ext cx="675860" cy="40776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75E176-A479-49AE-AC36-CC84210F189D}"/>
                  </a:ext>
                </a:extLst>
              </p:cNvPr>
              <p:cNvSpPr txBox="1"/>
              <p:nvPr/>
            </p:nvSpPr>
            <p:spPr>
              <a:xfrm>
                <a:off x="2186609" y="2981155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75E176-A479-49AE-AC36-CC84210F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9" y="2981155"/>
                <a:ext cx="539825" cy="369332"/>
              </a:xfrm>
              <a:prstGeom prst="rect">
                <a:avLst/>
              </a:prstGeom>
              <a:blipFill>
                <a:blip r:embed="rId5"/>
                <a:stretch>
                  <a:fillRect l="-3409" r="-193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D44A43-A183-4988-9028-11DF9E26E77C}"/>
                  </a:ext>
                </a:extLst>
              </p:cNvPr>
              <p:cNvSpPr txBox="1"/>
              <p:nvPr/>
            </p:nvSpPr>
            <p:spPr>
              <a:xfrm>
                <a:off x="2186609" y="4543839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D44A43-A183-4988-9028-11DF9E26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9" y="4543839"/>
                <a:ext cx="539825" cy="369332"/>
              </a:xfrm>
              <a:prstGeom prst="rect">
                <a:avLst/>
              </a:prstGeom>
              <a:blipFill>
                <a:blip r:embed="rId6"/>
                <a:stretch>
                  <a:fillRect l="-3409" r="-68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9651CA7-BB0D-4B2C-BDB1-4FF98674403A}"/>
              </a:ext>
            </a:extLst>
          </p:cNvPr>
          <p:cNvSpPr txBox="1"/>
          <p:nvPr/>
        </p:nvSpPr>
        <p:spPr>
          <a:xfrm>
            <a:off x="3183633" y="5633561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0F3F4C-A300-4FF5-9665-E075A366197E}"/>
              </a:ext>
            </a:extLst>
          </p:cNvPr>
          <p:cNvCxnSpPr/>
          <p:nvPr/>
        </p:nvCxnSpPr>
        <p:spPr>
          <a:xfrm flipH="1" flipV="1">
            <a:off x="4773893" y="2638123"/>
            <a:ext cx="5324263" cy="484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645020-BC65-4CFC-8E11-B1CCC4633685}"/>
                  </a:ext>
                </a:extLst>
              </p:cNvPr>
              <p:cNvSpPr txBox="1"/>
              <p:nvPr/>
            </p:nvSpPr>
            <p:spPr>
              <a:xfrm rot="349380">
                <a:off x="6848209" y="2486431"/>
                <a:ext cx="214685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𝒕𝒌𝒏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𝑺𝑲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645020-BC65-4CFC-8E11-B1CCC4633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9380">
                <a:off x="6848209" y="2486431"/>
                <a:ext cx="2146852" cy="404213"/>
              </a:xfrm>
              <a:prstGeom prst="rect">
                <a:avLst/>
              </a:prstGeom>
              <a:blipFill>
                <a:blip r:embed="rId7"/>
                <a:stretch>
                  <a:fillRect l="-2507" t="-490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29D9B68-0F96-48AD-9383-1FEDC4A7B82D}"/>
              </a:ext>
            </a:extLst>
          </p:cNvPr>
          <p:cNvSpPr txBox="1"/>
          <p:nvPr/>
        </p:nvSpPr>
        <p:spPr>
          <a:xfrm>
            <a:off x="6414945" y="3398205"/>
            <a:ext cx="124103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SRE.Dec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11D5F-A057-4DBE-92F8-DCD7F41377AB}"/>
              </a:ext>
            </a:extLst>
          </p:cNvPr>
          <p:cNvCxnSpPr/>
          <p:nvPr/>
        </p:nvCxnSpPr>
        <p:spPr>
          <a:xfrm>
            <a:off x="4784649" y="2747569"/>
            <a:ext cx="1587150" cy="5533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6FB3F86-4C28-4A8E-A760-5922AD7DCDDE}"/>
              </a:ext>
            </a:extLst>
          </p:cNvPr>
          <p:cNvSpPr txBox="1"/>
          <p:nvPr/>
        </p:nvSpPr>
        <p:spPr>
          <a:xfrm rot="1123001">
            <a:off x="5372889" y="2714097"/>
            <a:ext cx="7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57D6C7-0006-480F-ADC0-7780471CB522}"/>
              </a:ext>
            </a:extLst>
          </p:cNvPr>
          <p:cNvCxnSpPr/>
          <p:nvPr/>
        </p:nvCxnSpPr>
        <p:spPr>
          <a:xfrm>
            <a:off x="4773893" y="3582871"/>
            <a:ext cx="158715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7EC598-8E47-447E-B6EC-485272ED0691}"/>
                  </a:ext>
                </a:extLst>
              </p:cNvPr>
              <p:cNvSpPr txBox="1"/>
              <p:nvPr/>
            </p:nvSpPr>
            <p:spPr>
              <a:xfrm>
                <a:off x="4456860" y="3170149"/>
                <a:ext cx="1397837" cy="3606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𝑺𝑲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7EC598-8E47-447E-B6EC-485272ED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60" y="3170149"/>
                <a:ext cx="1397837" cy="360676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08216E-7424-4372-B3F7-F94CD9623170}"/>
              </a:ext>
            </a:extLst>
          </p:cNvPr>
          <p:cNvCxnSpPr>
            <a:cxnSpLocks/>
          </p:cNvCxnSpPr>
          <p:nvPr/>
        </p:nvCxnSpPr>
        <p:spPr>
          <a:xfrm>
            <a:off x="7906046" y="3589231"/>
            <a:ext cx="21921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16AF91F-F4B6-44E3-ACF9-7D8FF9962D51}"/>
              </a:ext>
            </a:extLst>
          </p:cNvPr>
          <p:cNvSpPr txBox="1"/>
          <p:nvPr/>
        </p:nvSpPr>
        <p:spPr>
          <a:xfrm>
            <a:off x="8318988" y="3174695"/>
            <a:ext cx="8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ind’s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48D685-3DF1-47E3-91DC-223825EC5B4D}"/>
              </a:ext>
            </a:extLst>
          </p:cNvPr>
          <p:cNvSpPr txBox="1"/>
          <p:nvPr/>
        </p:nvSpPr>
        <p:spPr>
          <a:xfrm>
            <a:off x="450575" y="1033670"/>
            <a:ext cx="294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Aura based on CSRE</a:t>
            </a:r>
            <a:endParaRPr lang="zh-CN" altLang="en-US" sz="20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88EA2119-5218-41C3-A066-EEAB2049E8A2}"/>
              </a:ext>
            </a:extLst>
          </p:cNvPr>
          <p:cNvSpPr/>
          <p:nvPr/>
        </p:nvSpPr>
        <p:spPr>
          <a:xfrm>
            <a:off x="2456520" y="3740210"/>
            <a:ext cx="2446783" cy="152873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19">
                <a:extLst>
                  <a:ext uri="{FF2B5EF4-FFF2-40B4-BE49-F238E27FC236}">
                    <a16:creationId xmlns:a16="http://schemas.microsoft.com/office/drawing/2014/main" id="{D798CB4F-AEDD-4080-BF2C-648C6909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9567"/>
                  </p:ext>
                </p:extLst>
              </p:nvPr>
            </p:nvGraphicFramePr>
            <p:xfrm>
              <a:off x="9309827" y="4302876"/>
              <a:ext cx="260791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418">
                      <a:extLst>
                        <a:ext uri="{9D8B030D-6E8A-4147-A177-3AD203B41FA5}">
                          <a16:colId xmlns:a16="http://schemas.microsoft.com/office/drawing/2014/main" val="703707030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4001291707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3116937314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53435901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0326856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64893720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87779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1774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19">
                <a:extLst>
                  <a:ext uri="{FF2B5EF4-FFF2-40B4-BE49-F238E27FC236}">
                    <a16:creationId xmlns:a16="http://schemas.microsoft.com/office/drawing/2014/main" id="{D798CB4F-AEDD-4080-BF2C-648C6909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9567"/>
                  </p:ext>
                </p:extLst>
              </p:nvPr>
            </p:nvGraphicFramePr>
            <p:xfrm>
              <a:off x="9309827" y="4302876"/>
              <a:ext cx="260791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418">
                      <a:extLst>
                        <a:ext uri="{9D8B030D-6E8A-4147-A177-3AD203B41FA5}">
                          <a16:colId xmlns:a16="http://schemas.microsoft.com/office/drawing/2014/main" val="703707030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4001291707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3116937314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53435901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0326856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64893720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87779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16667" t="-8065" r="-5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16667" t="-8065" r="-4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16667" t="-8065" r="-3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416667" t="-8065" r="-2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16667" t="-8065" r="-1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616667" t="-8065" r="-6667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177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79C38087-A8D4-4719-A57F-C5DEF8C31366}"/>
              </a:ext>
            </a:extLst>
          </p:cNvPr>
          <p:cNvSpPr/>
          <p:nvPr/>
        </p:nvSpPr>
        <p:spPr>
          <a:xfrm>
            <a:off x="10098156" y="5433537"/>
            <a:ext cx="1232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A0FA66-329C-4E49-A28D-4BF32DB8E0FB}"/>
              </a:ext>
            </a:extLst>
          </p:cNvPr>
          <p:cNvSpPr txBox="1"/>
          <p:nvPr/>
        </p:nvSpPr>
        <p:spPr>
          <a:xfrm>
            <a:off x="10185046" y="5387360"/>
            <a:ext cx="10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35DBA8A-F119-4732-BE66-79AEC9007160}"/>
              </a:ext>
            </a:extLst>
          </p:cNvPr>
          <p:cNvCxnSpPr/>
          <p:nvPr/>
        </p:nvCxnSpPr>
        <p:spPr>
          <a:xfrm>
            <a:off x="9607826" y="4728505"/>
            <a:ext cx="490330" cy="650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97EBB7-1A09-4874-A00F-413326C7C434}"/>
              </a:ext>
            </a:extLst>
          </p:cNvPr>
          <p:cNvCxnSpPr/>
          <p:nvPr/>
        </p:nvCxnSpPr>
        <p:spPr>
          <a:xfrm flipH="1">
            <a:off x="11330608" y="4728505"/>
            <a:ext cx="381124" cy="650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5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3D50A0-FCE8-43DC-BAD2-6A16FB8019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424" y="96147"/>
            <a:ext cx="571687" cy="57168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EB9471-C1DB-4BEC-9E1C-11463F904D40}"/>
              </a:ext>
            </a:extLst>
          </p:cNvPr>
          <p:cNvCxnSpPr>
            <a:cxnSpLocks/>
          </p:cNvCxnSpPr>
          <p:nvPr/>
        </p:nvCxnSpPr>
        <p:spPr>
          <a:xfrm>
            <a:off x="0" y="8003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E63FF60E-A0ED-4443-BDCB-72A6D6750E08}"/>
              </a:ext>
            </a:extLst>
          </p:cNvPr>
          <p:cNvSpPr txBox="1"/>
          <p:nvPr/>
        </p:nvSpPr>
        <p:spPr>
          <a:xfrm>
            <a:off x="289906" y="180885"/>
            <a:ext cx="8642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</a:t>
            </a:r>
            <a:endParaRPr lang="zh-CN" altLang="en-US" sz="32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CE4C2AF-7519-4B56-809C-029C5BFF9FF6}"/>
              </a:ext>
            </a:extLst>
          </p:cNvPr>
          <p:cNvSpPr/>
          <p:nvPr/>
        </p:nvSpPr>
        <p:spPr>
          <a:xfrm>
            <a:off x="4857684" y="851180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58C959-1F4C-4F2C-893E-3ADEAB2C50CC}"/>
              </a:ext>
            </a:extLst>
          </p:cNvPr>
          <p:cNvSpPr/>
          <p:nvPr/>
        </p:nvSpPr>
        <p:spPr>
          <a:xfrm>
            <a:off x="2656089" y="1807950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87CDC6-B4A0-435B-A94A-CFC60DB1ED08}"/>
              </a:ext>
            </a:extLst>
          </p:cNvPr>
          <p:cNvSpPr/>
          <p:nvPr/>
        </p:nvSpPr>
        <p:spPr>
          <a:xfrm>
            <a:off x="1635580" y="2867813"/>
            <a:ext cx="556591" cy="43410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0D5BC72-445E-4A67-B604-66030AFF0E8B}"/>
              </a:ext>
            </a:extLst>
          </p:cNvPr>
          <p:cNvSpPr/>
          <p:nvPr/>
        </p:nvSpPr>
        <p:spPr>
          <a:xfrm>
            <a:off x="1035400" y="3946057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4C63F0-CF43-4320-8181-5D7470092114}"/>
              </a:ext>
            </a:extLst>
          </p:cNvPr>
          <p:cNvSpPr/>
          <p:nvPr/>
        </p:nvSpPr>
        <p:spPr>
          <a:xfrm>
            <a:off x="2192171" y="3946060"/>
            <a:ext cx="556591" cy="43410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2D860-EA0E-4ECE-A72C-2E1B3C8C2CB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3131169" y="1221712"/>
            <a:ext cx="1808026" cy="64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7F07AF86-C48C-4F2A-B153-74CA72439233}"/>
              </a:ext>
            </a:extLst>
          </p:cNvPr>
          <p:cNvSpPr/>
          <p:nvPr/>
        </p:nvSpPr>
        <p:spPr>
          <a:xfrm>
            <a:off x="7021783" y="1807950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B73797B-B538-44FF-A254-9DEED64A676F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5332764" y="1221712"/>
            <a:ext cx="1770530" cy="64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21EDC1-37F1-4DD4-8510-8732485CA310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1913876" y="2178482"/>
            <a:ext cx="823724" cy="6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A9C7F3-0A88-4B12-A707-1202034C67E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131169" y="2178482"/>
            <a:ext cx="691021" cy="6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8CE9BD7-705B-458C-819C-3387345385D8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279568" y="2178482"/>
            <a:ext cx="823726" cy="6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A149FCE-1737-4D6E-8361-62A8E44333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7496863" y="2178482"/>
            <a:ext cx="691021" cy="6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5947EA5-5AAD-4816-874E-1E0491CB1533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 flipH="1">
            <a:off x="1313696" y="3238345"/>
            <a:ext cx="403395" cy="7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A1A60A9-E284-44BC-B478-0BA72052E38C}"/>
              </a:ext>
            </a:extLst>
          </p:cNvPr>
          <p:cNvCxnSpPr>
            <a:stCxn id="12" idx="5"/>
            <a:endCxn id="16" idx="0"/>
          </p:cNvCxnSpPr>
          <p:nvPr/>
        </p:nvCxnSpPr>
        <p:spPr>
          <a:xfrm>
            <a:off x="2110660" y="3238345"/>
            <a:ext cx="359807" cy="70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26652F81-2328-4F3D-87C1-1E8EAC48F970}"/>
              </a:ext>
            </a:extLst>
          </p:cNvPr>
          <p:cNvSpPr/>
          <p:nvPr/>
        </p:nvSpPr>
        <p:spPr>
          <a:xfrm>
            <a:off x="3592099" y="2869818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CEE9CA-71E8-405D-BA75-090BC698682C}"/>
              </a:ext>
            </a:extLst>
          </p:cNvPr>
          <p:cNvSpPr/>
          <p:nvPr/>
        </p:nvSpPr>
        <p:spPr>
          <a:xfrm>
            <a:off x="2991919" y="3948062"/>
            <a:ext cx="556591" cy="434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BA86477-0520-4FC3-B51E-F53A453F98AE}"/>
              </a:ext>
            </a:extLst>
          </p:cNvPr>
          <p:cNvSpPr/>
          <p:nvPr/>
        </p:nvSpPr>
        <p:spPr>
          <a:xfrm>
            <a:off x="4195062" y="3948065"/>
            <a:ext cx="556591" cy="43410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CB4B94B-88D2-481E-93E3-0EAEACCE5CEB}"/>
              </a:ext>
            </a:extLst>
          </p:cNvPr>
          <p:cNvCxnSpPr>
            <a:stCxn id="90" idx="3"/>
            <a:endCxn id="91" idx="0"/>
          </p:cNvCxnSpPr>
          <p:nvPr/>
        </p:nvCxnSpPr>
        <p:spPr>
          <a:xfrm flipH="1">
            <a:off x="3270215" y="3240350"/>
            <a:ext cx="403395" cy="7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B667ED1-E32F-4DF6-8A4F-09EE607C9692}"/>
              </a:ext>
            </a:extLst>
          </p:cNvPr>
          <p:cNvCxnSpPr>
            <a:stCxn id="90" idx="5"/>
            <a:endCxn id="92" idx="0"/>
          </p:cNvCxnSpPr>
          <p:nvPr/>
        </p:nvCxnSpPr>
        <p:spPr>
          <a:xfrm>
            <a:off x="4067179" y="3240350"/>
            <a:ext cx="406179" cy="70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1DF4B54A-6B99-436A-A9FE-BFC3738055FA}"/>
              </a:ext>
            </a:extLst>
          </p:cNvPr>
          <p:cNvSpPr/>
          <p:nvPr/>
        </p:nvSpPr>
        <p:spPr>
          <a:xfrm>
            <a:off x="5930111" y="2867813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5F3798E-BFA9-4BB4-B656-B0C39B5C0464}"/>
              </a:ext>
            </a:extLst>
          </p:cNvPr>
          <p:cNvSpPr/>
          <p:nvPr/>
        </p:nvSpPr>
        <p:spPr>
          <a:xfrm>
            <a:off x="5329931" y="3946057"/>
            <a:ext cx="556591" cy="434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27C8AE21-5E50-4545-8994-1192586F2219}"/>
              </a:ext>
            </a:extLst>
          </p:cNvPr>
          <p:cNvSpPr/>
          <p:nvPr/>
        </p:nvSpPr>
        <p:spPr>
          <a:xfrm>
            <a:off x="6486702" y="3946060"/>
            <a:ext cx="556591" cy="43410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2F68787-8DE4-4496-AEEC-E6F101C042B9}"/>
              </a:ext>
            </a:extLst>
          </p:cNvPr>
          <p:cNvCxnSpPr>
            <a:stCxn id="96" idx="3"/>
            <a:endCxn id="97" idx="0"/>
          </p:cNvCxnSpPr>
          <p:nvPr/>
        </p:nvCxnSpPr>
        <p:spPr>
          <a:xfrm flipH="1">
            <a:off x="5608227" y="3238345"/>
            <a:ext cx="403395" cy="7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6F34AAF-255F-4FEF-8A96-D8049B4D0067}"/>
              </a:ext>
            </a:extLst>
          </p:cNvPr>
          <p:cNvCxnSpPr>
            <a:stCxn id="96" idx="5"/>
            <a:endCxn id="98" idx="0"/>
          </p:cNvCxnSpPr>
          <p:nvPr/>
        </p:nvCxnSpPr>
        <p:spPr>
          <a:xfrm>
            <a:off x="6405191" y="3238345"/>
            <a:ext cx="359807" cy="70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8FE72A08-2D5F-450C-BBD4-DE019FAFF21C}"/>
              </a:ext>
            </a:extLst>
          </p:cNvPr>
          <p:cNvSpPr/>
          <p:nvPr/>
        </p:nvSpPr>
        <p:spPr>
          <a:xfrm>
            <a:off x="7886630" y="2869818"/>
            <a:ext cx="556591" cy="4341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C0FE580-C1D1-47A3-8DC2-143861648E24}"/>
              </a:ext>
            </a:extLst>
          </p:cNvPr>
          <p:cNvSpPr/>
          <p:nvPr/>
        </p:nvSpPr>
        <p:spPr>
          <a:xfrm>
            <a:off x="7286450" y="3948062"/>
            <a:ext cx="556591" cy="434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1A2B2F2-EBD2-46A1-B35D-2DE6504EB034}"/>
              </a:ext>
            </a:extLst>
          </p:cNvPr>
          <p:cNvSpPr/>
          <p:nvPr/>
        </p:nvSpPr>
        <p:spPr>
          <a:xfrm>
            <a:off x="8489593" y="3948065"/>
            <a:ext cx="556591" cy="4341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36B800B-96EE-4CB1-ADF3-5AAA1C798FB7}"/>
              </a:ext>
            </a:extLst>
          </p:cNvPr>
          <p:cNvCxnSpPr>
            <a:stCxn id="101" idx="3"/>
            <a:endCxn id="102" idx="0"/>
          </p:cNvCxnSpPr>
          <p:nvPr/>
        </p:nvCxnSpPr>
        <p:spPr>
          <a:xfrm flipH="1">
            <a:off x="7564746" y="3240350"/>
            <a:ext cx="403395" cy="7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C172943-1A57-48AC-AB28-348C4B3C35AF}"/>
              </a:ext>
            </a:extLst>
          </p:cNvPr>
          <p:cNvCxnSpPr>
            <a:stCxn id="101" idx="5"/>
            <a:endCxn id="103" idx="0"/>
          </p:cNvCxnSpPr>
          <p:nvPr/>
        </p:nvCxnSpPr>
        <p:spPr>
          <a:xfrm>
            <a:off x="8361710" y="3240350"/>
            <a:ext cx="406179" cy="70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C3572583-520B-4634-83A4-CD9EB1D88648}"/>
              </a:ext>
            </a:extLst>
          </p:cNvPr>
          <p:cNvSpPr/>
          <p:nvPr/>
        </p:nvSpPr>
        <p:spPr>
          <a:xfrm>
            <a:off x="801813" y="4755729"/>
            <a:ext cx="8441634" cy="56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EAF7D3C-70A8-4554-B69D-F5659D55E3B6}"/>
              </a:ext>
            </a:extLst>
          </p:cNvPr>
          <p:cNvCxnSpPr/>
          <p:nvPr/>
        </p:nvCxnSpPr>
        <p:spPr>
          <a:xfrm>
            <a:off x="1727539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BAC787B4-B51A-4BDB-BC31-D1E9DC987B61}"/>
              </a:ext>
            </a:extLst>
          </p:cNvPr>
          <p:cNvCxnSpPr/>
          <p:nvPr/>
        </p:nvCxnSpPr>
        <p:spPr>
          <a:xfrm>
            <a:off x="2759210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A50A169-A2CC-4E30-9B6A-26623848FD00}"/>
              </a:ext>
            </a:extLst>
          </p:cNvPr>
          <p:cNvCxnSpPr/>
          <p:nvPr/>
        </p:nvCxnSpPr>
        <p:spPr>
          <a:xfrm>
            <a:off x="3828612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DAE14FF-041A-4B4B-8817-49C742D1A920}"/>
              </a:ext>
            </a:extLst>
          </p:cNvPr>
          <p:cNvCxnSpPr/>
          <p:nvPr/>
        </p:nvCxnSpPr>
        <p:spPr>
          <a:xfrm>
            <a:off x="4949643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AA873B9-6A85-44D4-ABB3-05AB9A897A52}"/>
              </a:ext>
            </a:extLst>
          </p:cNvPr>
          <p:cNvCxnSpPr/>
          <p:nvPr/>
        </p:nvCxnSpPr>
        <p:spPr>
          <a:xfrm>
            <a:off x="6026598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3CD99604-E43F-42CA-972D-D6B65B7534DD}"/>
              </a:ext>
            </a:extLst>
          </p:cNvPr>
          <p:cNvCxnSpPr/>
          <p:nvPr/>
        </p:nvCxnSpPr>
        <p:spPr>
          <a:xfrm>
            <a:off x="7113742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D9BC8E5-7E16-4AF8-92D9-7B1D16D824B6}"/>
              </a:ext>
            </a:extLst>
          </p:cNvPr>
          <p:cNvCxnSpPr/>
          <p:nvPr/>
        </p:nvCxnSpPr>
        <p:spPr>
          <a:xfrm>
            <a:off x="8195601" y="4755729"/>
            <a:ext cx="0" cy="56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2745420-C66C-41A7-B878-64CE092C1C5C}"/>
              </a:ext>
            </a:extLst>
          </p:cNvPr>
          <p:cNvSpPr txBox="1"/>
          <p:nvPr/>
        </p:nvSpPr>
        <p:spPr>
          <a:xfrm>
            <a:off x="1102900" y="4808106"/>
            <a:ext cx="40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4EED1EC-0215-4716-9BB3-6FD8A719C9DE}"/>
              </a:ext>
            </a:extLst>
          </p:cNvPr>
          <p:cNvSpPr txBox="1"/>
          <p:nvPr/>
        </p:nvSpPr>
        <p:spPr>
          <a:xfrm>
            <a:off x="2116184" y="4808106"/>
            <a:ext cx="40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A307279-B9A0-4DB9-8A3E-FBF926A229B1}"/>
              </a:ext>
            </a:extLst>
          </p:cNvPr>
          <p:cNvSpPr txBox="1"/>
          <p:nvPr/>
        </p:nvSpPr>
        <p:spPr>
          <a:xfrm>
            <a:off x="3077057" y="4804345"/>
            <a:ext cx="40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5E5AD3F-51B6-44CF-8952-94EABB3CC482}"/>
              </a:ext>
            </a:extLst>
          </p:cNvPr>
          <p:cNvSpPr txBox="1"/>
          <p:nvPr/>
        </p:nvSpPr>
        <p:spPr>
          <a:xfrm>
            <a:off x="4198087" y="4804344"/>
            <a:ext cx="40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EA3B8ED-442E-459B-B28C-DDDC4B3578F9}"/>
              </a:ext>
            </a:extLst>
          </p:cNvPr>
          <p:cNvSpPr txBox="1"/>
          <p:nvPr/>
        </p:nvSpPr>
        <p:spPr>
          <a:xfrm>
            <a:off x="5355819" y="4804343"/>
            <a:ext cx="45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7EFC351-10AE-48F8-A7ED-25B67872C513}"/>
              </a:ext>
            </a:extLst>
          </p:cNvPr>
          <p:cNvSpPr txBox="1"/>
          <p:nvPr/>
        </p:nvSpPr>
        <p:spPr>
          <a:xfrm>
            <a:off x="6420226" y="4800338"/>
            <a:ext cx="45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6495052-3929-4819-8293-AEB30B4EF807}"/>
              </a:ext>
            </a:extLst>
          </p:cNvPr>
          <p:cNvSpPr txBox="1"/>
          <p:nvPr/>
        </p:nvSpPr>
        <p:spPr>
          <a:xfrm>
            <a:off x="7424819" y="4814284"/>
            <a:ext cx="45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4C47E0B-843E-4BCE-A03F-762CF5AF6A76}"/>
              </a:ext>
            </a:extLst>
          </p:cNvPr>
          <p:cNvSpPr txBox="1"/>
          <p:nvPr/>
        </p:nvSpPr>
        <p:spPr>
          <a:xfrm>
            <a:off x="8638649" y="4808105"/>
            <a:ext cx="45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4D727BE-2226-470A-B20C-A054D311D42F}"/>
                  </a:ext>
                </a:extLst>
              </p:cNvPr>
              <p:cNvSpPr txBox="1"/>
              <p:nvPr/>
            </p:nvSpPr>
            <p:spPr>
              <a:xfrm>
                <a:off x="4751653" y="854397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4D727BE-2226-470A-B20C-A054D311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53" y="854397"/>
                <a:ext cx="74423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28196822-6280-4D05-B339-EAD5F62E20D5}"/>
                  </a:ext>
                </a:extLst>
              </p:cNvPr>
              <p:cNvSpPr txBox="1"/>
              <p:nvPr/>
            </p:nvSpPr>
            <p:spPr>
              <a:xfrm>
                <a:off x="2603024" y="1803596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28196822-6280-4D05-B339-EAD5F62E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24" y="1803596"/>
                <a:ext cx="74423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CED52694-A344-438E-88B4-3ECA45A3435F}"/>
                  </a:ext>
                </a:extLst>
              </p:cNvPr>
              <p:cNvSpPr txBox="1"/>
              <p:nvPr/>
            </p:nvSpPr>
            <p:spPr>
              <a:xfrm>
                <a:off x="6949875" y="1812575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CED52694-A344-438E-88B4-3ECA45A3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875" y="1812575"/>
                <a:ext cx="7442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07DF2B5-8EC2-46A0-95EC-2956BFF5C056}"/>
                  </a:ext>
                </a:extLst>
              </p:cNvPr>
              <p:cNvSpPr txBox="1"/>
              <p:nvPr/>
            </p:nvSpPr>
            <p:spPr>
              <a:xfrm>
                <a:off x="5834014" y="2890603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07DF2B5-8EC2-46A0-95EC-2956BFF5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14" y="2890603"/>
                <a:ext cx="7442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57821AF-85C0-4FFC-A598-02D49DEAF253}"/>
                  </a:ext>
                </a:extLst>
              </p:cNvPr>
              <p:cNvSpPr txBox="1"/>
              <p:nvPr/>
            </p:nvSpPr>
            <p:spPr>
              <a:xfrm>
                <a:off x="3534139" y="2854027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57821AF-85C0-4FFC-A598-02D49DEA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139" y="2854027"/>
                <a:ext cx="7442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DF0F623-9B83-491B-ADE8-4DDD7B0B47BB}"/>
                  </a:ext>
                </a:extLst>
              </p:cNvPr>
              <p:cNvSpPr txBox="1"/>
              <p:nvPr/>
            </p:nvSpPr>
            <p:spPr>
              <a:xfrm>
                <a:off x="1563201" y="2878692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DF0F623-9B83-491B-ADE8-4DDD7B0B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01" y="2878692"/>
                <a:ext cx="74423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2A582CE-5563-430A-9722-A024392070A9}"/>
                  </a:ext>
                </a:extLst>
              </p:cNvPr>
              <p:cNvSpPr txBox="1"/>
              <p:nvPr/>
            </p:nvSpPr>
            <p:spPr>
              <a:xfrm>
                <a:off x="8402929" y="4011400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2A582CE-5563-430A-9722-A0243920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929" y="4011400"/>
                <a:ext cx="7442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0B9C34F-B522-49DE-8811-6F9777295B2D}"/>
                  </a:ext>
                </a:extLst>
              </p:cNvPr>
              <p:cNvSpPr txBox="1"/>
              <p:nvPr/>
            </p:nvSpPr>
            <p:spPr>
              <a:xfrm>
                <a:off x="7216224" y="3996143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0B9C34F-B522-49DE-8811-6F97772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24" y="3996143"/>
                <a:ext cx="7442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028508C-A3E8-4CF0-87A9-4B33D6071DFA}"/>
                  </a:ext>
                </a:extLst>
              </p:cNvPr>
              <p:cNvSpPr txBox="1"/>
              <p:nvPr/>
            </p:nvSpPr>
            <p:spPr>
              <a:xfrm>
                <a:off x="6428659" y="3998428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028508C-A3E8-4CF0-87A9-4B33D607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59" y="3998428"/>
                <a:ext cx="7442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CB3E004-67EA-4513-BCC1-FFF9E91CF125}"/>
                  </a:ext>
                </a:extLst>
              </p:cNvPr>
              <p:cNvSpPr txBox="1"/>
              <p:nvPr/>
            </p:nvSpPr>
            <p:spPr>
              <a:xfrm>
                <a:off x="5242772" y="4007554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CB3E004-67EA-4513-BCC1-FFF9E91CF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72" y="4007554"/>
                <a:ext cx="74423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013F6C6-A44D-4749-B791-35B04297A21D}"/>
                  </a:ext>
                </a:extLst>
              </p:cNvPr>
              <p:cNvSpPr txBox="1"/>
              <p:nvPr/>
            </p:nvSpPr>
            <p:spPr>
              <a:xfrm>
                <a:off x="4149640" y="3961852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013F6C6-A44D-4749-B791-35B04297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40" y="3961852"/>
                <a:ext cx="744233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AFEDEF6-3FAB-49B7-9E07-A3505B17DF6F}"/>
                  </a:ext>
                </a:extLst>
              </p:cNvPr>
              <p:cNvSpPr txBox="1"/>
              <p:nvPr/>
            </p:nvSpPr>
            <p:spPr>
              <a:xfrm>
                <a:off x="2924124" y="3983429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AFEDEF6-3FAB-49B7-9E07-A3505B17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24" y="3983429"/>
                <a:ext cx="74423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BAEF1D10-0AAE-418A-9C40-370649A24988}"/>
                  </a:ext>
                </a:extLst>
              </p:cNvPr>
              <p:cNvSpPr txBox="1"/>
              <p:nvPr/>
            </p:nvSpPr>
            <p:spPr>
              <a:xfrm>
                <a:off x="2110443" y="3987159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001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BAEF1D10-0AAE-418A-9C40-370649A2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43" y="3987159"/>
                <a:ext cx="74423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C5F9980-A01F-4CED-A451-CD19538211FF}"/>
                  </a:ext>
                </a:extLst>
              </p:cNvPr>
              <p:cNvSpPr txBox="1"/>
              <p:nvPr/>
            </p:nvSpPr>
            <p:spPr>
              <a:xfrm>
                <a:off x="951973" y="4007554"/>
                <a:ext cx="744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C5F9980-A01F-4CED-A451-CD195382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3" y="4007554"/>
                <a:ext cx="74423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A743ADA-CD46-45C3-AFCE-05B5D4CAA5BD}"/>
                  </a:ext>
                </a:extLst>
              </p:cNvPr>
              <p:cNvSpPr txBox="1"/>
              <p:nvPr/>
            </p:nvSpPr>
            <p:spPr>
              <a:xfrm>
                <a:off x="7835210" y="2823829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A743ADA-CD46-45C3-AFCE-05B5D4CA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10" y="2823829"/>
                <a:ext cx="744233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2A469F-3D61-4618-962A-5B9751659313}"/>
              </a:ext>
            </a:extLst>
          </p:cNvPr>
          <p:cNvCxnSpPr>
            <a:cxnSpLocks/>
          </p:cNvCxnSpPr>
          <p:nvPr/>
        </p:nvCxnSpPr>
        <p:spPr>
          <a:xfrm flipH="1" flipV="1">
            <a:off x="3253465" y="5377358"/>
            <a:ext cx="1146320" cy="7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1785788-DF99-4A38-BA6F-B1DB925E7D8B}"/>
              </a:ext>
            </a:extLst>
          </p:cNvPr>
          <p:cNvCxnSpPr/>
          <p:nvPr/>
        </p:nvCxnSpPr>
        <p:spPr>
          <a:xfrm flipV="1">
            <a:off x="4399785" y="5377358"/>
            <a:ext cx="956034" cy="79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B4DCC52-E8BC-43AD-9A43-816BEBC360B3}"/>
              </a:ext>
            </a:extLst>
          </p:cNvPr>
          <p:cNvCxnSpPr>
            <a:cxnSpLocks/>
          </p:cNvCxnSpPr>
          <p:nvPr/>
        </p:nvCxnSpPr>
        <p:spPr>
          <a:xfrm flipH="1" flipV="1">
            <a:off x="7575194" y="5420826"/>
            <a:ext cx="678386" cy="75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C7ABB08-8477-4E60-9FC7-0E80A6704AA7}"/>
              </a:ext>
            </a:extLst>
          </p:cNvPr>
          <p:cNvCxnSpPr/>
          <p:nvPr/>
        </p:nvCxnSpPr>
        <p:spPr>
          <a:xfrm flipV="1">
            <a:off x="8253580" y="5420826"/>
            <a:ext cx="524757" cy="75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0B1613D0-B118-4E03-9CB6-F47D2D6F319C}"/>
              </a:ext>
            </a:extLst>
          </p:cNvPr>
          <p:cNvSpPr/>
          <p:nvPr/>
        </p:nvSpPr>
        <p:spPr>
          <a:xfrm>
            <a:off x="4077627" y="6215903"/>
            <a:ext cx="684474" cy="4384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30CF43DB-B20D-4A48-B3E0-07F2F4F81B02}"/>
                  </a:ext>
                </a:extLst>
              </p:cNvPr>
              <p:cNvSpPr txBox="1"/>
              <p:nvPr/>
            </p:nvSpPr>
            <p:spPr>
              <a:xfrm>
                <a:off x="4090760" y="6264498"/>
                <a:ext cx="6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30CF43DB-B20D-4A48-B3E0-07F2F4F81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60" y="6264498"/>
                <a:ext cx="67134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6CED30F3-0CC5-4017-B91C-F35CA808DA9A}"/>
              </a:ext>
            </a:extLst>
          </p:cNvPr>
          <p:cNvSpPr/>
          <p:nvPr/>
        </p:nvSpPr>
        <p:spPr>
          <a:xfrm>
            <a:off x="7905417" y="6223971"/>
            <a:ext cx="684474" cy="4384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A93704A6-5C90-43ED-A461-267D688A3FB5}"/>
                  </a:ext>
                </a:extLst>
              </p:cNvPr>
              <p:cNvSpPr txBox="1"/>
              <p:nvPr/>
            </p:nvSpPr>
            <p:spPr>
              <a:xfrm>
                <a:off x="7918550" y="6272566"/>
                <a:ext cx="671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A93704A6-5C90-43ED-A461-267D688A3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50" y="6272566"/>
                <a:ext cx="67134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FE2F699A-1285-42DF-9649-B73EF8F9D724}"/>
                  </a:ext>
                </a:extLst>
              </p:cNvPr>
              <p:cNvSpPr txBox="1"/>
              <p:nvPr/>
            </p:nvSpPr>
            <p:spPr>
              <a:xfrm>
                <a:off x="4670042" y="6173889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FE2F699A-1285-42DF-9649-B73EF8F9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42" y="6173889"/>
                <a:ext cx="744233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D63BF39-2EFF-4577-A01C-34E78E1ED363}"/>
                  </a:ext>
                </a:extLst>
              </p:cNvPr>
              <p:cNvSpPr txBox="1"/>
              <p:nvPr/>
            </p:nvSpPr>
            <p:spPr>
              <a:xfrm>
                <a:off x="8559849" y="6136146"/>
                <a:ext cx="744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D63BF39-2EFF-4577-A01C-34E78E1E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849" y="6136146"/>
                <a:ext cx="74423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矩形 168">
            <a:extLst>
              <a:ext uri="{FF2B5EF4-FFF2-40B4-BE49-F238E27FC236}">
                <a16:creationId xmlns:a16="http://schemas.microsoft.com/office/drawing/2014/main" id="{87E09E6D-517D-40C9-81D9-FD1EFD4980EF}"/>
              </a:ext>
            </a:extLst>
          </p:cNvPr>
          <p:cNvSpPr/>
          <p:nvPr/>
        </p:nvSpPr>
        <p:spPr>
          <a:xfrm>
            <a:off x="9856507" y="1079655"/>
            <a:ext cx="469510" cy="213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B530700-C362-4E59-A051-80F0C43A399F}"/>
              </a:ext>
            </a:extLst>
          </p:cNvPr>
          <p:cNvSpPr/>
          <p:nvPr/>
        </p:nvSpPr>
        <p:spPr>
          <a:xfrm>
            <a:off x="9856507" y="1424372"/>
            <a:ext cx="469510" cy="21304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95C8267-E108-4544-84CD-9EB9747954D0}"/>
              </a:ext>
            </a:extLst>
          </p:cNvPr>
          <p:cNvSpPr txBox="1"/>
          <p:nvPr/>
        </p:nvSpPr>
        <p:spPr>
          <a:xfrm>
            <a:off x="10458365" y="1026082"/>
            <a:ext cx="146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5F5245C-7B9A-4519-9DB1-D39A18546DB5}"/>
              </a:ext>
            </a:extLst>
          </p:cNvPr>
          <p:cNvSpPr txBox="1"/>
          <p:nvPr/>
        </p:nvSpPr>
        <p:spPr>
          <a:xfrm>
            <a:off x="10458365" y="1382965"/>
            <a:ext cx="146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AFA0649-320E-4E4E-9B7E-B6117A939278}"/>
              </a:ext>
            </a:extLst>
          </p:cNvPr>
          <p:cNvSpPr txBox="1"/>
          <p:nvPr/>
        </p:nvSpPr>
        <p:spPr>
          <a:xfrm>
            <a:off x="9567916" y="972391"/>
            <a:ext cx="2240197" cy="73184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44D39D7C-B9BA-4D8C-8BD1-FCC2EFE8B3B4}"/>
                  </a:ext>
                </a:extLst>
              </p:cNvPr>
              <p:cNvSpPr txBox="1"/>
              <p:nvPr/>
            </p:nvSpPr>
            <p:spPr>
              <a:xfrm>
                <a:off x="5424200" y="843192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CN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𝐬𝐤</m:t>
                      </m:r>
                      <m:r>
                        <a:rPr lang="en-US" altLang="zh-CN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44D39D7C-B9BA-4D8C-8BD1-FCC2EFE8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00" y="843192"/>
                <a:ext cx="771447" cy="338554"/>
              </a:xfrm>
              <a:prstGeom prst="rect">
                <a:avLst/>
              </a:prstGeom>
              <a:blipFill>
                <a:blip r:embed="rId2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25D07F1-5E48-4494-8E0A-F001FFD5DDE8}"/>
                  </a:ext>
                </a:extLst>
              </p:cNvPr>
              <p:cNvSpPr txBox="1"/>
              <p:nvPr/>
            </p:nvSpPr>
            <p:spPr>
              <a:xfrm>
                <a:off x="1774983" y="1768051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𝒔𝒌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25D07F1-5E48-4494-8E0A-F001FFD5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83" y="1768051"/>
                <a:ext cx="771447" cy="338554"/>
              </a:xfrm>
              <a:prstGeom prst="rect">
                <a:avLst/>
              </a:prstGeom>
              <a:blipFill>
                <a:blip r:embed="rId25"/>
                <a:stretch>
                  <a:fillRect r="-551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511F9-6697-48CE-9408-868000CABF79}"/>
                  </a:ext>
                </a:extLst>
              </p:cNvPr>
              <p:cNvSpPr txBox="1"/>
              <p:nvPr/>
            </p:nvSpPr>
            <p:spPr>
              <a:xfrm>
                <a:off x="7764007" y="1788586"/>
                <a:ext cx="77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𝒔𝒌</m:t>
                      </m:r>
                      <m:r>
                        <a:rPr lang="en-US" altLang="zh-CN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511F9-6697-48CE-9408-868000CA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07" y="1788586"/>
                <a:ext cx="771447" cy="369332"/>
              </a:xfrm>
              <a:prstGeom prst="rect">
                <a:avLst/>
              </a:prstGeom>
              <a:blipFill>
                <a:blip r:embed="rId26"/>
                <a:stretch>
                  <a:fillRect l="-794" r="-2063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7348A1D-7BCA-48A5-9649-01D8C3DF819A}"/>
                  </a:ext>
                </a:extLst>
              </p:cNvPr>
              <p:cNvSpPr txBox="1"/>
              <p:nvPr/>
            </p:nvSpPr>
            <p:spPr>
              <a:xfrm>
                <a:off x="552642" y="2869416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7348A1D-7BCA-48A5-9649-01D8C3DF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2" y="2869416"/>
                <a:ext cx="771447" cy="338554"/>
              </a:xfrm>
              <a:prstGeom prst="rect">
                <a:avLst/>
              </a:prstGeom>
              <a:blipFill>
                <a:blip r:embed="rId27"/>
                <a:stretch>
                  <a:fillRect r="-18254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3AD803F-9F3A-441D-B1B1-67C6F0A599CF}"/>
                  </a:ext>
                </a:extLst>
              </p:cNvPr>
              <p:cNvSpPr txBox="1"/>
              <p:nvPr/>
            </p:nvSpPr>
            <p:spPr>
              <a:xfrm>
                <a:off x="4084425" y="2913632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3AD803F-9F3A-441D-B1B1-67C6F0A5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25" y="2913632"/>
                <a:ext cx="771447" cy="338554"/>
              </a:xfrm>
              <a:prstGeom prst="rect">
                <a:avLst/>
              </a:prstGeom>
              <a:blipFill>
                <a:blip r:embed="rId28"/>
                <a:stretch>
                  <a:fillRect r="-18110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4140870-BA9F-4734-8F2E-B2BAA198CECF}"/>
                  </a:ext>
                </a:extLst>
              </p:cNvPr>
              <p:cNvSpPr txBox="1"/>
              <p:nvPr/>
            </p:nvSpPr>
            <p:spPr>
              <a:xfrm>
                <a:off x="6514906" y="2906794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4140870-BA9F-4734-8F2E-B2BAA198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906" y="2906794"/>
                <a:ext cx="771447" cy="338554"/>
              </a:xfrm>
              <a:prstGeom prst="rect">
                <a:avLst/>
              </a:prstGeom>
              <a:blipFill>
                <a:blip r:embed="rId29"/>
                <a:stretch>
                  <a:fillRect r="-2063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9EA8EEE-2348-4022-9983-2146212F18C1}"/>
                  </a:ext>
                </a:extLst>
              </p:cNvPr>
              <p:cNvSpPr txBox="1"/>
              <p:nvPr/>
            </p:nvSpPr>
            <p:spPr>
              <a:xfrm>
                <a:off x="8579443" y="2885665"/>
                <a:ext cx="771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9EA8EEE-2348-4022-9983-2146212F1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443" y="2885665"/>
                <a:ext cx="771447" cy="338554"/>
              </a:xfrm>
              <a:prstGeom prst="rect">
                <a:avLst/>
              </a:prstGeom>
              <a:blipFill>
                <a:blip r:embed="rId30"/>
                <a:stretch>
                  <a:fillRect r="-19685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6947538-8725-471E-9F58-0C682AC974E7}"/>
                  </a:ext>
                </a:extLst>
              </p:cNvPr>
              <p:cNvSpPr txBox="1"/>
              <p:nvPr/>
            </p:nvSpPr>
            <p:spPr>
              <a:xfrm>
                <a:off x="787018" y="4370303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6947538-8725-471E-9F58-0C682AC9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8" y="4370303"/>
                <a:ext cx="771447" cy="307777"/>
              </a:xfrm>
              <a:prstGeom prst="rect">
                <a:avLst/>
              </a:prstGeom>
              <a:blipFill>
                <a:blip r:embed="rId31"/>
                <a:stretch>
                  <a:fillRect r="-25197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C782CD1-6F5B-4D4C-9913-95A1B6FFEB13}"/>
                  </a:ext>
                </a:extLst>
              </p:cNvPr>
              <p:cNvSpPr txBox="1"/>
              <p:nvPr/>
            </p:nvSpPr>
            <p:spPr>
              <a:xfrm>
                <a:off x="1965229" y="4379688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𝟎𝟎𝟏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C782CD1-6F5B-4D4C-9913-95A1B6FF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229" y="4379688"/>
                <a:ext cx="771447" cy="307777"/>
              </a:xfrm>
              <a:prstGeom prst="rect">
                <a:avLst/>
              </a:prstGeom>
              <a:blipFill>
                <a:blip r:embed="rId32"/>
                <a:stretch>
                  <a:fillRect r="-251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98B04D3-90FB-4D8A-BD5E-DDA84D460B10}"/>
                  </a:ext>
                </a:extLst>
              </p:cNvPr>
              <p:cNvSpPr txBox="1"/>
              <p:nvPr/>
            </p:nvSpPr>
            <p:spPr>
              <a:xfrm>
                <a:off x="2838118" y="4379156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98B04D3-90FB-4D8A-BD5E-DDA84D46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18" y="4379156"/>
                <a:ext cx="771447" cy="307777"/>
              </a:xfrm>
              <a:prstGeom prst="rect">
                <a:avLst/>
              </a:prstGeom>
              <a:blipFill>
                <a:blip r:embed="rId33"/>
                <a:stretch>
                  <a:fillRect r="-253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95D6BE6-CA77-42F2-A118-18B2E1A30016}"/>
                  </a:ext>
                </a:extLst>
              </p:cNvPr>
              <p:cNvSpPr txBox="1"/>
              <p:nvPr/>
            </p:nvSpPr>
            <p:spPr>
              <a:xfrm>
                <a:off x="4026941" y="4373247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95D6BE6-CA77-42F2-A118-18B2E1A3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1" y="4373247"/>
                <a:ext cx="771447" cy="307777"/>
              </a:xfrm>
              <a:prstGeom prst="rect">
                <a:avLst/>
              </a:prstGeom>
              <a:blipFill>
                <a:blip r:embed="rId34"/>
                <a:stretch>
                  <a:fillRect r="-253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AFBAC5A2-B8D1-434F-98F6-58C30D607A82}"/>
                  </a:ext>
                </a:extLst>
              </p:cNvPr>
              <p:cNvSpPr txBox="1"/>
              <p:nvPr/>
            </p:nvSpPr>
            <p:spPr>
              <a:xfrm>
                <a:off x="5208264" y="4370302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AFBAC5A2-B8D1-434F-98F6-58C30D60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64" y="4370302"/>
                <a:ext cx="771447" cy="307777"/>
              </a:xfrm>
              <a:prstGeom prst="rect">
                <a:avLst/>
              </a:prstGeom>
              <a:blipFill>
                <a:blip r:embed="rId35"/>
                <a:stretch>
                  <a:fillRect r="-25197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3AC62669-1F79-408A-93D7-E26C8F0C7D1D}"/>
                  </a:ext>
                </a:extLst>
              </p:cNvPr>
              <p:cNvSpPr txBox="1"/>
              <p:nvPr/>
            </p:nvSpPr>
            <p:spPr>
              <a:xfrm>
                <a:off x="6333113" y="4377744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3AC62669-1F79-408A-93D7-E26C8F0C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13" y="4377744"/>
                <a:ext cx="771447" cy="307777"/>
              </a:xfrm>
              <a:prstGeom prst="rect">
                <a:avLst/>
              </a:prstGeom>
              <a:blipFill>
                <a:blip r:embed="rId36"/>
                <a:stretch>
                  <a:fillRect r="-253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D75E86A6-1C12-4F95-8E3E-762C1B54C0B8}"/>
                  </a:ext>
                </a:extLst>
              </p:cNvPr>
              <p:cNvSpPr txBox="1"/>
              <p:nvPr/>
            </p:nvSpPr>
            <p:spPr>
              <a:xfrm>
                <a:off x="7202616" y="4385976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𝟏𝟏𝟎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D75E86A6-1C12-4F95-8E3E-762C1B54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16" y="4385976"/>
                <a:ext cx="771447" cy="307777"/>
              </a:xfrm>
              <a:prstGeom prst="rect">
                <a:avLst/>
              </a:prstGeom>
              <a:blipFill>
                <a:blip r:embed="rId37"/>
                <a:stretch>
                  <a:fillRect r="-253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7E36C1E7-6AC4-4F24-911B-F6BD7C69BB64}"/>
                  </a:ext>
                </a:extLst>
              </p:cNvPr>
              <p:cNvSpPr txBox="1"/>
              <p:nvPr/>
            </p:nvSpPr>
            <p:spPr>
              <a:xfrm>
                <a:off x="8352639" y="4379688"/>
                <a:ext cx="771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7E36C1E7-6AC4-4F24-911B-F6BD7C69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39" y="4379688"/>
                <a:ext cx="771447" cy="307777"/>
              </a:xfrm>
              <a:prstGeom prst="rect">
                <a:avLst/>
              </a:prstGeom>
              <a:blipFill>
                <a:blip r:embed="rId38"/>
                <a:stretch>
                  <a:fillRect r="-2519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35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17B2D-1C44-4534-82B3-DD6C637CDD59}"/>
              </a:ext>
            </a:extLst>
          </p:cNvPr>
          <p:cNvSpPr txBox="1"/>
          <p:nvPr/>
        </p:nvSpPr>
        <p:spPr>
          <a:xfrm>
            <a:off x="3407702" y="2644170"/>
            <a:ext cx="60954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9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96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9F068-9AA0-4ABF-A5CE-24FC99763E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6" y="92858"/>
            <a:ext cx="762249" cy="76224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718397-91E0-4D36-B3D0-054E262920B3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31104258-5FEC-415C-B1A2-DA02AC80EC6B}"/>
              </a:ext>
            </a:extLst>
          </p:cNvPr>
          <p:cNvSpPr txBox="1"/>
          <p:nvPr/>
        </p:nvSpPr>
        <p:spPr>
          <a:xfrm>
            <a:off x="213164" y="234855"/>
            <a:ext cx="6842731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733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Privacy</a:t>
            </a:r>
            <a:endParaRPr lang="zh-CN" altLang="en-US" sz="3733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E5AF8D2-E795-4942-886B-BE371EEB4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5" y="2510606"/>
            <a:ext cx="566009" cy="6603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88280F-0ECB-4D61-80A0-005441FE4D01}"/>
              </a:ext>
            </a:extLst>
          </p:cNvPr>
          <p:cNvSpPr txBox="1"/>
          <p:nvPr/>
        </p:nvSpPr>
        <p:spPr>
          <a:xfrm>
            <a:off x="271265" y="3177319"/>
            <a:ext cx="95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D800210-5FA5-4B55-8D3F-1FDEF1B8A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79" y="2409699"/>
            <a:ext cx="940343" cy="87105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D12484B-4AC6-44A6-94BE-68BB163A1A68}"/>
              </a:ext>
            </a:extLst>
          </p:cNvPr>
          <p:cNvSpPr txBox="1"/>
          <p:nvPr/>
        </p:nvSpPr>
        <p:spPr>
          <a:xfrm>
            <a:off x="3903458" y="3242454"/>
            <a:ext cx="145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9DB896-2C23-4A90-9954-EEEFCB5A5D07}"/>
              </a:ext>
            </a:extLst>
          </p:cNvPr>
          <p:cNvSpPr/>
          <p:nvPr/>
        </p:nvSpPr>
        <p:spPr>
          <a:xfrm>
            <a:off x="2095467" y="1815510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9F3E7D2-B34B-4548-99FE-918C712D3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35" y="1676692"/>
            <a:ext cx="173781" cy="26857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01A759D-4C22-49AB-B388-DEEC86779154}"/>
              </a:ext>
            </a:extLst>
          </p:cNvPr>
          <p:cNvSpPr/>
          <p:nvPr/>
        </p:nvSpPr>
        <p:spPr>
          <a:xfrm>
            <a:off x="2353728" y="1857642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/>
              <p:nvPr/>
            </p:nvSpPr>
            <p:spPr>
              <a:xfrm>
                <a:off x="2315491" y="1857642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91" y="1857642"/>
                <a:ext cx="930336" cy="338554"/>
              </a:xfrm>
              <a:prstGeom prst="rect">
                <a:avLst/>
              </a:prstGeom>
              <a:blipFill>
                <a:blip r:embed="rId8"/>
                <a:stretch>
                  <a:fillRect l="-658" r="-65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BCB39060-7423-421D-92FE-975893CE3DE8}"/>
              </a:ext>
            </a:extLst>
          </p:cNvPr>
          <p:cNvSpPr/>
          <p:nvPr/>
        </p:nvSpPr>
        <p:spPr>
          <a:xfrm>
            <a:off x="1860127" y="2348740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CECCB3-268A-44EC-B65D-E65EB5086A27}"/>
              </a:ext>
            </a:extLst>
          </p:cNvPr>
          <p:cNvSpPr txBox="1"/>
          <p:nvPr/>
        </p:nvSpPr>
        <p:spPr>
          <a:xfrm>
            <a:off x="2352219" y="2329894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1D2D91D-C32B-4F15-87DE-CEDDA95CB3D9}"/>
              </a:ext>
            </a:extLst>
          </p:cNvPr>
          <p:cNvSpPr/>
          <p:nvPr/>
        </p:nvSpPr>
        <p:spPr>
          <a:xfrm>
            <a:off x="1860127" y="3381454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5D9169-2744-470B-A9B6-6A69A7A8F0BE}"/>
              </a:ext>
            </a:extLst>
          </p:cNvPr>
          <p:cNvSpPr/>
          <p:nvPr/>
        </p:nvSpPr>
        <p:spPr>
          <a:xfrm>
            <a:off x="2399317" y="2914410"/>
            <a:ext cx="827627" cy="3671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F48EE7-95CF-4C15-B45D-4B84F876A9FD}"/>
              </a:ext>
            </a:extLst>
          </p:cNvPr>
          <p:cNvSpPr/>
          <p:nvPr/>
        </p:nvSpPr>
        <p:spPr>
          <a:xfrm>
            <a:off x="2632095" y="2975886"/>
            <a:ext cx="382116" cy="242036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/>
              <p:nvPr/>
            </p:nvSpPr>
            <p:spPr>
              <a:xfrm>
                <a:off x="2592384" y="2894846"/>
                <a:ext cx="484792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84" y="2894846"/>
                <a:ext cx="484792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7FAD9DDE-3043-4896-B7A7-F3124618B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80" y="2757310"/>
            <a:ext cx="173781" cy="26857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FF4DDEA-8B6D-4443-8F4D-160C321FBF5E}"/>
              </a:ext>
            </a:extLst>
          </p:cNvPr>
          <p:cNvSpPr txBox="1"/>
          <p:nvPr/>
        </p:nvSpPr>
        <p:spPr>
          <a:xfrm>
            <a:off x="2410859" y="3402372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909A422F-CF23-4F24-9D47-C71F240690B2}"/>
              </a:ext>
            </a:extLst>
          </p:cNvPr>
          <p:cNvSpPr/>
          <p:nvPr/>
        </p:nvSpPr>
        <p:spPr>
          <a:xfrm>
            <a:off x="1873500" y="4268395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B7E66B-C7BC-4024-B41F-5C757AB5FC6C}"/>
              </a:ext>
            </a:extLst>
          </p:cNvPr>
          <p:cNvSpPr/>
          <p:nvPr/>
        </p:nvSpPr>
        <p:spPr>
          <a:xfrm>
            <a:off x="2130453" y="3759761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5ABF574-3890-4068-B7A2-CDE9A9BDA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1" y="3620943"/>
            <a:ext cx="173781" cy="268571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4A21060A-A7A9-4DD7-985C-94F8417E1280}"/>
              </a:ext>
            </a:extLst>
          </p:cNvPr>
          <p:cNvSpPr/>
          <p:nvPr/>
        </p:nvSpPr>
        <p:spPr>
          <a:xfrm>
            <a:off x="2350314" y="3797158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/>
              <p:nvPr/>
            </p:nvSpPr>
            <p:spPr>
              <a:xfrm>
                <a:off x="2210366" y="3802936"/>
                <a:ext cx="110341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66" y="3802936"/>
                <a:ext cx="1103416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2A59CFB2-4FFC-460B-AD69-DA0D0508AA13}"/>
              </a:ext>
            </a:extLst>
          </p:cNvPr>
          <p:cNvSpPr txBox="1"/>
          <p:nvPr/>
        </p:nvSpPr>
        <p:spPr>
          <a:xfrm>
            <a:off x="2410859" y="4289303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/>
              <p:nvPr/>
            </p:nvSpPr>
            <p:spPr>
              <a:xfrm>
                <a:off x="978827" y="2087461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7" y="2087461"/>
                <a:ext cx="67001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/>
              <p:nvPr/>
            </p:nvSpPr>
            <p:spPr>
              <a:xfrm>
                <a:off x="1011472" y="3097411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72" y="3097411"/>
                <a:ext cx="670013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/>
              <p:nvPr/>
            </p:nvSpPr>
            <p:spPr>
              <a:xfrm>
                <a:off x="1034632" y="3983378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2" y="3983378"/>
                <a:ext cx="670013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/>
              <p:nvPr/>
            </p:nvSpPr>
            <p:spPr>
              <a:xfrm>
                <a:off x="1484298" y="5121659"/>
                <a:ext cx="3145364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b="1" dirty="0">
                    <a:solidFill>
                      <a:srgbClr val="FF0000"/>
                    </a:solidFill>
                  </a:rPr>
                  <a:t>Insertion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867" b="1" dirty="0">
                    <a:solidFill>
                      <a:srgbClr val="FF0000"/>
                    </a:solidFill>
                  </a:rPr>
                  <a:t> cannot </a:t>
                </a:r>
              </a:p>
              <a:p>
                <a:r>
                  <a:rPr lang="en-US" altLang="zh-CN" sz="1867" b="1" dirty="0">
                    <a:solidFill>
                      <a:srgbClr val="FF0000"/>
                    </a:solidFill>
                  </a:rPr>
                  <a:t>be linked to search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67" b="1" dirty="0">
                    <a:solidFill>
                      <a:srgbClr val="FF0000"/>
                    </a:solidFill>
                  </a:rPr>
                  <a:t> </a:t>
                </a:r>
                <a:endParaRPr lang="zh-CN" altLang="en-US" sz="1867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98" y="5121659"/>
                <a:ext cx="3145364" cy="666977"/>
              </a:xfrm>
              <a:prstGeom prst="rect">
                <a:avLst/>
              </a:prstGeom>
              <a:blipFill>
                <a:blip r:embed="rId14"/>
                <a:stretch>
                  <a:fillRect l="-1744" t="-545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云形 63">
            <a:extLst>
              <a:ext uri="{FF2B5EF4-FFF2-40B4-BE49-F238E27FC236}">
                <a16:creationId xmlns:a16="http://schemas.microsoft.com/office/drawing/2014/main" id="{CF8C4810-6709-4EBA-BFE6-93E96AECBBAF}"/>
              </a:ext>
            </a:extLst>
          </p:cNvPr>
          <p:cNvSpPr/>
          <p:nvPr/>
        </p:nvSpPr>
        <p:spPr>
          <a:xfrm>
            <a:off x="1224282" y="4768109"/>
            <a:ext cx="3559484" cy="143909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570D4-5D7F-4320-B1DC-74E1EC2A623E}"/>
              </a:ext>
            </a:extLst>
          </p:cNvPr>
          <p:cNvSpPr txBox="1"/>
          <p:nvPr/>
        </p:nvSpPr>
        <p:spPr>
          <a:xfrm>
            <a:off x="554269" y="952320"/>
            <a:ext cx="35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Privacy</a:t>
            </a:r>
            <a:endParaRPr lang="zh-CN" altLang="en-US" sz="28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7DEF8F4-960E-426D-9697-FE49949E60C3}"/>
              </a:ext>
            </a:extLst>
          </p:cNvPr>
          <p:cNvCxnSpPr/>
          <p:nvPr/>
        </p:nvCxnSpPr>
        <p:spPr>
          <a:xfrm>
            <a:off x="6268278" y="1113183"/>
            <a:ext cx="0" cy="52611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5202352-C2CC-4039-B880-2341D1A026EA}"/>
              </a:ext>
            </a:extLst>
          </p:cNvPr>
          <p:cNvSpPr txBox="1"/>
          <p:nvPr/>
        </p:nvSpPr>
        <p:spPr>
          <a:xfrm>
            <a:off x="6694669" y="952320"/>
            <a:ext cx="35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Privacy</a:t>
            </a:r>
            <a:endParaRPr lang="zh-CN" altLang="en-US" sz="2800" b="1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AE6D3D3-82A1-451C-8DA3-D78CE1D04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56" y="2673979"/>
            <a:ext cx="566009" cy="660344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DC704941-6BC1-42CD-AF3E-F2F4CFEEECAC}"/>
              </a:ext>
            </a:extLst>
          </p:cNvPr>
          <p:cNvSpPr txBox="1"/>
          <p:nvPr/>
        </p:nvSpPr>
        <p:spPr>
          <a:xfrm>
            <a:off x="6592408" y="3398260"/>
            <a:ext cx="95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D49B9B4-701C-4843-95EE-84C83E7D4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540" y="2568623"/>
            <a:ext cx="940343" cy="871055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29B84DB0-9FD9-4DDC-9F14-976CCD2DE5E1}"/>
              </a:ext>
            </a:extLst>
          </p:cNvPr>
          <p:cNvSpPr txBox="1"/>
          <p:nvPr/>
        </p:nvSpPr>
        <p:spPr>
          <a:xfrm>
            <a:off x="10378027" y="3390930"/>
            <a:ext cx="145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8182A1-E2F0-4A1D-AC68-C558F2CE8F70}"/>
              </a:ext>
            </a:extLst>
          </p:cNvPr>
          <p:cNvSpPr/>
          <p:nvPr/>
        </p:nvSpPr>
        <p:spPr>
          <a:xfrm>
            <a:off x="8507233" y="1552122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9164AF3A-ADD7-480E-94D2-7F6CD3B9A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01" y="1413304"/>
            <a:ext cx="173781" cy="268571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1EFFCF54-D6E5-42DD-926C-F2EBBF5FC291}"/>
              </a:ext>
            </a:extLst>
          </p:cNvPr>
          <p:cNvSpPr/>
          <p:nvPr/>
        </p:nvSpPr>
        <p:spPr>
          <a:xfrm>
            <a:off x="8765494" y="1594254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F95F59-B7F9-42BF-ABDA-30DF38899CB0}"/>
                  </a:ext>
                </a:extLst>
              </p:cNvPr>
              <p:cNvSpPr txBox="1"/>
              <p:nvPr/>
            </p:nvSpPr>
            <p:spPr>
              <a:xfrm>
                <a:off x="8729851" y="1591857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F95F59-B7F9-42BF-ABDA-30DF3889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851" y="1591857"/>
                <a:ext cx="930336" cy="338554"/>
              </a:xfrm>
              <a:prstGeom prst="rect">
                <a:avLst/>
              </a:prstGeom>
              <a:blipFill>
                <a:blip r:embed="rId15"/>
                <a:stretch>
                  <a:fillRect r="-65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66BA064E-6E81-48A4-827E-C40DDFFB1EB7}"/>
              </a:ext>
            </a:extLst>
          </p:cNvPr>
          <p:cNvSpPr/>
          <p:nvPr/>
        </p:nvSpPr>
        <p:spPr>
          <a:xfrm>
            <a:off x="8271893" y="2085352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30363-A38F-4437-B101-8CDC45D6FE45}"/>
              </a:ext>
            </a:extLst>
          </p:cNvPr>
          <p:cNvSpPr txBox="1"/>
          <p:nvPr/>
        </p:nvSpPr>
        <p:spPr>
          <a:xfrm>
            <a:off x="8763985" y="2066506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1800365-99B8-4F51-9CC2-D355355CB9C4}"/>
              </a:ext>
            </a:extLst>
          </p:cNvPr>
          <p:cNvSpPr/>
          <p:nvPr/>
        </p:nvSpPr>
        <p:spPr>
          <a:xfrm>
            <a:off x="8271893" y="3118066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BB656C4-9F64-4B22-84C1-DE5A96982A97}"/>
              </a:ext>
            </a:extLst>
          </p:cNvPr>
          <p:cNvSpPr txBox="1"/>
          <p:nvPr/>
        </p:nvSpPr>
        <p:spPr>
          <a:xfrm>
            <a:off x="8822625" y="3138984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A4A3799A-316B-41E9-8A4B-2EB9C5B676FD}"/>
              </a:ext>
            </a:extLst>
          </p:cNvPr>
          <p:cNvSpPr/>
          <p:nvPr/>
        </p:nvSpPr>
        <p:spPr>
          <a:xfrm>
            <a:off x="8271893" y="4020436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7CA4498-2F17-4A0A-BA68-2347BB7A1383}"/>
              </a:ext>
            </a:extLst>
          </p:cNvPr>
          <p:cNvSpPr/>
          <p:nvPr/>
        </p:nvSpPr>
        <p:spPr>
          <a:xfrm>
            <a:off x="8528846" y="3511802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B29141BF-27A4-4DE4-9AD2-EF9FA7139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14" y="3372984"/>
            <a:ext cx="173781" cy="268571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4B31029A-C7B2-4E09-9BFF-7D338244A4EC}"/>
              </a:ext>
            </a:extLst>
          </p:cNvPr>
          <p:cNvSpPr/>
          <p:nvPr/>
        </p:nvSpPr>
        <p:spPr>
          <a:xfrm>
            <a:off x="8839809" y="3551098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8E10E66-B15C-474B-940D-59B59F65FE52}"/>
              </a:ext>
            </a:extLst>
          </p:cNvPr>
          <p:cNvSpPr txBox="1"/>
          <p:nvPr/>
        </p:nvSpPr>
        <p:spPr>
          <a:xfrm>
            <a:off x="8822625" y="4025915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8100DB9-00D9-4DF0-B625-022A3CA2C591}"/>
                  </a:ext>
                </a:extLst>
              </p:cNvPr>
              <p:cNvSpPr txBox="1"/>
              <p:nvPr/>
            </p:nvSpPr>
            <p:spPr>
              <a:xfrm>
                <a:off x="7390593" y="1824073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8100DB9-00D9-4DF0-B625-022A3CA2C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93" y="1824073"/>
                <a:ext cx="670013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D9023E1-3EBD-4991-A095-7C2C91B49541}"/>
                  </a:ext>
                </a:extLst>
              </p:cNvPr>
              <p:cNvSpPr txBox="1"/>
              <p:nvPr/>
            </p:nvSpPr>
            <p:spPr>
              <a:xfrm>
                <a:off x="7423238" y="2834023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D9023E1-3EBD-4991-A095-7C2C91B4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38" y="2834023"/>
                <a:ext cx="67001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85AD2D5-CAEB-432A-B086-FFB7C72D7032}"/>
                  </a:ext>
                </a:extLst>
              </p:cNvPr>
              <p:cNvSpPr txBox="1"/>
              <p:nvPr/>
            </p:nvSpPr>
            <p:spPr>
              <a:xfrm>
                <a:off x="7446398" y="3719990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85AD2D5-CAEB-432A-B086-FFB7C72D7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98" y="3719990"/>
                <a:ext cx="670013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458DC25-6F6F-4156-85CE-049897C3A8CF}"/>
              </a:ext>
            </a:extLst>
          </p:cNvPr>
          <p:cNvSpPr/>
          <p:nvPr/>
        </p:nvSpPr>
        <p:spPr>
          <a:xfrm>
            <a:off x="8522945" y="2571761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AD7B61EE-95BF-43B6-8B43-57EF2207A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13" y="2432943"/>
            <a:ext cx="173781" cy="268571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61669103-8F88-427F-A3D7-F800B3249F69}"/>
              </a:ext>
            </a:extLst>
          </p:cNvPr>
          <p:cNvSpPr/>
          <p:nvPr/>
        </p:nvSpPr>
        <p:spPr>
          <a:xfrm>
            <a:off x="8781206" y="2613893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B54F637-9921-418A-9BB2-6E84C5C3CA84}"/>
                  </a:ext>
                </a:extLst>
              </p:cNvPr>
              <p:cNvSpPr txBox="1"/>
              <p:nvPr/>
            </p:nvSpPr>
            <p:spPr>
              <a:xfrm>
                <a:off x="8720737" y="2584728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B54F637-9921-418A-9BB2-6E84C5C3C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737" y="2584728"/>
                <a:ext cx="930336" cy="338554"/>
              </a:xfrm>
              <a:prstGeom prst="rect">
                <a:avLst/>
              </a:prstGeom>
              <a:blipFill>
                <a:blip r:embed="rId19"/>
                <a:stretch>
                  <a:fillRect l="-658" r="-1316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0406D89-C1AD-46E5-BEEC-C0B705C0E7AD}"/>
                  </a:ext>
                </a:extLst>
              </p:cNvPr>
              <p:cNvSpPr txBox="1"/>
              <p:nvPr/>
            </p:nvSpPr>
            <p:spPr>
              <a:xfrm>
                <a:off x="8815047" y="3557906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0406D89-C1AD-46E5-BEEC-C0B705C0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47" y="3557906"/>
                <a:ext cx="930336" cy="338554"/>
              </a:xfrm>
              <a:prstGeom prst="rect">
                <a:avLst/>
              </a:prstGeom>
              <a:blipFill>
                <a:blip r:embed="rId20"/>
                <a:stretch>
                  <a:fillRect r="-654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头: 右 87">
            <a:extLst>
              <a:ext uri="{FF2B5EF4-FFF2-40B4-BE49-F238E27FC236}">
                <a16:creationId xmlns:a16="http://schemas.microsoft.com/office/drawing/2014/main" id="{0485665D-9159-4317-8B6F-22D771E56C48}"/>
              </a:ext>
            </a:extLst>
          </p:cNvPr>
          <p:cNvSpPr/>
          <p:nvPr/>
        </p:nvSpPr>
        <p:spPr>
          <a:xfrm>
            <a:off x="8315243" y="4910913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29336FB-5B6F-4D72-8010-2CAFBD015AEC}"/>
              </a:ext>
            </a:extLst>
          </p:cNvPr>
          <p:cNvSpPr/>
          <p:nvPr/>
        </p:nvSpPr>
        <p:spPr>
          <a:xfrm>
            <a:off x="8854433" y="4443869"/>
            <a:ext cx="827627" cy="3671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3AF6E1F-9FD0-4211-AD80-D2BAE2E975C7}"/>
              </a:ext>
            </a:extLst>
          </p:cNvPr>
          <p:cNvSpPr/>
          <p:nvPr/>
        </p:nvSpPr>
        <p:spPr>
          <a:xfrm>
            <a:off x="9087211" y="4505345"/>
            <a:ext cx="382116" cy="242036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CD0E9B7-9A41-4CD0-B6E9-0061E6289BF4}"/>
                  </a:ext>
                </a:extLst>
              </p:cNvPr>
              <p:cNvSpPr txBox="1"/>
              <p:nvPr/>
            </p:nvSpPr>
            <p:spPr>
              <a:xfrm>
                <a:off x="9047500" y="4424305"/>
                <a:ext cx="484792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CD0E9B7-9A41-4CD0-B6E9-0061E628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500" y="4424305"/>
                <a:ext cx="484792" cy="3796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图片 91">
            <a:extLst>
              <a:ext uri="{FF2B5EF4-FFF2-40B4-BE49-F238E27FC236}">
                <a16:creationId xmlns:a16="http://schemas.microsoft.com/office/drawing/2014/main" id="{6168D440-6470-4267-A8EF-4B85FCAFE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96" y="4286769"/>
            <a:ext cx="173781" cy="268571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691F231-FE85-47BE-8A54-1DE4128034F8}"/>
              </a:ext>
            </a:extLst>
          </p:cNvPr>
          <p:cNvSpPr txBox="1"/>
          <p:nvPr/>
        </p:nvSpPr>
        <p:spPr>
          <a:xfrm>
            <a:off x="8865975" y="4931831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5F528E1-7451-479E-A051-AD11DEB043B7}"/>
                  </a:ext>
                </a:extLst>
              </p:cNvPr>
              <p:cNvSpPr txBox="1"/>
              <p:nvPr/>
            </p:nvSpPr>
            <p:spPr>
              <a:xfrm>
                <a:off x="7466588" y="4626870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5F528E1-7451-479E-A051-AD11DEB04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88" y="4626870"/>
                <a:ext cx="670013" cy="461665"/>
              </a:xfrm>
              <a:prstGeom prst="rect">
                <a:avLst/>
              </a:prstGeom>
              <a:blipFill>
                <a:blip r:embed="rId2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9484F383-E375-4E93-A7FE-BDCBA573FFD4}"/>
              </a:ext>
            </a:extLst>
          </p:cNvPr>
          <p:cNvSpPr/>
          <p:nvPr/>
        </p:nvSpPr>
        <p:spPr>
          <a:xfrm rot="10800000">
            <a:off x="7549193" y="5533153"/>
            <a:ext cx="3279208" cy="97179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F6AF75-595C-4151-B4E0-7B6EF0AA6AF3}"/>
                  </a:ext>
                </a:extLst>
              </p:cNvPr>
              <p:cNvSpPr txBox="1"/>
              <p:nvPr/>
            </p:nvSpPr>
            <p:spPr>
              <a:xfrm>
                <a:off x="7589549" y="5710709"/>
                <a:ext cx="3292845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b="1" dirty="0">
                    <a:solidFill>
                      <a:srgbClr val="FF0000"/>
                    </a:solidFill>
                  </a:rPr>
                  <a:t>deletion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1867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867" b="1" dirty="0">
                    <a:solidFill>
                      <a:srgbClr val="FF0000"/>
                    </a:solidFill>
                  </a:rPr>
                  <a:t> cannot be linked to search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7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67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1867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1867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F6AF75-595C-4151-B4E0-7B6EF0AA6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49" y="5710709"/>
                <a:ext cx="3292845" cy="666977"/>
              </a:xfrm>
              <a:prstGeom prst="rect">
                <a:avLst/>
              </a:prstGeom>
              <a:blipFill>
                <a:blip r:embed="rId23"/>
                <a:stretch>
                  <a:fillRect l="-1667" t="-5505" r="-2593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9" grpId="0" animBg="1"/>
      <p:bldP spid="34" grpId="0" animBg="1"/>
      <p:bldP spid="37" grpId="0"/>
      <p:bldP spid="38" grpId="0" animBg="1"/>
      <p:bldP spid="39" grpId="0"/>
      <p:bldP spid="40" grpId="0" animBg="1"/>
      <p:bldP spid="41" grpId="0" animBg="1"/>
      <p:bldP spid="46" grpId="0" animBg="1"/>
      <p:bldP spid="47" grpId="0"/>
      <p:bldP spid="49" grpId="0"/>
      <p:bldP spid="50" grpId="0" animBg="1"/>
      <p:bldP spid="51" grpId="0" animBg="1"/>
      <p:bldP spid="53" grpId="0" animBg="1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2" grpId="0"/>
      <p:bldP spid="44" grpId="0"/>
      <p:bldP spid="54" grpId="0"/>
      <p:bldP spid="56" grpId="0"/>
      <p:bldP spid="57" grpId="0" animBg="1"/>
      <p:bldP spid="66" grpId="0" animBg="1"/>
      <p:bldP spid="67" grpId="0"/>
      <p:bldP spid="68" grpId="0" animBg="1"/>
      <p:bldP spid="69" grpId="0"/>
      <p:bldP spid="70" grpId="0" animBg="1"/>
      <p:bldP spid="74" grpId="0"/>
      <p:bldP spid="75" grpId="0" animBg="1"/>
      <p:bldP spid="76" grpId="0" animBg="1"/>
      <p:bldP spid="78" grpId="0" animBg="1"/>
      <p:bldP spid="79" grpId="0"/>
      <p:bldP spid="80" grpId="0"/>
      <p:bldP spid="81" grpId="0"/>
      <p:bldP spid="82" grpId="0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91" grpId="0"/>
      <p:bldP spid="93" grpId="0"/>
      <p:bldP spid="94" grpId="0"/>
      <p:bldP spid="1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9F068-9AA0-4ABF-A5CE-24FC99763E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6" y="92858"/>
            <a:ext cx="762249" cy="76224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718397-91E0-4D36-B3D0-054E262920B3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31104258-5FEC-415C-B1A2-DA02AC80EC6B}"/>
              </a:ext>
            </a:extLst>
          </p:cNvPr>
          <p:cNvSpPr txBox="1"/>
          <p:nvPr/>
        </p:nvSpPr>
        <p:spPr>
          <a:xfrm>
            <a:off x="213164" y="234855"/>
            <a:ext cx="11607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Three flavors of backward Privacy for single-keyword search</a:t>
            </a:r>
            <a:endParaRPr lang="zh-CN" altLang="en-US" sz="32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1561DF39-184D-4F33-9A63-CB04BD6FB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1" y="3163220"/>
            <a:ext cx="566009" cy="660344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557BE8C1-7CF1-4A38-A077-BC078EC2600E}"/>
              </a:ext>
            </a:extLst>
          </p:cNvPr>
          <p:cNvSpPr txBox="1"/>
          <p:nvPr/>
        </p:nvSpPr>
        <p:spPr>
          <a:xfrm>
            <a:off x="313899" y="3852548"/>
            <a:ext cx="95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6F5F586E-7C6F-4DC0-B39C-24021582ED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29" y="2952509"/>
            <a:ext cx="940343" cy="871055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BB48F242-C1D6-432A-926C-B9ACE85A646F}"/>
              </a:ext>
            </a:extLst>
          </p:cNvPr>
          <p:cNvSpPr txBox="1"/>
          <p:nvPr/>
        </p:nvSpPr>
        <p:spPr>
          <a:xfrm>
            <a:off x="3965134" y="3801632"/>
            <a:ext cx="145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394EF1ED-E6EB-4D24-BCC7-601402AE08E1}"/>
              </a:ext>
            </a:extLst>
          </p:cNvPr>
          <p:cNvSpPr/>
          <p:nvPr/>
        </p:nvSpPr>
        <p:spPr>
          <a:xfrm>
            <a:off x="1908043" y="2591296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7AE516-AE8C-4CC3-96CB-0A75813F0B6A}"/>
              </a:ext>
            </a:extLst>
          </p:cNvPr>
          <p:cNvSpPr txBox="1"/>
          <p:nvPr/>
        </p:nvSpPr>
        <p:spPr>
          <a:xfrm>
            <a:off x="2521133" y="2585515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71818AF5-FD3D-4291-854C-BBBBBB262532}"/>
              </a:ext>
            </a:extLst>
          </p:cNvPr>
          <p:cNvSpPr/>
          <p:nvPr/>
        </p:nvSpPr>
        <p:spPr>
          <a:xfrm>
            <a:off x="1908043" y="3624010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47735A0-36E4-4AEF-A8CC-3EEC84B76A0E}"/>
              </a:ext>
            </a:extLst>
          </p:cNvPr>
          <p:cNvSpPr txBox="1"/>
          <p:nvPr/>
        </p:nvSpPr>
        <p:spPr>
          <a:xfrm>
            <a:off x="2521132" y="3618140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BB67172B-FBBD-462A-8841-191C1001DFFA}"/>
              </a:ext>
            </a:extLst>
          </p:cNvPr>
          <p:cNvSpPr/>
          <p:nvPr/>
        </p:nvSpPr>
        <p:spPr>
          <a:xfrm>
            <a:off x="1921416" y="4510951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1625C36-91DE-4EEA-AE6D-EFEB25CD4749}"/>
              </a:ext>
            </a:extLst>
          </p:cNvPr>
          <p:cNvSpPr txBox="1"/>
          <p:nvPr/>
        </p:nvSpPr>
        <p:spPr>
          <a:xfrm>
            <a:off x="2582393" y="4501798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3C620AA-578E-448B-8040-6EA7755166A6}"/>
                  </a:ext>
                </a:extLst>
              </p:cNvPr>
              <p:cNvSpPr txBox="1"/>
              <p:nvPr/>
            </p:nvSpPr>
            <p:spPr>
              <a:xfrm>
                <a:off x="1026743" y="2330017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3C620AA-578E-448B-8040-6EA775516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43" y="2330017"/>
                <a:ext cx="67001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1122D26-C191-4EED-A8EA-D049C5C9F0AF}"/>
                  </a:ext>
                </a:extLst>
              </p:cNvPr>
              <p:cNvSpPr txBox="1"/>
              <p:nvPr/>
            </p:nvSpPr>
            <p:spPr>
              <a:xfrm>
                <a:off x="1059388" y="3339967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1122D26-C191-4EED-A8EA-D049C5C9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88" y="3339967"/>
                <a:ext cx="6700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5F63BC4-256E-4884-9C21-E8E6FDEC7777}"/>
                  </a:ext>
                </a:extLst>
              </p:cNvPr>
              <p:cNvSpPr txBox="1"/>
              <p:nvPr/>
            </p:nvSpPr>
            <p:spPr>
              <a:xfrm>
                <a:off x="1082548" y="4225934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5F63BC4-256E-4884-9C21-E8E6FDEC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48" y="4225934"/>
                <a:ext cx="6700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>
            <a:extLst>
              <a:ext uri="{FF2B5EF4-FFF2-40B4-BE49-F238E27FC236}">
                <a16:creationId xmlns:a16="http://schemas.microsoft.com/office/drawing/2014/main" id="{B9A257D1-A52D-42DB-AD81-FD632187682A}"/>
              </a:ext>
            </a:extLst>
          </p:cNvPr>
          <p:cNvSpPr/>
          <p:nvPr/>
        </p:nvSpPr>
        <p:spPr>
          <a:xfrm>
            <a:off x="2053561" y="2114721"/>
            <a:ext cx="157798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C19A003-8853-4CD7-9073-3667129F63E5}"/>
              </a:ext>
            </a:extLst>
          </p:cNvPr>
          <p:cNvSpPr/>
          <p:nvPr/>
        </p:nvSpPr>
        <p:spPr>
          <a:xfrm>
            <a:off x="2155295" y="2156853"/>
            <a:ext cx="1338469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4E644BF-19C8-47EC-86B0-6700A485C110}"/>
                  </a:ext>
                </a:extLst>
              </p:cNvPr>
              <p:cNvSpPr txBox="1"/>
              <p:nvPr/>
            </p:nvSpPr>
            <p:spPr>
              <a:xfrm>
                <a:off x="2016635" y="2184581"/>
                <a:ext cx="1577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4E644BF-19C8-47EC-86B0-6700A485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35" y="2184581"/>
                <a:ext cx="1577989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4" name="图片 133">
            <a:extLst>
              <a:ext uri="{FF2B5EF4-FFF2-40B4-BE49-F238E27FC236}">
                <a16:creationId xmlns:a16="http://schemas.microsoft.com/office/drawing/2014/main" id="{E9CEC862-215B-41D7-999C-BA6B600415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19" y="1936618"/>
            <a:ext cx="173781" cy="268571"/>
          </a:xfrm>
          <a:prstGeom prst="rect">
            <a:avLst/>
          </a:prstGeom>
        </p:spPr>
      </p:pic>
      <p:sp>
        <p:nvSpPr>
          <p:cNvPr id="135" name="矩形 134">
            <a:extLst>
              <a:ext uri="{FF2B5EF4-FFF2-40B4-BE49-F238E27FC236}">
                <a16:creationId xmlns:a16="http://schemas.microsoft.com/office/drawing/2014/main" id="{675E9555-CFF4-44D7-B186-428AA9CCC11F}"/>
              </a:ext>
            </a:extLst>
          </p:cNvPr>
          <p:cNvSpPr/>
          <p:nvPr/>
        </p:nvSpPr>
        <p:spPr>
          <a:xfrm>
            <a:off x="2180111" y="3085650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8ECFD722-C756-4E0B-987D-6F4FE53E0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79" y="2946832"/>
            <a:ext cx="173781" cy="268571"/>
          </a:xfrm>
          <a:prstGeom prst="rect">
            <a:avLst/>
          </a:prstGeom>
        </p:spPr>
      </p:pic>
      <p:sp>
        <p:nvSpPr>
          <p:cNvPr id="137" name="矩形 136">
            <a:extLst>
              <a:ext uri="{FF2B5EF4-FFF2-40B4-BE49-F238E27FC236}">
                <a16:creationId xmlns:a16="http://schemas.microsoft.com/office/drawing/2014/main" id="{6078FE4E-DF71-4995-B446-27A14471DC84}"/>
              </a:ext>
            </a:extLst>
          </p:cNvPr>
          <p:cNvSpPr/>
          <p:nvPr/>
        </p:nvSpPr>
        <p:spPr>
          <a:xfrm>
            <a:off x="2438372" y="3127782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9F06-2F30-495D-8E5E-1367B47C5B0B}"/>
                  </a:ext>
                </a:extLst>
              </p:cNvPr>
              <p:cNvSpPr txBox="1"/>
              <p:nvPr/>
            </p:nvSpPr>
            <p:spPr>
              <a:xfrm>
                <a:off x="2400135" y="3127782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9F06-2F30-495D-8E5E-1367B47C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35" y="3127782"/>
                <a:ext cx="930336" cy="338554"/>
              </a:xfrm>
              <a:prstGeom prst="rect">
                <a:avLst/>
              </a:prstGeom>
              <a:blipFill>
                <a:blip r:embed="rId12"/>
                <a:stretch>
                  <a:fillRect l="-658" r="-1316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 138">
            <a:extLst>
              <a:ext uri="{FF2B5EF4-FFF2-40B4-BE49-F238E27FC236}">
                <a16:creationId xmlns:a16="http://schemas.microsoft.com/office/drawing/2014/main" id="{ACB8CACD-55EB-484C-ABEA-96D093A63F6B}"/>
              </a:ext>
            </a:extLst>
          </p:cNvPr>
          <p:cNvSpPr/>
          <p:nvPr/>
        </p:nvSpPr>
        <p:spPr>
          <a:xfrm>
            <a:off x="2180111" y="3979693"/>
            <a:ext cx="1344149" cy="45139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E005AA4F-8EA8-4FDA-A636-544511E7D1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79" y="3840875"/>
            <a:ext cx="173781" cy="268571"/>
          </a:xfrm>
          <a:prstGeom prst="rect">
            <a:avLst/>
          </a:prstGeom>
        </p:spPr>
      </p:pic>
      <p:sp>
        <p:nvSpPr>
          <p:cNvPr id="141" name="矩形 140">
            <a:extLst>
              <a:ext uri="{FF2B5EF4-FFF2-40B4-BE49-F238E27FC236}">
                <a16:creationId xmlns:a16="http://schemas.microsoft.com/office/drawing/2014/main" id="{0D6B5FD7-5FAC-4165-A417-B2A40357EFC0}"/>
              </a:ext>
            </a:extLst>
          </p:cNvPr>
          <p:cNvSpPr/>
          <p:nvPr/>
        </p:nvSpPr>
        <p:spPr>
          <a:xfrm>
            <a:off x="2438372" y="4021825"/>
            <a:ext cx="827627" cy="3671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65F241D-3959-4AC1-8B8A-A659C6288D66}"/>
                  </a:ext>
                </a:extLst>
              </p:cNvPr>
              <p:cNvSpPr txBox="1"/>
              <p:nvPr/>
            </p:nvSpPr>
            <p:spPr>
              <a:xfrm>
                <a:off x="2377903" y="4050403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65F241D-3959-4AC1-8B8A-A659C628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03" y="4050403"/>
                <a:ext cx="930336" cy="338554"/>
              </a:xfrm>
              <a:prstGeom prst="rect">
                <a:avLst/>
              </a:prstGeom>
              <a:blipFill>
                <a:blip r:embed="rId13"/>
                <a:stretch>
                  <a:fillRect r="-65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箭头: 右 142">
            <a:extLst>
              <a:ext uri="{FF2B5EF4-FFF2-40B4-BE49-F238E27FC236}">
                <a16:creationId xmlns:a16="http://schemas.microsoft.com/office/drawing/2014/main" id="{96A432AE-6982-4517-AE56-C2AB2B2D3573}"/>
              </a:ext>
            </a:extLst>
          </p:cNvPr>
          <p:cNvSpPr/>
          <p:nvPr/>
        </p:nvSpPr>
        <p:spPr>
          <a:xfrm>
            <a:off x="1908497" y="5388028"/>
            <a:ext cx="1896229" cy="609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FE028DF-CB11-40A3-BEB6-FB29DA468767}"/>
              </a:ext>
            </a:extLst>
          </p:cNvPr>
          <p:cNvSpPr/>
          <p:nvPr/>
        </p:nvSpPr>
        <p:spPr>
          <a:xfrm>
            <a:off x="2180565" y="4849668"/>
            <a:ext cx="1344149" cy="451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46F67FB9-8120-479D-AB1D-4A5EDBA54D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3" y="4710850"/>
            <a:ext cx="173781" cy="268571"/>
          </a:xfrm>
          <a:prstGeom prst="rect">
            <a:avLst/>
          </a:prstGeom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725FE9A6-C447-4D74-8654-92D310AB0022}"/>
              </a:ext>
            </a:extLst>
          </p:cNvPr>
          <p:cNvSpPr/>
          <p:nvPr/>
        </p:nvSpPr>
        <p:spPr>
          <a:xfrm>
            <a:off x="2438826" y="4891800"/>
            <a:ext cx="827627" cy="3671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D8EC6-D05A-4112-AA4C-7CF46C11A895}"/>
                  </a:ext>
                </a:extLst>
              </p:cNvPr>
              <p:cNvSpPr txBox="1"/>
              <p:nvPr/>
            </p:nvSpPr>
            <p:spPr>
              <a:xfrm>
                <a:off x="2400589" y="4891800"/>
                <a:ext cx="930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D8EC6-D05A-4112-AA4C-7CF46C11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9" y="4891800"/>
                <a:ext cx="930336" cy="338554"/>
              </a:xfrm>
              <a:prstGeom prst="rect">
                <a:avLst/>
              </a:prstGeom>
              <a:blipFill>
                <a:blip r:embed="rId14"/>
                <a:stretch>
                  <a:fillRect l="-658" r="-197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939BD4F6-7C9E-41D1-80F7-8D1D65632653}"/>
                  </a:ext>
                </a:extLst>
              </p:cNvPr>
              <p:cNvSpPr txBox="1"/>
              <p:nvPr/>
            </p:nvSpPr>
            <p:spPr>
              <a:xfrm>
                <a:off x="1059957" y="5066972"/>
                <a:ext cx="670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939BD4F6-7C9E-41D1-80F7-8D1D6563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7" y="5066972"/>
                <a:ext cx="670013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E3208E64-E3F6-4103-AD23-EFD2E42A84A4}"/>
              </a:ext>
            </a:extLst>
          </p:cNvPr>
          <p:cNvSpPr txBox="1"/>
          <p:nvPr/>
        </p:nvSpPr>
        <p:spPr>
          <a:xfrm>
            <a:off x="2573322" y="5399435"/>
            <a:ext cx="941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86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15B278-5A14-4BCA-9C3B-0490551259F2}"/>
              </a:ext>
            </a:extLst>
          </p:cNvPr>
          <p:cNvSpPr txBox="1"/>
          <p:nvPr/>
        </p:nvSpPr>
        <p:spPr>
          <a:xfrm>
            <a:off x="361710" y="1007165"/>
            <a:ext cx="525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flavors of backward Privacy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3B17126-3900-46CC-87F1-FC755DF3C0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84" y="1053859"/>
            <a:ext cx="4953691" cy="2152950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A8088F-92CB-4F14-9E45-4F4E588507A6}"/>
              </a:ext>
            </a:extLst>
          </p:cNvPr>
          <p:cNvCxnSpPr/>
          <p:nvPr/>
        </p:nvCxnSpPr>
        <p:spPr>
          <a:xfrm>
            <a:off x="6017051" y="1053859"/>
            <a:ext cx="0" cy="55394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9B117B-F17F-4464-86AF-593983217783}"/>
                  </a:ext>
                </a:extLst>
              </p:cNvPr>
              <p:cNvSpPr txBox="1"/>
              <p:nvPr/>
            </p:nvSpPr>
            <p:spPr>
              <a:xfrm>
                <a:off x="6686786" y="3660808"/>
                <a:ext cx="4953689" cy="307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Type-I backward privacy: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时刻添加、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总共更新了</a:t>
                </a:r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次；</a:t>
                </a:r>
                <a:endParaRPr lang="en-US" altLang="zh-CN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Type-II backward privacy:</a:t>
                </a:r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Type-I</a:t>
                </a:r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基础上还泄露了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时刻为添加操作，</a:t>
                </a:r>
                <a:r>
                  <a:rPr lang="en-US" altLang="zh-CN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时刻为删除操作；</a:t>
                </a:r>
                <a:endParaRPr lang="en-US" altLang="zh-CN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Type-III backward privacy: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泄露了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时刻添加的文档在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时刻被删除。</a:t>
                </a:r>
                <a:endParaRPr lang="en-US" altLang="zh-CN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9B117B-F17F-4464-86AF-59398321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6" y="3660808"/>
                <a:ext cx="4953689" cy="3070071"/>
              </a:xfrm>
              <a:prstGeom prst="rect">
                <a:avLst/>
              </a:prstGeom>
              <a:blipFill>
                <a:blip r:embed="rId17"/>
                <a:stretch>
                  <a:fillRect l="-1353" r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7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4487B65-62C7-4973-8A8C-AFF03ABE59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6" y="92858"/>
            <a:ext cx="762249" cy="76224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5AA5F7-838C-4C93-A1D3-8421FC06A6A4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024CCC02-F2F9-42F3-A5C0-ADD22E9E141C}"/>
              </a:ext>
            </a:extLst>
          </p:cNvPr>
          <p:cNvSpPr txBox="1"/>
          <p:nvPr/>
        </p:nvSpPr>
        <p:spPr>
          <a:xfrm>
            <a:off x="0" y="226542"/>
            <a:ext cx="8487998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733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Puncturable</a:t>
            </a:r>
            <a:r>
              <a:rPr lang="zh-CN" altLang="en-US" sz="3733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733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Encryption (PE)</a:t>
            </a:r>
            <a:endParaRPr lang="zh-CN" altLang="en-US" sz="3733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80E27-6CCE-4AFB-9923-747AD448B677}"/>
              </a:ext>
            </a:extLst>
          </p:cNvPr>
          <p:cNvSpPr txBox="1"/>
          <p:nvPr/>
        </p:nvSpPr>
        <p:spPr>
          <a:xfrm>
            <a:off x="149084" y="1144452"/>
            <a:ext cx="3906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Puncturable Encryption (PE)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D76DC8-BDC6-48E6-9679-921FC5298946}"/>
                  </a:ext>
                </a:extLst>
              </p:cNvPr>
              <p:cNvSpPr txBox="1"/>
              <p:nvPr/>
            </p:nvSpPr>
            <p:spPr>
              <a:xfrm>
                <a:off x="1519443" y="2706680"/>
                <a:ext cx="13898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KeyGen(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</m:oMath>
                </a14:m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D76DC8-BDC6-48E6-9679-921FC529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43" y="2706680"/>
                <a:ext cx="1389824" cy="392993"/>
              </a:xfrm>
              <a:prstGeom prst="rect">
                <a:avLst/>
              </a:prstGeom>
              <a:blipFill>
                <a:blip r:embed="rId5"/>
                <a:stretch>
                  <a:fillRect l="-3509" t="-4688" r="-307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2F1DD46-7BCF-4AD9-BFCF-A310F79014CE}"/>
                  </a:ext>
                </a:extLst>
              </p:cNvPr>
              <p:cNvSpPr txBox="1"/>
              <p:nvPr/>
            </p:nvSpPr>
            <p:spPr>
              <a:xfrm>
                <a:off x="5533040" y="1665511"/>
                <a:ext cx="1852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Encrypt(-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/>
                  <a:t>-)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2F1DD46-7BCF-4AD9-BFCF-A310F790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40" y="1665511"/>
                <a:ext cx="1852001" cy="369332"/>
              </a:xfrm>
              <a:prstGeom prst="rect">
                <a:avLst/>
              </a:prstGeom>
              <a:blipFill>
                <a:blip r:embed="rId6"/>
                <a:stretch>
                  <a:fillRect l="-297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9F7FFA-B35D-43F3-B10B-DAC3398294E3}"/>
                  </a:ext>
                </a:extLst>
              </p:cNvPr>
              <p:cNvSpPr txBox="1"/>
              <p:nvPr/>
            </p:nvSpPr>
            <p:spPr>
              <a:xfrm>
                <a:off x="5508059" y="3875247"/>
                <a:ext cx="1852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Puncture(-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/>
                  <a:t>-)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9F7FFA-B35D-43F3-B10B-DAC33982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59" y="3875247"/>
                <a:ext cx="1852001" cy="369332"/>
              </a:xfrm>
              <a:prstGeom prst="rect">
                <a:avLst/>
              </a:prstGeom>
              <a:blipFill>
                <a:blip r:embed="rId7"/>
                <a:stretch>
                  <a:fillRect l="-29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4CE18D8-8C6D-47C0-ABF5-632E31D06D50}"/>
              </a:ext>
            </a:extLst>
          </p:cNvPr>
          <p:cNvSpPr/>
          <p:nvPr/>
        </p:nvSpPr>
        <p:spPr>
          <a:xfrm>
            <a:off x="8786744" y="2672345"/>
            <a:ext cx="20930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B5275C2-3AE4-484E-81D4-547EC79181BB}"/>
                  </a:ext>
                </a:extLst>
              </p:cNvPr>
              <p:cNvSpPr txBox="1"/>
              <p:nvPr/>
            </p:nvSpPr>
            <p:spPr>
              <a:xfrm>
                <a:off x="9280666" y="2691747"/>
                <a:ext cx="2504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Decrypt(-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/>
                  <a:t>-)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B5275C2-3AE4-484E-81D4-547EC791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66" y="2691747"/>
                <a:ext cx="2504663" cy="369332"/>
              </a:xfrm>
              <a:prstGeom prst="rect">
                <a:avLst/>
              </a:prstGeom>
              <a:blipFill>
                <a:blip r:embed="rId8"/>
                <a:stretch>
                  <a:fillRect l="-194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61C70924-1A9D-4698-8276-1DF5A82D9C08}"/>
              </a:ext>
            </a:extLst>
          </p:cNvPr>
          <p:cNvSpPr/>
          <p:nvPr/>
        </p:nvSpPr>
        <p:spPr>
          <a:xfrm>
            <a:off x="1167845" y="2672346"/>
            <a:ext cx="20930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E2DAD0-D575-4427-A2AC-C2BDAB278CE0}"/>
              </a:ext>
            </a:extLst>
          </p:cNvPr>
          <p:cNvSpPr/>
          <p:nvPr/>
        </p:nvSpPr>
        <p:spPr>
          <a:xfrm>
            <a:off x="5162543" y="1606117"/>
            <a:ext cx="20930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A6A735-6160-4802-A68A-9CCF83602456}"/>
              </a:ext>
            </a:extLst>
          </p:cNvPr>
          <p:cNvSpPr/>
          <p:nvPr/>
        </p:nvSpPr>
        <p:spPr>
          <a:xfrm>
            <a:off x="5162542" y="3852832"/>
            <a:ext cx="20930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FD2C1D-9CEC-454A-8278-4681BA62DD85}"/>
              </a:ext>
            </a:extLst>
          </p:cNvPr>
          <p:cNvCxnSpPr>
            <a:stCxn id="27" idx="0"/>
            <a:endCxn id="28" idx="1"/>
          </p:cNvCxnSpPr>
          <p:nvPr/>
        </p:nvCxnSpPr>
        <p:spPr>
          <a:xfrm flipV="1">
            <a:off x="2214356" y="1836950"/>
            <a:ext cx="2948187" cy="8353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B0C9D3A-E3DF-4B67-9951-A14C36E173D9}"/>
              </a:ext>
            </a:extLst>
          </p:cNvPr>
          <p:cNvCxnSpPr>
            <a:stCxn id="27" idx="2"/>
            <a:endCxn id="29" idx="1"/>
          </p:cNvCxnSpPr>
          <p:nvPr/>
        </p:nvCxnSpPr>
        <p:spPr>
          <a:xfrm>
            <a:off x="2214356" y="3134011"/>
            <a:ext cx="2948186" cy="9496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B598C86-833B-4C31-8477-21AAEEB96B24}"/>
              </a:ext>
            </a:extLst>
          </p:cNvPr>
          <p:cNvCxnSpPr>
            <a:stCxn id="28" idx="3"/>
            <a:endCxn id="24" idx="0"/>
          </p:cNvCxnSpPr>
          <p:nvPr/>
        </p:nvCxnSpPr>
        <p:spPr>
          <a:xfrm>
            <a:off x="7255564" y="1836950"/>
            <a:ext cx="2577691" cy="8353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AC5FEEA-8FEA-47C5-861A-7B4A798080E3}"/>
              </a:ext>
            </a:extLst>
          </p:cNvPr>
          <p:cNvCxnSpPr>
            <a:stCxn id="29" idx="3"/>
          </p:cNvCxnSpPr>
          <p:nvPr/>
        </p:nvCxnSpPr>
        <p:spPr>
          <a:xfrm flipV="1">
            <a:off x="7255563" y="3134010"/>
            <a:ext cx="2577691" cy="9496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735E66C-7DAD-4366-AC07-ADC84668CFC2}"/>
              </a:ext>
            </a:extLst>
          </p:cNvPr>
          <p:cNvSpPr txBox="1"/>
          <p:nvPr/>
        </p:nvSpPr>
        <p:spPr>
          <a:xfrm rot="20696363">
            <a:off x="3125231" y="1850270"/>
            <a:ext cx="112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4A6A27-47F1-4894-9003-63394F7C2A1C}"/>
              </a:ext>
            </a:extLst>
          </p:cNvPr>
          <p:cNvSpPr txBox="1"/>
          <p:nvPr/>
        </p:nvSpPr>
        <p:spPr>
          <a:xfrm>
            <a:off x="1167845" y="3286911"/>
            <a:ext cx="1417006" cy="9233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输出公钥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和初始密钥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326FE11-D1FA-482A-8977-6CC0936A2B23}"/>
              </a:ext>
            </a:extLst>
          </p:cNvPr>
          <p:cNvCxnSpPr/>
          <p:nvPr/>
        </p:nvCxnSpPr>
        <p:spPr>
          <a:xfrm>
            <a:off x="6188765" y="1168584"/>
            <a:ext cx="0" cy="4134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D9B5E5-6B0C-4556-B896-F574C6FF4C87}"/>
              </a:ext>
            </a:extLst>
          </p:cNvPr>
          <p:cNvSpPr txBox="1"/>
          <p:nvPr/>
        </p:nvSpPr>
        <p:spPr>
          <a:xfrm>
            <a:off x="6012439" y="816887"/>
            <a:ext cx="39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54899E4-80F4-4253-BC13-7047175EB826}"/>
              </a:ext>
            </a:extLst>
          </p:cNvPr>
          <p:cNvCxnSpPr/>
          <p:nvPr/>
        </p:nvCxnSpPr>
        <p:spPr>
          <a:xfrm flipV="1">
            <a:off x="6209049" y="2089950"/>
            <a:ext cx="0" cy="387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9618462-8DA0-4CFB-A49E-BF55AC4537DA}"/>
              </a:ext>
            </a:extLst>
          </p:cNvPr>
          <p:cNvSpPr txBox="1"/>
          <p:nvPr/>
        </p:nvSpPr>
        <p:spPr>
          <a:xfrm>
            <a:off x="6306426" y="2174433"/>
            <a:ext cx="6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8784B2E-D27D-4E3D-9CE4-9CA99B95EFD7}"/>
                  </a:ext>
                </a:extLst>
              </p:cNvPr>
              <p:cNvSpPr txBox="1"/>
              <p:nvPr/>
            </p:nvSpPr>
            <p:spPr>
              <a:xfrm>
                <a:off x="5318991" y="2463547"/>
                <a:ext cx="209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8784B2E-D27D-4E3D-9CE4-9CA99B95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1" y="2463547"/>
                <a:ext cx="209301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E490C6-7BF3-41DA-9E3E-45ED9901D651}"/>
                  </a:ext>
                </a:extLst>
              </p:cNvPr>
              <p:cNvSpPr txBox="1"/>
              <p:nvPr/>
            </p:nvSpPr>
            <p:spPr>
              <a:xfrm rot="1466127">
                <a:off x="8264883" y="1815060"/>
                <a:ext cx="393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E490C6-7BF3-41DA-9E3E-45ED9901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6127">
                <a:off x="8264883" y="1815060"/>
                <a:ext cx="393221" cy="369332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318830-DD9D-4D95-A7A5-F9E86C815E56}"/>
              </a:ext>
            </a:extLst>
          </p:cNvPr>
          <p:cNvCxnSpPr/>
          <p:nvPr/>
        </p:nvCxnSpPr>
        <p:spPr>
          <a:xfrm>
            <a:off x="6209049" y="3402136"/>
            <a:ext cx="0" cy="4134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971EE5-19FC-4860-9950-646AD6AB010C}"/>
                  </a:ext>
                </a:extLst>
              </p:cNvPr>
              <p:cNvSpPr txBox="1"/>
              <p:nvPr/>
            </p:nvSpPr>
            <p:spPr>
              <a:xfrm>
                <a:off x="5817704" y="3087842"/>
                <a:ext cx="761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971EE5-19FC-4860-9950-646AD6AB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04" y="3087842"/>
                <a:ext cx="76184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2873EA8-BAD2-4BEA-AA8A-EC66D4F08A5A}"/>
              </a:ext>
            </a:extLst>
          </p:cNvPr>
          <p:cNvCxnSpPr/>
          <p:nvPr/>
        </p:nvCxnSpPr>
        <p:spPr>
          <a:xfrm flipV="1">
            <a:off x="6209049" y="4314497"/>
            <a:ext cx="0" cy="387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74D8F2-EC15-42EE-9628-B05C1A71891C}"/>
                  </a:ext>
                </a:extLst>
              </p:cNvPr>
              <p:cNvSpPr txBox="1"/>
              <p:nvPr/>
            </p:nvSpPr>
            <p:spPr>
              <a:xfrm>
                <a:off x="6024739" y="4517537"/>
                <a:ext cx="761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74D8F2-EC15-42EE-9628-B05C1A71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39" y="4517537"/>
                <a:ext cx="7618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094BE4A-8787-4242-AE5E-65CC9F588242}"/>
                  </a:ext>
                </a:extLst>
              </p:cNvPr>
              <p:cNvSpPr txBox="1"/>
              <p:nvPr/>
            </p:nvSpPr>
            <p:spPr>
              <a:xfrm rot="20212559">
                <a:off x="7860432" y="3358071"/>
                <a:ext cx="761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094BE4A-8787-4242-AE5E-65CC9F58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2559">
                <a:off x="7860432" y="3358071"/>
                <a:ext cx="7618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44815E-0A6D-4B3A-B9C5-6813AE66B3B7}"/>
                  </a:ext>
                </a:extLst>
              </p:cNvPr>
              <p:cNvSpPr txBox="1"/>
              <p:nvPr/>
            </p:nvSpPr>
            <p:spPr>
              <a:xfrm>
                <a:off x="7360060" y="4489582"/>
                <a:ext cx="3172938" cy="73866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穿刺算法输出新的密钥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400" dirty="0"/>
                  <a:t>，该密钥无法解密标签为</a:t>
                </a:r>
                <a:r>
                  <a:rPr lang="en-US" altLang="zh-CN" sz="1400" dirty="0"/>
                  <a:t>t</a:t>
                </a:r>
                <a:r>
                  <a:rPr lang="zh-CN" altLang="en-US" sz="1400" dirty="0"/>
                  <a:t>的密文，除此之外可以解密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400" dirty="0"/>
                  <a:t>能解密的所有密文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44815E-0A6D-4B3A-B9C5-6813AE66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060" y="4489582"/>
                <a:ext cx="3172938" cy="738664"/>
              </a:xfrm>
              <a:prstGeom prst="rect">
                <a:avLst/>
              </a:prstGeom>
              <a:blipFill>
                <a:blip r:embed="rId14"/>
                <a:stretch>
                  <a:fillRect l="-382" b="-6452"/>
                </a:stretch>
              </a:blipFill>
              <a:ln>
                <a:solidFill>
                  <a:srgbClr val="0070C0"/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BE585E7A-6291-4665-B34F-74DD7E76B42C}"/>
              </a:ext>
            </a:extLst>
          </p:cNvPr>
          <p:cNvSpPr txBox="1"/>
          <p:nvPr/>
        </p:nvSpPr>
        <p:spPr>
          <a:xfrm rot="989863">
            <a:off x="3378068" y="3677496"/>
            <a:ext cx="65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A03D6D-7A37-4BEE-977B-0E70F63CCEA2}"/>
              </a:ext>
            </a:extLst>
          </p:cNvPr>
          <p:cNvSpPr txBox="1"/>
          <p:nvPr/>
        </p:nvSpPr>
        <p:spPr>
          <a:xfrm>
            <a:off x="475520" y="4538564"/>
            <a:ext cx="347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puncture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BE1740-D4B0-4DB0-93AD-D7E8355386BA}"/>
              </a:ext>
            </a:extLst>
          </p:cNvPr>
          <p:cNvSpPr txBox="1"/>
          <p:nvPr/>
        </p:nvSpPr>
        <p:spPr>
          <a:xfrm>
            <a:off x="475520" y="4538564"/>
            <a:ext cx="2785346" cy="6091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0942A1-EE9D-42BC-B4EC-E162D6857079}"/>
                  </a:ext>
                </a:extLst>
              </p:cNvPr>
              <p:cNvSpPr txBox="1"/>
              <p:nvPr/>
            </p:nvSpPr>
            <p:spPr>
              <a:xfrm>
                <a:off x="575050" y="5758518"/>
                <a:ext cx="6641177" cy="281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𝑚𝑠𝑘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0942A1-EE9D-42BC-B4EC-E162D685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0" y="5758518"/>
                <a:ext cx="6641177" cy="281616"/>
              </a:xfrm>
              <a:prstGeom prst="rect">
                <a:avLst/>
              </a:prstGeom>
              <a:blipFill>
                <a:blip r:embed="rId15"/>
                <a:stretch>
                  <a:fillRect l="-734" t="-2174" r="-734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1042EE-3277-404E-93F5-722D1153F84C}"/>
                  </a:ext>
                </a:extLst>
              </p:cNvPr>
              <p:cNvSpPr txBox="1"/>
              <p:nvPr/>
            </p:nvSpPr>
            <p:spPr>
              <a:xfrm>
                <a:off x="202513" y="6217807"/>
                <a:ext cx="4474667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𝑚𝑠𝑘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𝐼𝑛𝑐𝑃𝑢𝑛𝑐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1042EE-3277-404E-93F5-722D1153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3" y="6217807"/>
                <a:ext cx="4474667" cy="373949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DC98673C-A51F-46D6-8585-3545DD197BFC}"/>
              </a:ext>
            </a:extLst>
          </p:cNvPr>
          <p:cNvSpPr/>
          <p:nvPr/>
        </p:nvSpPr>
        <p:spPr>
          <a:xfrm rot="5400000">
            <a:off x="1991058" y="4563941"/>
            <a:ext cx="169538" cy="2291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628496-1E59-412C-A803-4416D134AE77}"/>
                  </a:ext>
                </a:extLst>
              </p:cNvPr>
              <p:cNvSpPr txBox="1"/>
              <p:nvPr/>
            </p:nvSpPr>
            <p:spPr>
              <a:xfrm>
                <a:off x="1519443" y="5247861"/>
                <a:ext cx="1065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628496-1E59-412C-A803-4416D134A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43" y="5247861"/>
                <a:ext cx="1065408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大括号 53">
            <a:extLst>
              <a:ext uri="{FF2B5EF4-FFF2-40B4-BE49-F238E27FC236}">
                <a16:creationId xmlns:a16="http://schemas.microsoft.com/office/drawing/2014/main" id="{0C46FC58-258B-4F4B-A812-29206EC9B8B2}"/>
              </a:ext>
            </a:extLst>
          </p:cNvPr>
          <p:cNvSpPr/>
          <p:nvPr/>
        </p:nvSpPr>
        <p:spPr>
          <a:xfrm rot="5400000">
            <a:off x="5509574" y="4755743"/>
            <a:ext cx="232398" cy="19075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8ED6F90-785D-43E9-A73C-73F2C4CDA70C}"/>
                  </a:ext>
                </a:extLst>
              </p:cNvPr>
              <p:cNvSpPr txBox="1"/>
              <p:nvPr/>
            </p:nvSpPr>
            <p:spPr>
              <a:xfrm>
                <a:off x="5044521" y="5242224"/>
                <a:ext cx="1065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8ED6F90-785D-43E9-A73C-73F2C4CD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21" y="5242224"/>
                <a:ext cx="106540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9B90B4-531D-4527-887F-095AFDA1A826}"/>
                  </a:ext>
                </a:extLst>
              </p:cNvPr>
              <p:cNvSpPr txBox="1"/>
              <p:nvPr/>
            </p:nvSpPr>
            <p:spPr>
              <a:xfrm rot="20286823">
                <a:off x="7673068" y="3644341"/>
                <a:ext cx="174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9B90B4-531D-4527-887F-095AFDA1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6823">
                <a:off x="7673068" y="3644341"/>
                <a:ext cx="17426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AD2580B-0BC7-4E17-BABA-D79E7D5B4BDD}"/>
              </a:ext>
            </a:extLst>
          </p:cNvPr>
          <p:cNvCxnSpPr/>
          <p:nvPr/>
        </p:nvCxnSpPr>
        <p:spPr>
          <a:xfrm>
            <a:off x="10879765" y="2903176"/>
            <a:ext cx="45084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C1BAB9D-03D8-4A17-85F9-F1F774371398}"/>
                  </a:ext>
                </a:extLst>
              </p:cNvPr>
              <p:cNvSpPr txBox="1"/>
              <p:nvPr/>
            </p:nvSpPr>
            <p:spPr>
              <a:xfrm>
                <a:off x="11324111" y="2704182"/>
                <a:ext cx="781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C1BAB9D-03D8-4A17-85F9-F1F77437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111" y="2704182"/>
                <a:ext cx="781312" cy="369332"/>
              </a:xfrm>
              <a:prstGeom prst="rect">
                <a:avLst/>
              </a:prstGeom>
              <a:blipFill>
                <a:blip r:embed="rId20"/>
                <a:stretch>
                  <a:fillRect l="-703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9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599406-1E8C-46FC-8A6A-82BD53F3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093" y="3616109"/>
            <a:ext cx="566009" cy="6603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47288D-986B-4173-AE15-7827B651CA1E}"/>
              </a:ext>
            </a:extLst>
          </p:cNvPr>
          <p:cNvSpPr txBox="1"/>
          <p:nvPr/>
        </p:nvSpPr>
        <p:spPr>
          <a:xfrm>
            <a:off x="10198624" y="4238514"/>
            <a:ext cx="7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4B8C2DC0-7E2A-4069-BF4E-51EFE52891A7}"/>
              </a:ext>
            </a:extLst>
          </p:cNvPr>
          <p:cNvSpPr/>
          <p:nvPr/>
        </p:nvSpPr>
        <p:spPr>
          <a:xfrm>
            <a:off x="533199" y="2595245"/>
            <a:ext cx="5208104" cy="3286538"/>
          </a:xfrm>
          <a:prstGeom prst="cloud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13EF0EA-DC59-408E-807E-52C1502C3179}"/>
              </a:ext>
            </a:extLst>
          </p:cNvPr>
          <p:cNvSpPr/>
          <p:nvPr/>
        </p:nvSpPr>
        <p:spPr>
          <a:xfrm>
            <a:off x="2680051" y="2875721"/>
            <a:ext cx="914400" cy="1216152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E3D9FF62-6669-4FF5-9261-AEA995004584}"/>
              </a:ext>
            </a:extLst>
          </p:cNvPr>
          <p:cNvSpPr/>
          <p:nvPr/>
        </p:nvSpPr>
        <p:spPr>
          <a:xfrm>
            <a:off x="2680051" y="4555433"/>
            <a:ext cx="914400" cy="1216152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7B847AC-CFF8-411E-83A5-3A2C4C9E8F65}"/>
              </a:ext>
            </a:extLst>
          </p:cNvPr>
          <p:cNvSpPr/>
          <p:nvPr/>
        </p:nvSpPr>
        <p:spPr>
          <a:xfrm rot="10800000">
            <a:off x="3256521" y="3624862"/>
            <a:ext cx="675860" cy="407769"/>
          </a:xfrm>
          <a:prstGeom prst="parallelogram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BA36AEC-EAC5-4649-8DF9-647AA87E1FF1}"/>
              </a:ext>
            </a:extLst>
          </p:cNvPr>
          <p:cNvSpPr/>
          <p:nvPr/>
        </p:nvSpPr>
        <p:spPr>
          <a:xfrm rot="10800000">
            <a:off x="3137251" y="5280136"/>
            <a:ext cx="675860" cy="40776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7110D2-1FB2-47B6-9E01-BA42F933BBD2}"/>
                  </a:ext>
                </a:extLst>
              </p:cNvPr>
              <p:cNvSpPr txBox="1"/>
              <p:nvPr/>
            </p:nvSpPr>
            <p:spPr>
              <a:xfrm>
                <a:off x="1802296" y="3483797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7110D2-1FB2-47B6-9E01-BA42F933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3483797"/>
                <a:ext cx="539825" cy="369332"/>
              </a:xfrm>
              <a:prstGeom prst="rect">
                <a:avLst/>
              </a:prstGeom>
              <a:blipFill>
                <a:blip r:embed="rId4"/>
                <a:stretch>
                  <a:fillRect l="-3409" r="-193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BA40A5-A60D-486D-9076-DAA0A43A5DFA}"/>
                  </a:ext>
                </a:extLst>
              </p:cNvPr>
              <p:cNvSpPr txBox="1"/>
              <p:nvPr/>
            </p:nvSpPr>
            <p:spPr>
              <a:xfrm>
                <a:off x="1802296" y="5046481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BA40A5-A60D-486D-9076-DAA0A43A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5046481"/>
                <a:ext cx="539825" cy="369332"/>
              </a:xfrm>
              <a:prstGeom prst="rect">
                <a:avLst/>
              </a:prstGeom>
              <a:blipFill>
                <a:blip r:embed="rId5"/>
                <a:stretch>
                  <a:fillRect l="-3409" r="-681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DDBB40-BB2A-40B2-893B-08CCB3F92448}"/>
              </a:ext>
            </a:extLst>
          </p:cNvPr>
          <p:cNvCxnSpPr>
            <a:cxnSpLocks/>
          </p:cNvCxnSpPr>
          <p:nvPr/>
        </p:nvCxnSpPr>
        <p:spPr>
          <a:xfrm flipH="1" flipV="1">
            <a:off x="4290189" y="3035122"/>
            <a:ext cx="5834473" cy="716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B49248-BDBC-4E0B-B897-FEF7A3EDEE8F}"/>
              </a:ext>
            </a:extLst>
          </p:cNvPr>
          <p:cNvCxnSpPr>
            <a:cxnSpLocks/>
          </p:cNvCxnSpPr>
          <p:nvPr/>
        </p:nvCxnSpPr>
        <p:spPr>
          <a:xfrm flipH="1">
            <a:off x="4267201" y="4215824"/>
            <a:ext cx="5857461" cy="57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F16FAE8-5C74-495E-8673-C4F19A4A0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47" y="2787203"/>
            <a:ext cx="662609" cy="55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263F0F-447B-47B0-B2A8-296AD585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81" y="3801025"/>
            <a:ext cx="662609" cy="5521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C16A369-5A3C-42FC-BF40-6627D9E9A9CE}"/>
              </a:ext>
            </a:extLst>
          </p:cNvPr>
          <p:cNvSpPr txBox="1"/>
          <p:nvPr/>
        </p:nvSpPr>
        <p:spPr>
          <a:xfrm rot="442961">
            <a:off x="6941087" y="3431443"/>
            <a:ext cx="142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5B61CE8-A308-4E5F-8EC3-5CC1CD185153}"/>
                  </a:ext>
                </a:extLst>
              </p:cNvPr>
              <p:cNvSpPr txBox="1"/>
              <p:nvPr/>
            </p:nvSpPr>
            <p:spPr>
              <a:xfrm rot="21227057">
                <a:off x="6965216" y="4394868"/>
                <a:ext cx="1850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𝒑𝒔𝒌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t))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5B61CE8-A308-4E5F-8EC3-5CC1CD18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7057">
                <a:off x="6965216" y="4394868"/>
                <a:ext cx="1850437" cy="369332"/>
              </a:xfrm>
              <a:prstGeom prst="rect">
                <a:avLst/>
              </a:prstGeom>
              <a:blipFill>
                <a:blip r:embed="rId7"/>
                <a:stretch>
                  <a:fillRect l="-2913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458BD16-E655-4CD5-A91C-5D30E09CD7EE}"/>
                  </a:ext>
                </a:extLst>
              </p:cNvPr>
              <p:cNvSpPr txBox="1"/>
              <p:nvPr/>
            </p:nvSpPr>
            <p:spPr>
              <a:xfrm>
                <a:off x="533199" y="1109354"/>
                <a:ext cx="2841035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Insert(w, </a:t>
                </a:r>
                <a:r>
                  <a:rPr lang="en-US" altLang="zh-CN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t(w,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Enc(t(w,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458BD16-E655-4CD5-A91C-5D30E09C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9" y="1109354"/>
                <a:ext cx="2841035" cy="1210396"/>
              </a:xfrm>
              <a:prstGeom prst="rect">
                <a:avLst/>
              </a:prstGeom>
              <a:blipFill>
                <a:blip r:embed="rId8"/>
                <a:stretch>
                  <a:fillRect l="-2141" r="-4925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548C728A-7948-4B14-8581-42F25C6BAA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845BCF-34E9-4F64-8B27-868CC0A4FB88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0050DD2-A61E-478E-A78B-C88B488C2FCC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之前方案：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0A8776-AF06-4BD7-BAEA-A0C2F5DCC7DE}"/>
              </a:ext>
            </a:extLst>
          </p:cNvPr>
          <p:cNvSpPr txBox="1"/>
          <p:nvPr/>
        </p:nvSpPr>
        <p:spPr>
          <a:xfrm>
            <a:off x="2799320" y="6073289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6A4C05-9872-4816-8EC0-E37226ABB679}"/>
              </a:ext>
            </a:extLst>
          </p:cNvPr>
          <p:cNvSpPr txBox="1"/>
          <p:nvPr/>
        </p:nvSpPr>
        <p:spPr>
          <a:xfrm>
            <a:off x="533199" y="1086415"/>
            <a:ext cx="2899891" cy="1243564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466888F-9C38-498D-9491-B1F56061756C}"/>
                  </a:ext>
                </a:extLst>
              </p:cNvPr>
              <p:cNvSpPr txBox="1"/>
              <p:nvPr/>
            </p:nvSpPr>
            <p:spPr>
              <a:xfrm>
                <a:off x="6778468" y="1038844"/>
                <a:ext cx="5208103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Delete(w, 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t(w,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𝒎𝒔𝒌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𝒑𝒔𝒌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IncPunc(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𝒎𝒔𝒌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t(w,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466888F-9C38-498D-9491-B1F56061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68" y="1038844"/>
                <a:ext cx="5208103" cy="1210396"/>
              </a:xfrm>
              <a:prstGeom prst="rect">
                <a:avLst/>
              </a:prstGeom>
              <a:blipFill>
                <a:blip r:embed="rId10"/>
                <a:stretch>
                  <a:fillRect l="-1288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1458DD2B-D244-411E-A724-93572F7BB6DD}"/>
              </a:ext>
            </a:extLst>
          </p:cNvPr>
          <p:cNvSpPr txBox="1"/>
          <p:nvPr/>
        </p:nvSpPr>
        <p:spPr>
          <a:xfrm>
            <a:off x="6719612" y="1092770"/>
            <a:ext cx="5061571" cy="12435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FCDE3E-E5C2-49A7-A607-67C24E1AAE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531FBE9-53C7-4DCE-A304-042ECC95B320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F47D1E4-8609-4591-B325-C0D796AB946E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之前方案：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FC0FE-865F-4EC2-831F-9EF37460D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93" y="3079866"/>
            <a:ext cx="566009" cy="660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9A1BFD-3E50-49F8-9014-4A494A01DE36}"/>
              </a:ext>
            </a:extLst>
          </p:cNvPr>
          <p:cNvSpPr txBox="1"/>
          <p:nvPr/>
        </p:nvSpPr>
        <p:spPr>
          <a:xfrm>
            <a:off x="10289908" y="3704079"/>
            <a:ext cx="7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9216CD46-07DD-458C-98F5-070DD95EB2AB}"/>
              </a:ext>
            </a:extLst>
          </p:cNvPr>
          <p:cNvSpPr/>
          <p:nvPr/>
        </p:nvSpPr>
        <p:spPr>
          <a:xfrm>
            <a:off x="917512" y="2092603"/>
            <a:ext cx="5208104" cy="3286538"/>
          </a:xfrm>
          <a:prstGeom prst="cloud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05F71E37-03D5-45E2-AF6E-34A937AF0ABE}"/>
              </a:ext>
            </a:extLst>
          </p:cNvPr>
          <p:cNvSpPr/>
          <p:nvPr/>
        </p:nvSpPr>
        <p:spPr>
          <a:xfrm>
            <a:off x="3064364" y="2373079"/>
            <a:ext cx="914400" cy="1216152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2F427E17-E8A9-440D-9BD4-1DC7416A651A}"/>
              </a:ext>
            </a:extLst>
          </p:cNvPr>
          <p:cNvSpPr/>
          <p:nvPr/>
        </p:nvSpPr>
        <p:spPr>
          <a:xfrm>
            <a:off x="3064364" y="4052791"/>
            <a:ext cx="914400" cy="1216152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FA99EAF5-7B59-4578-B6B4-55CAA935B29E}"/>
              </a:ext>
            </a:extLst>
          </p:cNvPr>
          <p:cNvSpPr/>
          <p:nvPr/>
        </p:nvSpPr>
        <p:spPr>
          <a:xfrm rot="10800000">
            <a:off x="3640834" y="3122220"/>
            <a:ext cx="675860" cy="407769"/>
          </a:xfrm>
          <a:prstGeom prst="parallelogram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BCAB4E3-8474-4CF8-8162-9DE44ACBA2EB}"/>
              </a:ext>
            </a:extLst>
          </p:cNvPr>
          <p:cNvSpPr/>
          <p:nvPr/>
        </p:nvSpPr>
        <p:spPr>
          <a:xfrm rot="10800000">
            <a:off x="3521564" y="4777494"/>
            <a:ext cx="675860" cy="40776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E1F156-B036-482D-8221-22AB28218D72}"/>
                  </a:ext>
                </a:extLst>
              </p:cNvPr>
              <p:cNvSpPr txBox="1"/>
              <p:nvPr/>
            </p:nvSpPr>
            <p:spPr>
              <a:xfrm>
                <a:off x="2186609" y="2981155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E1F156-B036-482D-8221-22AB28218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9" y="2981155"/>
                <a:ext cx="539825" cy="369332"/>
              </a:xfrm>
              <a:prstGeom prst="rect">
                <a:avLst/>
              </a:prstGeom>
              <a:blipFill>
                <a:blip r:embed="rId5"/>
                <a:stretch>
                  <a:fillRect l="-3409" r="-193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45C090-A71B-467A-989A-2253FAA862CC}"/>
                  </a:ext>
                </a:extLst>
              </p:cNvPr>
              <p:cNvSpPr txBox="1"/>
              <p:nvPr/>
            </p:nvSpPr>
            <p:spPr>
              <a:xfrm>
                <a:off x="2186609" y="4543839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45C090-A71B-467A-989A-2253FAA8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9" y="4543839"/>
                <a:ext cx="539825" cy="369332"/>
              </a:xfrm>
              <a:prstGeom prst="rect">
                <a:avLst/>
              </a:prstGeom>
              <a:blipFill>
                <a:blip r:embed="rId6"/>
                <a:stretch>
                  <a:fillRect l="-3409" r="-68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041D73DB-E23D-4553-8506-7F263502AC40}"/>
              </a:ext>
            </a:extLst>
          </p:cNvPr>
          <p:cNvSpPr txBox="1"/>
          <p:nvPr/>
        </p:nvSpPr>
        <p:spPr>
          <a:xfrm>
            <a:off x="3183633" y="5633561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36383E-9792-48A2-A59A-4580FCC98B76}"/>
              </a:ext>
            </a:extLst>
          </p:cNvPr>
          <p:cNvCxnSpPr/>
          <p:nvPr/>
        </p:nvCxnSpPr>
        <p:spPr>
          <a:xfrm flipH="1" flipV="1">
            <a:off x="4773893" y="2638123"/>
            <a:ext cx="5324263" cy="484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B4BEA9-0AE1-4DC4-96B1-A358B9C8F514}"/>
                  </a:ext>
                </a:extLst>
              </p:cNvPr>
              <p:cNvSpPr txBox="1"/>
              <p:nvPr/>
            </p:nvSpPr>
            <p:spPr>
              <a:xfrm rot="349380">
                <a:off x="6848209" y="2503871"/>
                <a:ext cx="214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𝒕𝒌𝒏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𝒎𝒔𝒌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B4BEA9-0AE1-4DC4-96B1-A358B9C8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9380">
                <a:off x="6848209" y="2503871"/>
                <a:ext cx="2146852" cy="369332"/>
              </a:xfrm>
              <a:prstGeom prst="rect">
                <a:avLst/>
              </a:prstGeom>
              <a:blipFill>
                <a:blip r:embed="rId7"/>
                <a:stretch>
                  <a:fillRect l="-2801" t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527448-4C5B-4708-A9E0-84D9FADCCC69}"/>
              </a:ext>
            </a:extLst>
          </p:cNvPr>
          <p:cNvCxnSpPr>
            <a:cxnSpLocks/>
          </p:cNvCxnSpPr>
          <p:nvPr/>
        </p:nvCxnSpPr>
        <p:spPr>
          <a:xfrm flipH="1">
            <a:off x="4773893" y="4052791"/>
            <a:ext cx="5324264" cy="668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8850A45-DF6A-4939-A547-0F7EED551E88}"/>
                  </a:ext>
                </a:extLst>
              </p:cNvPr>
              <p:cNvSpPr txBox="1"/>
              <p:nvPr/>
            </p:nvSpPr>
            <p:spPr>
              <a:xfrm rot="21098608">
                <a:off x="6845964" y="4359173"/>
                <a:ext cx="214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𝒕𝒌𝒏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𝒎𝒔𝒌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8850A45-DF6A-4939-A547-0F7EED55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8608">
                <a:off x="6845964" y="4359173"/>
                <a:ext cx="2146852" cy="369332"/>
              </a:xfrm>
              <a:prstGeom prst="rect">
                <a:avLst/>
              </a:prstGeom>
              <a:blipFill>
                <a:blip r:embed="rId8"/>
                <a:stretch>
                  <a:fillRect l="-251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119C500A-2A9C-4798-B536-0F5880185881}"/>
              </a:ext>
            </a:extLst>
          </p:cNvPr>
          <p:cNvSpPr txBox="1"/>
          <p:nvPr/>
        </p:nvSpPr>
        <p:spPr>
          <a:xfrm>
            <a:off x="6480314" y="3410038"/>
            <a:ext cx="61657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BEF510-EF44-4C97-BFA1-69000227B2B6}"/>
              </a:ext>
            </a:extLst>
          </p:cNvPr>
          <p:cNvCxnSpPr/>
          <p:nvPr/>
        </p:nvCxnSpPr>
        <p:spPr>
          <a:xfrm>
            <a:off x="4773893" y="2797149"/>
            <a:ext cx="1587150" cy="5533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239700C-2E3A-4E94-BC42-FD53961576A0}"/>
              </a:ext>
            </a:extLst>
          </p:cNvPr>
          <p:cNvCxnSpPr/>
          <p:nvPr/>
        </p:nvCxnSpPr>
        <p:spPr>
          <a:xfrm flipV="1">
            <a:off x="4773893" y="3779370"/>
            <a:ext cx="1587150" cy="7644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8326CA7-C8C3-4FA7-B2DC-12B95D4ED867}"/>
              </a:ext>
            </a:extLst>
          </p:cNvPr>
          <p:cNvSpPr txBox="1"/>
          <p:nvPr/>
        </p:nvSpPr>
        <p:spPr>
          <a:xfrm rot="1123001">
            <a:off x="5329198" y="2741691"/>
            <a:ext cx="7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84EA9F9-187D-456B-AA01-6B211FFFC0A4}"/>
                  </a:ext>
                </a:extLst>
              </p:cNvPr>
              <p:cNvSpPr txBox="1"/>
              <p:nvPr/>
            </p:nvSpPr>
            <p:spPr>
              <a:xfrm rot="20119038">
                <a:off x="4867424" y="3815030"/>
                <a:ext cx="119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𝒑𝒔𝒌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84EA9F9-187D-456B-AA01-6B211FFFC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9038">
                <a:off x="4867424" y="3815030"/>
                <a:ext cx="1192696" cy="369332"/>
              </a:xfrm>
              <a:prstGeom prst="rect">
                <a:avLst/>
              </a:prstGeom>
              <a:blipFill>
                <a:blip r:embed="rId9"/>
                <a:stretch>
                  <a:fillRect l="-4412" t="-10145" r="-13235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924E07-2E1C-40E6-949A-6D730398C3D7}"/>
              </a:ext>
            </a:extLst>
          </p:cNvPr>
          <p:cNvCxnSpPr/>
          <p:nvPr/>
        </p:nvCxnSpPr>
        <p:spPr>
          <a:xfrm>
            <a:off x="4773893" y="3582871"/>
            <a:ext cx="158715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C7F35-0D1F-4771-BEFB-5CCD21352671}"/>
                  </a:ext>
                </a:extLst>
              </p:cNvPr>
              <p:cNvSpPr txBox="1"/>
              <p:nvPr/>
            </p:nvSpPr>
            <p:spPr>
              <a:xfrm>
                <a:off x="4933881" y="3173948"/>
                <a:ext cx="78032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𝒎𝒔𝒌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C7F35-0D1F-4771-BEFB-5CCD2135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1" y="3173948"/>
                <a:ext cx="7803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7139F1-C904-42E7-9C87-AA15B6867DCB}"/>
              </a:ext>
            </a:extLst>
          </p:cNvPr>
          <p:cNvCxnSpPr/>
          <p:nvPr/>
        </p:nvCxnSpPr>
        <p:spPr>
          <a:xfrm>
            <a:off x="7235687" y="3582871"/>
            <a:ext cx="2862469" cy="63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7F0DEAE-9450-4421-A750-D84DC5351405}"/>
              </a:ext>
            </a:extLst>
          </p:cNvPr>
          <p:cNvSpPr txBox="1"/>
          <p:nvPr/>
        </p:nvSpPr>
        <p:spPr>
          <a:xfrm>
            <a:off x="7899046" y="3214356"/>
            <a:ext cx="8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ind’s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9FE896-2B3C-4EA3-9154-E1C2229F9422}"/>
              </a:ext>
            </a:extLst>
          </p:cNvPr>
          <p:cNvSpPr txBox="1"/>
          <p:nvPr/>
        </p:nvSpPr>
        <p:spPr>
          <a:xfrm>
            <a:off x="533199" y="1125747"/>
            <a:ext cx="37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Search(w)</a:t>
            </a:r>
            <a:endParaRPr lang="zh-CN" altLang="en-US" sz="20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C62A99C2-0DC0-46A5-ADFF-7367E7E65F02}"/>
              </a:ext>
            </a:extLst>
          </p:cNvPr>
          <p:cNvSpPr/>
          <p:nvPr/>
        </p:nvSpPr>
        <p:spPr>
          <a:xfrm>
            <a:off x="2067496" y="2622140"/>
            <a:ext cx="3716834" cy="218860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E3B0DC-98D7-473E-8BE7-DA87263BF5BD}"/>
              </a:ext>
            </a:extLst>
          </p:cNvPr>
          <p:cNvSpPr txBox="1"/>
          <p:nvPr/>
        </p:nvSpPr>
        <p:spPr>
          <a:xfrm>
            <a:off x="2604052" y="3039874"/>
            <a:ext cx="2699379" cy="12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leaks which deletion removes which insertion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20" grpId="0"/>
      <p:bldP spid="25" grpId="0"/>
      <p:bldP spid="29" grpId="0"/>
      <p:bldP spid="30" grpId="0" animBg="1"/>
      <p:bldP spid="35" grpId="0"/>
      <p:bldP spid="36" grpId="0"/>
      <p:bldP spid="39" grpId="0" animBg="1"/>
      <p:bldP spid="42" grpId="0"/>
      <p:bldP spid="45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D23063-7C7D-47D5-A0C5-96CEDA02C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093" y="3205547"/>
            <a:ext cx="566009" cy="6603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7FB6D2-3CCB-46B9-B3D5-A218C29BA135}"/>
              </a:ext>
            </a:extLst>
          </p:cNvPr>
          <p:cNvSpPr txBox="1"/>
          <p:nvPr/>
        </p:nvSpPr>
        <p:spPr>
          <a:xfrm>
            <a:off x="10198624" y="3827952"/>
            <a:ext cx="7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024C0EF4-6CDC-4AA3-9E2C-2F4FAEE4CD97}"/>
              </a:ext>
            </a:extLst>
          </p:cNvPr>
          <p:cNvSpPr/>
          <p:nvPr/>
        </p:nvSpPr>
        <p:spPr>
          <a:xfrm>
            <a:off x="533199" y="2184683"/>
            <a:ext cx="5208104" cy="3286538"/>
          </a:xfrm>
          <a:prstGeom prst="cloud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F8DD767F-1C7A-4C18-A03C-AA2E3781EBCF}"/>
              </a:ext>
            </a:extLst>
          </p:cNvPr>
          <p:cNvSpPr/>
          <p:nvPr/>
        </p:nvSpPr>
        <p:spPr>
          <a:xfrm>
            <a:off x="2680051" y="2465159"/>
            <a:ext cx="914400" cy="1216152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71DB5128-81E4-482E-AC26-97B44D6D0068}"/>
              </a:ext>
            </a:extLst>
          </p:cNvPr>
          <p:cNvSpPr/>
          <p:nvPr/>
        </p:nvSpPr>
        <p:spPr>
          <a:xfrm>
            <a:off x="2680051" y="4144871"/>
            <a:ext cx="914400" cy="1216152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86F0C697-4902-47B7-8B9F-CC806E084090}"/>
              </a:ext>
            </a:extLst>
          </p:cNvPr>
          <p:cNvSpPr/>
          <p:nvPr/>
        </p:nvSpPr>
        <p:spPr>
          <a:xfrm rot="10800000">
            <a:off x="3256521" y="3214300"/>
            <a:ext cx="675860" cy="407769"/>
          </a:xfrm>
          <a:prstGeom prst="parallelogram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607A9414-46A9-4894-A40F-2BC3289C2D7A}"/>
              </a:ext>
            </a:extLst>
          </p:cNvPr>
          <p:cNvSpPr/>
          <p:nvPr/>
        </p:nvSpPr>
        <p:spPr>
          <a:xfrm rot="10800000">
            <a:off x="3137251" y="4869574"/>
            <a:ext cx="675860" cy="40776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BF0991-35DC-4F8C-BE83-7B0E73147342}"/>
                  </a:ext>
                </a:extLst>
              </p:cNvPr>
              <p:cNvSpPr txBox="1"/>
              <p:nvPr/>
            </p:nvSpPr>
            <p:spPr>
              <a:xfrm>
                <a:off x="1802296" y="3073235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BF0991-35DC-4F8C-BE83-7B0E73147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3073235"/>
                <a:ext cx="539825" cy="369332"/>
              </a:xfrm>
              <a:prstGeom prst="rect">
                <a:avLst/>
              </a:prstGeom>
              <a:blipFill>
                <a:blip r:embed="rId4"/>
                <a:stretch>
                  <a:fillRect l="-3409" r="-193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09044-AB94-4CC6-BDFA-2FB28A1A9487}"/>
                  </a:ext>
                </a:extLst>
              </p:cNvPr>
              <p:cNvSpPr txBox="1"/>
              <p:nvPr/>
            </p:nvSpPr>
            <p:spPr>
              <a:xfrm>
                <a:off x="1802296" y="4635919"/>
                <a:ext cx="53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09044-AB94-4CC6-BDFA-2FB28A1A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4635919"/>
                <a:ext cx="539825" cy="369332"/>
              </a:xfrm>
              <a:prstGeom prst="rect">
                <a:avLst/>
              </a:prstGeom>
              <a:blipFill>
                <a:blip r:embed="rId5"/>
                <a:stretch>
                  <a:fillRect l="-3409" r="-68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3D298E-033D-4692-A8F0-17E630A51795}"/>
              </a:ext>
            </a:extLst>
          </p:cNvPr>
          <p:cNvCxnSpPr>
            <a:cxnSpLocks/>
          </p:cNvCxnSpPr>
          <p:nvPr/>
        </p:nvCxnSpPr>
        <p:spPr>
          <a:xfrm flipH="1" flipV="1">
            <a:off x="4290189" y="2624560"/>
            <a:ext cx="5834473" cy="716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B7AD3EC-C418-4129-A5FA-BF7F18B16920}"/>
              </a:ext>
            </a:extLst>
          </p:cNvPr>
          <p:cNvCxnSpPr>
            <a:cxnSpLocks/>
          </p:cNvCxnSpPr>
          <p:nvPr/>
        </p:nvCxnSpPr>
        <p:spPr>
          <a:xfrm flipH="1">
            <a:off x="4267201" y="3805262"/>
            <a:ext cx="5857461" cy="57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533A0B0-E2F4-4591-B6AC-413AAED87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47" y="2376641"/>
            <a:ext cx="662609" cy="5521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C82F0B-B20A-4282-A475-49787DD8A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81" y="3390463"/>
            <a:ext cx="662609" cy="5521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0129129-CEB2-4568-AA87-B5331AC875A7}"/>
              </a:ext>
            </a:extLst>
          </p:cNvPr>
          <p:cNvSpPr txBox="1"/>
          <p:nvPr/>
        </p:nvSpPr>
        <p:spPr>
          <a:xfrm rot="442961">
            <a:off x="6941087" y="3020881"/>
            <a:ext cx="142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C3F367E-13F1-4B04-B55C-33AC71AA2500}"/>
                  </a:ext>
                </a:extLst>
              </p:cNvPr>
              <p:cNvSpPr txBox="1"/>
              <p:nvPr/>
            </p:nvSpPr>
            <p:spPr>
              <a:xfrm rot="21227057">
                <a:off x="6965216" y="3984306"/>
                <a:ext cx="1850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𝒑𝒔𝒌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t))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C3F367E-13F1-4B04-B55C-33AC71AA2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7057">
                <a:off x="6965216" y="3984306"/>
                <a:ext cx="1850437" cy="369332"/>
              </a:xfrm>
              <a:prstGeom prst="rect">
                <a:avLst/>
              </a:prstGeom>
              <a:blipFill>
                <a:blip r:embed="rId7"/>
                <a:stretch>
                  <a:fillRect l="-2913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A8FB60CD-BBA0-4D75-B7B0-F1E7DAC545B5}"/>
              </a:ext>
            </a:extLst>
          </p:cNvPr>
          <p:cNvSpPr txBox="1"/>
          <p:nvPr/>
        </p:nvSpPr>
        <p:spPr>
          <a:xfrm>
            <a:off x="2799320" y="5662727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BC842DEB-B79A-4CB2-AA13-1E6EA691EA79}"/>
              </a:ext>
            </a:extLst>
          </p:cNvPr>
          <p:cNvSpPr/>
          <p:nvPr/>
        </p:nvSpPr>
        <p:spPr>
          <a:xfrm>
            <a:off x="5082007" y="3634451"/>
            <a:ext cx="2040836" cy="11772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C76B64C8-2491-4E39-B59F-F21B1FC85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198687"/>
                  </p:ext>
                </p:extLst>
              </p:nvPr>
            </p:nvGraphicFramePr>
            <p:xfrm>
              <a:off x="9309827" y="4302876"/>
              <a:ext cx="260791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418">
                      <a:extLst>
                        <a:ext uri="{9D8B030D-6E8A-4147-A177-3AD203B41FA5}">
                          <a16:colId xmlns:a16="http://schemas.microsoft.com/office/drawing/2014/main" val="703707030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4001291707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3116937314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53435901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0326856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64893720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87779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1774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C76B64C8-2491-4E39-B59F-F21B1FC85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198687"/>
                  </p:ext>
                </p:extLst>
              </p:nvPr>
            </p:nvGraphicFramePr>
            <p:xfrm>
              <a:off x="9309827" y="4302876"/>
              <a:ext cx="260791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418">
                      <a:extLst>
                        <a:ext uri="{9D8B030D-6E8A-4147-A177-3AD203B41FA5}">
                          <a16:colId xmlns:a16="http://schemas.microsoft.com/office/drawing/2014/main" val="703707030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4001291707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3116937314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53435901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0326856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2648937209"/>
                        </a:ext>
                      </a:extLst>
                    </a:gridCol>
                    <a:gridCol w="364750">
                      <a:extLst>
                        <a:ext uri="{9D8B030D-6E8A-4147-A177-3AD203B41FA5}">
                          <a16:colId xmlns:a16="http://schemas.microsoft.com/office/drawing/2014/main" val="1887779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16667" t="-8065" r="-5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16667" t="-8065" r="-4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16667" t="-8065" r="-3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416667" t="-8065" r="-2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516667" t="-8065" r="-10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616667" t="-8065" r="-6667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17741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8F4F5B5D-675C-4894-82ED-106DD259E0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2" y="63946"/>
            <a:ext cx="762249" cy="762249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E20168-5F56-4189-84D6-55BFC16B323E}"/>
              </a:ext>
            </a:extLst>
          </p:cNvPr>
          <p:cNvCxnSpPr/>
          <p:nvPr/>
        </p:nvCxnSpPr>
        <p:spPr>
          <a:xfrm>
            <a:off x="0" y="85510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727DFB3-8335-4FA7-B4E4-7A19A01386DB}"/>
              </a:ext>
            </a:extLst>
          </p:cNvPr>
          <p:cNvSpPr txBox="1"/>
          <p:nvPr/>
        </p:nvSpPr>
        <p:spPr>
          <a:xfrm>
            <a:off x="304800" y="263745"/>
            <a:ext cx="45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A57F9D-B4B9-4B44-9751-006A903A9945}"/>
              </a:ext>
            </a:extLst>
          </p:cNvPr>
          <p:cNvSpPr txBox="1"/>
          <p:nvPr/>
        </p:nvSpPr>
        <p:spPr>
          <a:xfrm>
            <a:off x="533199" y="1010607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Hide the deletions</a:t>
            </a:r>
            <a:endParaRPr lang="zh-CN" altLang="en-US" sz="20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对话气泡: 圆角矩形 23">
                <a:extLst>
                  <a:ext uri="{FF2B5EF4-FFF2-40B4-BE49-F238E27FC236}">
                    <a16:creationId xmlns:a16="http://schemas.microsoft.com/office/drawing/2014/main" id="{F8C4449B-40DB-4B7B-8C67-4D5C0BB8C26E}"/>
                  </a:ext>
                </a:extLst>
              </p:cNvPr>
              <p:cNvSpPr/>
              <p:nvPr/>
            </p:nvSpPr>
            <p:spPr>
              <a:xfrm>
                <a:off x="1758239" y="2493254"/>
                <a:ext cx="4154175" cy="2346591"/>
              </a:xfrm>
              <a:prstGeom prst="wedgeRoundRect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client storage request: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size of all tags to be deleted.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communicate cost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with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del’s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对话气泡: 圆角矩形 23">
                <a:extLst>
                  <a:ext uri="{FF2B5EF4-FFF2-40B4-BE49-F238E27FC236}">
                    <a16:creationId xmlns:a16="http://schemas.microsoft.com/office/drawing/2014/main" id="{F8C4449B-40DB-4B7B-8C67-4D5C0BB8C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39" y="2493254"/>
                <a:ext cx="4154175" cy="2346591"/>
              </a:xfrm>
              <a:prstGeom prst="wedgeRoundRect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2F0BCB-2881-4727-9E31-D793BFF5FF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424" y="96147"/>
            <a:ext cx="571687" cy="57168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535AEF-E0C8-455D-9CCE-5613900090FB}"/>
              </a:ext>
            </a:extLst>
          </p:cNvPr>
          <p:cNvCxnSpPr>
            <a:cxnSpLocks/>
          </p:cNvCxnSpPr>
          <p:nvPr/>
        </p:nvCxnSpPr>
        <p:spPr>
          <a:xfrm>
            <a:off x="0" y="8003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C395D77B-2262-4BE4-B1A5-79C9F5872DEC}"/>
              </a:ext>
            </a:extLst>
          </p:cNvPr>
          <p:cNvSpPr txBox="1"/>
          <p:nvPr/>
        </p:nvSpPr>
        <p:spPr>
          <a:xfrm>
            <a:off x="183889" y="277136"/>
            <a:ext cx="8642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02DD98-5940-4C4C-B24C-E6B15F88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1" y="1385130"/>
            <a:ext cx="4972744" cy="3667637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B51B791-C700-4052-879D-FAEEFFEA9733}"/>
              </a:ext>
            </a:extLst>
          </p:cNvPr>
          <p:cNvSpPr txBox="1"/>
          <p:nvPr/>
        </p:nvSpPr>
        <p:spPr>
          <a:xfrm>
            <a:off x="261101" y="86191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Bloom Filter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39BE84-309E-4380-AC3D-6FF8FE43C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43" y="1025565"/>
            <a:ext cx="4669838" cy="1177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A41ECE-EDD6-4263-BBC5-C0E25E49D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43" y="2202762"/>
            <a:ext cx="4669838" cy="22568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6BB519-9F88-4CAF-A07B-8C3FE66D4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43" y="4430449"/>
            <a:ext cx="4669838" cy="241274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4BC70A-F09C-4C02-920A-F24F1A096FE3}"/>
              </a:ext>
            </a:extLst>
          </p:cNvPr>
          <p:cNvCxnSpPr/>
          <p:nvPr/>
        </p:nvCxnSpPr>
        <p:spPr>
          <a:xfrm>
            <a:off x="6122504" y="1092743"/>
            <a:ext cx="0" cy="553426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1EBC54-652D-49B0-BEE3-A6042EF21820}"/>
              </a:ext>
            </a:extLst>
          </p:cNvPr>
          <p:cNvSpPr txBox="1"/>
          <p:nvPr/>
        </p:nvSpPr>
        <p:spPr>
          <a:xfrm>
            <a:off x="261101" y="5052767"/>
            <a:ext cx="53445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查询：</a:t>
            </a:r>
            <a:endParaRPr lang="en-US" altLang="zh-CN" sz="2000" b="1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）查询“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dianping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”这个值是否存在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---1,5,8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）查询“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baidu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”这个值是否存在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---1,4,7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）查询“</a:t>
            </a:r>
            <a:r>
              <a:rPr lang="en-US" altLang="zh-CN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taobao</a:t>
            </a:r>
            <a:r>
              <a:rPr lang="zh-CN" altLang="en-US" sz="20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”这个值是否存在；</a:t>
            </a:r>
            <a:endParaRPr lang="en-US" altLang="zh-CN" sz="2000" b="1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40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E7AD05-EE0B-4E61-ADB1-D4A037A80D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424" y="96147"/>
            <a:ext cx="571687" cy="57168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2A4F65-5284-4718-AEDC-C0E5BC204881}"/>
              </a:ext>
            </a:extLst>
          </p:cNvPr>
          <p:cNvCxnSpPr>
            <a:cxnSpLocks/>
          </p:cNvCxnSpPr>
          <p:nvPr/>
        </p:nvCxnSpPr>
        <p:spPr>
          <a:xfrm>
            <a:off x="0" y="8003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>
            <a:extLst>
              <a:ext uri="{FF2B5EF4-FFF2-40B4-BE49-F238E27FC236}">
                <a16:creationId xmlns:a16="http://schemas.microsoft.com/office/drawing/2014/main" id="{F32704A0-2EC1-4451-BB04-8DCACAC9D45F}"/>
              </a:ext>
            </a:extLst>
          </p:cNvPr>
          <p:cNvSpPr txBox="1"/>
          <p:nvPr/>
        </p:nvSpPr>
        <p:spPr>
          <a:xfrm>
            <a:off x="183889" y="277136"/>
            <a:ext cx="8642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SPE/Incremental</a:t>
            </a:r>
            <a:r>
              <a:rPr lang="zh-CN" altLang="en-US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Puncture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DC38AD-FDE9-4C4C-A08F-D73D7B00D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9" y="1191054"/>
            <a:ext cx="4877481" cy="23244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4AC37B-691A-40E3-B862-9E7545594BD2}"/>
              </a:ext>
            </a:extLst>
          </p:cNvPr>
          <p:cNvSpPr txBox="1"/>
          <p:nvPr/>
        </p:nvSpPr>
        <p:spPr>
          <a:xfrm>
            <a:off x="841735" y="766978"/>
            <a:ext cx="1128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7B112D-EAA5-4FE1-9080-CEBCD792A2EE}"/>
                  </a:ext>
                </a:extLst>
              </p:cNvPr>
              <p:cNvSpPr txBox="1"/>
              <p:nvPr/>
            </p:nvSpPr>
            <p:spPr>
              <a:xfrm>
                <a:off x="740483" y="3561615"/>
                <a:ext cx="5291560" cy="333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𝑚𝑠𝑘</m:t>
                      </m:r>
                    </m:oMath>
                  </m:oMathPara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(3)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可解密：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可解密：   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可解密：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可解密：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7B112D-EAA5-4FE1-9080-CEBCD792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83" y="3561615"/>
                <a:ext cx="5291560" cy="333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452EB74-9DC9-459B-B9D4-B01AEF0689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/>
          <a:stretch/>
        </p:blipFill>
        <p:spPr>
          <a:xfrm>
            <a:off x="6570969" y="1191054"/>
            <a:ext cx="4772691" cy="8435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2C0216-3C01-4F21-88FB-47D5548D536E}"/>
              </a:ext>
            </a:extLst>
          </p:cNvPr>
          <p:cNvSpPr txBox="1"/>
          <p:nvPr/>
        </p:nvSpPr>
        <p:spPr>
          <a:xfrm>
            <a:off x="6638819" y="766978"/>
            <a:ext cx="3612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 Puncture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DEBD2D-EC1E-43EB-BA9A-B49832E58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84" y="2056897"/>
            <a:ext cx="4721498" cy="1772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29ADB79-4C6F-4341-B5BF-E41F070216EC}"/>
                  </a:ext>
                </a:extLst>
              </p:cNvPr>
              <p:cNvSpPr txBox="1"/>
              <p:nvPr/>
            </p:nvSpPr>
            <p:spPr>
              <a:xfrm>
                <a:off x="6754684" y="3829829"/>
                <a:ext cx="5150112" cy="311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𝑝𝑢𝑛𝑐𝑡𝑢𝑟𝑒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−1=4,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=5)</m:t>
                      </m:r>
                    </m:oMath>
                  </m:oMathPara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𝑚𝑠𝑘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𝑚𝑠𝑘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𝑝𝑠𝑘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altLang="zh-CN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/>
                  <a:t>     a.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𝑚𝑠𝑘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𝐼𝑛𝑐𝑃𝑢𝑛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/>
                  <a:t>     b.</a:t>
                </a:r>
                <a:r>
                  <a:rPr lang="en-US" altLang="zh-CN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𝑚𝑠𝑘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𝐼𝑛𝑐𝑃𝑢𝑛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𝑚𝑠𝑘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𝑝𝑠𝑘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𝑝𝑠𝑘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>
                  <a:lnSpc>
                    <a:spcPct val="125000"/>
                  </a:lnSpc>
                </a:pPr>
                <a:endParaRPr lang="en-US" altLang="zh-CN" sz="1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29ADB79-4C6F-4341-B5BF-E41F0702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84" y="3829829"/>
                <a:ext cx="5150112" cy="31174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191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1331</Words>
  <Application>Microsoft Office PowerPoint</Application>
  <PresentationFormat>宽屏</PresentationFormat>
  <Paragraphs>447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inherit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2022-01-05T09:02:05Z</dcterms:created>
  <dcterms:modified xsi:type="dcterms:W3CDTF">2022-02-13T14:28:05Z</dcterms:modified>
</cp:coreProperties>
</file>