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8267-09CB-4A45-AC20-B5AB89180717}" type="datetimeFigureOut">
              <a:rPr lang="en-US" smtClean="0"/>
              <a:t>1/18/2017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CAB95-3DDC-4622-A7FB-6B63B2752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939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8267-09CB-4A45-AC20-B5AB89180717}" type="datetimeFigureOut">
              <a:rPr lang="en-US" smtClean="0"/>
              <a:t>1/18/2017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CAB95-3DDC-4622-A7FB-6B63B2752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427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8267-09CB-4A45-AC20-B5AB89180717}" type="datetimeFigureOut">
              <a:rPr lang="en-US" smtClean="0"/>
              <a:t>1/18/2017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CAB95-3DDC-4622-A7FB-6B63B2752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271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8267-09CB-4A45-AC20-B5AB89180717}" type="datetimeFigureOut">
              <a:rPr lang="en-US" smtClean="0"/>
              <a:t>1/18/2017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CAB95-3DDC-4622-A7FB-6B63B2752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364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8267-09CB-4A45-AC20-B5AB89180717}" type="datetimeFigureOut">
              <a:rPr lang="en-US" smtClean="0"/>
              <a:t>1/18/2017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CAB95-3DDC-4622-A7FB-6B63B2752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593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8267-09CB-4A45-AC20-B5AB89180717}" type="datetimeFigureOut">
              <a:rPr lang="en-US" smtClean="0"/>
              <a:t>1/18/2017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CAB95-3DDC-4622-A7FB-6B63B2752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911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8267-09CB-4A45-AC20-B5AB89180717}" type="datetimeFigureOut">
              <a:rPr lang="en-US" smtClean="0"/>
              <a:t>1/18/2017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CAB95-3DDC-4622-A7FB-6B63B2752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419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8267-09CB-4A45-AC20-B5AB89180717}" type="datetimeFigureOut">
              <a:rPr lang="en-US" smtClean="0"/>
              <a:t>1/18/2017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CAB95-3DDC-4622-A7FB-6B63B2752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575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8267-09CB-4A45-AC20-B5AB89180717}" type="datetimeFigureOut">
              <a:rPr lang="en-US" smtClean="0"/>
              <a:t>1/18/2017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CAB95-3DDC-4622-A7FB-6B63B2752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760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8267-09CB-4A45-AC20-B5AB89180717}" type="datetimeFigureOut">
              <a:rPr lang="en-US" smtClean="0"/>
              <a:t>1/18/2017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CAB95-3DDC-4622-A7FB-6B63B2752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927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8267-09CB-4A45-AC20-B5AB89180717}" type="datetimeFigureOut">
              <a:rPr lang="en-US" smtClean="0"/>
              <a:t>1/18/2017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CAB95-3DDC-4622-A7FB-6B63B2752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377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FF8267-09CB-4A45-AC20-B5AB89180717}" type="datetimeFigureOut">
              <a:rPr lang="en-US" smtClean="0"/>
              <a:t>1/18/2017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4CAB95-3DDC-4622-A7FB-6B63B2752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255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79508" y="379478"/>
            <a:ext cx="11249637" cy="63672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73185" y="431210"/>
            <a:ext cx="11097237" cy="23349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>
                <a:solidFill>
                  <a:schemeClr val="tx1"/>
                </a:solidFill>
              </a:rPr>
              <a:t>menubar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73184" y="716435"/>
            <a:ext cx="11097237" cy="23349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>
                <a:solidFill>
                  <a:schemeClr val="tx1"/>
                </a:solidFill>
              </a:rPr>
              <a:t>iconribbon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73184" y="1029622"/>
            <a:ext cx="11097237" cy="53395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 smtClean="0">
                <a:solidFill>
                  <a:schemeClr val="tx1"/>
                </a:solidFill>
              </a:rPr>
              <a:t>content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73184" y="6436330"/>
            <a:ext cx="11097237" cy="23349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>
                <a:solidFill>
                  <a:schemeClr val="tx1"/>
                </a:solidFill>
              </a:rPr>
              <a:t>appstatusbar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25585" y="1670185"/>
            <a:ext cx="1910922" cy="458720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 err="1" smtClean="0">
                <a:solidFill>
                  <a:schemeClr val="tx1"/>
                </a:solidFill>
              </a:rPr>
              <a:t>accountlist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930182" y="1670184"/>
            <a:ext cx="6241809" cy="458720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 smtClean="0">
                <a:solidFill>
                  <a:schemeClr val="tx1"/>
                </a:solidFill>
              </a:rPr>
              <a:t>ledger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265666" y="1670184"/>
            <a:ext cx="2509567" cy="458720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 err="1" smtClean="0">
                <a:solidFill>
                  <a:schemeClr val="tx1"/>
                </a:solidFill>
              </a:rPr>
              <a:t>accountinfo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25586" y="1356997"/>
            <a:ext cx="10849648" cy="23349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>
                <a:solidFill>
                  <a:schemeClr val="tx1"/>
                </a:solidFill>
              </a:rPr>
              <a:t>accountstatusbar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79507" y="111473"/>
            <a:ext cx="11249637" cy="27989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0966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Osterman, Travis</dc:creator>
  <cp:lastModifiedBy>Osterman, Travis</cp:lastModifiedBy>
  <cp:revision>2</cp:revision>
  <dcterms:created xsi:type="dcterms:W3CDTF">2017-01-18T16:02:59Z</dcterms:created>
  <dcterms:modified xsi:type="dcterms:W3CDTF">2017-01-18T16:03:40Z</dcterms:modified>
</cp:coreProperties>
</file>