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3B261-BF0F-1EDA-347C-796BC3A3D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36553A-3FE6-2F9E-E9DB-E16D74A03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30744-D77A-E8B2-4B75-C4259F73C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7716-BF4D-4BF4-BE54-1836F1C307B6}" type="datetimeFigureOut">
              <a:rPr lang="ko-KR" altLang="en-US" smtClean="0"/>
              <a:t>2022-08-16(Tue)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2626F-C452-2391-BC42-E0025024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5034F-F221-F7D2-8708-2E460907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85ED-67DA-4C02-8A02-F4FE99BAF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4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F4473-C72C-3E08-59B1-68C53E59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72B5C4-BBAF-DDC2-0431-8F54FE6BE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C884A9-4E34-1783-E088-0C0ADE2B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7716-BF4D-4BF4-BE54-1836F1C307B6}" type="datetimeFigureOut">
              <a:rPr lang="ko-KR" altLang="en-US" smtClean="0"/>
              <a:t>2022-08-16(Tue)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18D68-1198-FCBC-A47A-06211C87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F38C3-44EC-E535-1C54-0093C802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85ED-67DA-4C02-8A02-F4FE99BAF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02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19E3F5-2DDC-E9D2-EB79-2898272A8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EBB623-1D9D-D957-4EB6-58BC1E41F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9DA45C-F668-A5E8-93FB-A357E0F8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7716-BF4D-4BF4-BE54-1836F1C307B6}" type="datetimeFigureOut">
              <a:rPr lang="ko-KR" altLang="en-US" smtClean="0"/>
              <a:t>2022-08-16(Tue)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8E929-24B8-1B6D-D05A-047ED0F52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CA652-29D9-AD96-61CC-39D4B7A5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85ED-67DA-4C02-8A02-F4FE99BAF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81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03690-51C6-6F9C-85ED-F98EC3DEF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7BB3B-177B-081C-83BA-37262FE12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0A315-A2E7-95A3-7698-CEC02ECC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7716-BF4D-4BF4-BE54-1836F1C307B6}" type="datetimeFigureOut">
              <a:rPr lang="ko-KR" altLang="en-US" smtClean="0"/>
              <a:t>2022-08-16(Tue)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D7820-5F78-4611-651D-CE67C4AFA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227E4-2A2C-1869-BC28-E5CA8C0F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85ED-67DA-4C02-8A02-F4FE99BAF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45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1165D-453B-8C60-2AF4-592A5EF4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795005-45D3-5AE6-A64C-3FEB0BB27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CBED3B-1D74-1CD8-3023-3FA6107C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7716-BF4D-4BF4-BE54-1836F1C307B6}" type="datetimeFigureOut">
              <a:rPr lang="ko-KR" altLang="en-US" smtClean="0"/>
              <a:t>2022-08-16(Tue)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5F70FB-D0CC-0E9D-3AEB-D4EA3A3B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FA372-A8AD-8067-DF58-A733FA93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85ED-67DA-4C02-8A02-F4FE99BAF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AA412-6ED6-D406-888B-7B5517F7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014081-6DDD-0EE0-9651-808C65FB3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7CF435-2E02-204B-1334-E17CA58CF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403177-FC04-DDB2-2BAB-0DA52095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7716-BF4D-4BF4-BE54-1836F1C307B6}" type="datetimeFigureOut">
              <a:rPr lang="ko-KR" altLang="en-US" smtClean="0"/>
              <a:t>2022-08-16(Tue)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A089EE-714A-1FA1-5CFA-FEB1996D8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F718E9-12E8-9BBC-022C-CD0B359B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85ED-67DA-4C02-8A02-F4FE99BAF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70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1ADA7-8B00-9661-4856-7C05A604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76559-BD45-22D1-09E4-42127C8FD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68294A-9D10-11BC-A51C-23BC9BF0A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0259AA-A851-01AB-9279-6BD8A4A93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006D9B-1D78-B98A-BF21-3B01143F7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9C3FED-3158-E7BD-9CAF-B8CD8D8C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7716-BF4D-4BF4-BE54-1836F1C307B6}" type="datetimeFigureOut">
              <a:rPr lang="ko-KR" altLang="en-US" smtClean="0"/>
              <a:t>2022-08-16(Tue)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59608-14D9-091C-4F99-72C46A2B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6B80B6-FF69-B367-FF7C-6A6EC4EC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85ED-67DA-4C02-8A02-F4FE99BAF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74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0CDAA-B4BA-962D-7631-105F1F36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4FD492-CB49-E4B4-6732-B63032B4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7716-BF4D-4BF4-BE54-1836F1C307B6}" type="datetimeFigureOut">
              <a:rPr lang="ko-KR" altLang="en-US" smtClean="0"/>
              <a:t>2022-08-16(Tue)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0326ED-24AE-C328-A555-855B0C52B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BDF99B-217C-4D61-AE40-B0FEFC52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85ED-67DA-4C02-8A02-F4FE99BAF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37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5B0DD9-40ED-7B0F-437D-61F69830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7716-BF4D-4BF4-BE54-1836F1C307B6}" type="datetimeFigureOut">
              <a:rPr lang="ko-KR" altLang="en-US" smtClean="0"/>
              <a:t>2022-08-16(Tue)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A237D1-0F77-943B-76FE-F34D8DF7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FF5E1D-A626-83C9-711C-9E22375C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85ED-67DA-4C02-8A02-F4FE99BAF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16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29F5D-901C-504B-0CE2-C74C5AF2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12E54-17FB-1BBE-EA28-8D1B830B0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29B871-2A6A-8D43-6856-E94B0D796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B71F70-24F6-0E44-F2E4-53AB35EE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7716-BF4D-4BF4-BE54-1836F1C307B6}" type="datetimeFigureOut">
              <a:rPr lang="ko-KR" altLang="en-US" smtClean="0"/>
              <a:t>2022-08-16(Tue)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328488-0281-984E-F45A-3CACB24A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3DD778-12B0-5209-7CA4-AE27BC69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85ED-67DA-4C02-8A02-F4FE99BAF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5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D2BF0-6B1F-06EA-55F2-2AC316D67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F85676-97A3-D49E-AF4B-3367CF377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E674A8-1230-0DA7-6923-6A15F2089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3BE63E-7078-C297-6C87-927649C9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7716-BF4D-4BF4-BE54-1836F1C307B6}" type="datetimeFigureOut">
              <a:rPr lang="ko-KR" altLang="en-US" smtClean="0"/>
              <a:t>2022-08-16(Tue)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FB8C28-C508-512E-DB7E-988EEE0A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13C05F-A0DF-7DB0-9C71-D5110280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85ED-67DA-4C02-8A02-F4FE99BAF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65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BE97C6-B25F-4619-09E0-00571D38D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4DFAA4-1F05-806D-E303-108CECFC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CAF60-9615-0887-7A59-007F33BD5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37716-BF4D-4BF4-BE54-1836F1C307B6}" type="datetimeFigureOut">
              <a:rPr lang="ko-KR" altLang="en-US" smtClean="0"/>
              <a:t>2022-08-16(Tue)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28675A-2D25-4B29-3EAE-346D38157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6154D-E068-AB59-157F-18B6D71A2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B85ED-67DA-4C02-8A02-F4FE99BAF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84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4B0440-B8B3-19CE-BDC1-81967DE9A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38" y="965199"/>
            <a:ext cx="2858007" cy="4927601"/>
          </a:xfrm>
          <a:prstGeom prst="rect">
            <a:avLst/>
          </a:prstGeom>
        </p:spPr>
      </p:pic>
      <p:sp>
        <p:nvSpPr>
          <p:cNvPr id="12" name="Rectangle 17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DF676F-651B-4534-631D-01A7B67D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976" y="988524"/>
            <a:ext cx="2880360" cy="488196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656477A-F9FF-C7B1-BCF9-74064B942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941" y="1114722"/>
            <a:ext cx="2880360" cy="462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9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14A052-1AB9-7D52-16FF-1B9F326CC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23" b="-3"/>
          <a:stretch/>
        </p:blipFill>
        <p:spPr>
          <a:xfrm>
            <a:off x="970135" y="965199"/>
            <a:ext cx="2869212" cy="4927601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52AD5A-B935-34C1-CEC1-7AD2146F2B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4" r="-3" b="-3"/>
          <a:stretch/>
        </p:blipFill>
        <p:spPr>
          <a:xfrm>
            <a:off x="4647976" y="975317"/>
            <a:ext cx="2880360" cy="490838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8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4C0B11D-0448-C8B8-B5ED-19EA6788F544}"/>
              </a:ext>
            </a:extLst>
          </p:cNvPr>
          <p:cNvGrpSpPr/>
          <p:nvPr/>
        </p:nvGrpSpPr>
        <p:grpSpPr>
          <a:xfrm>
            <a:off x="622605" y="335548"/>
            <a:ext cx="11451762" cy="5337709"/>
            <a:chOff x="622605" y="335548"/>
            <a:chExt cx="11451762" cy="533770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B8AF2CB-FCCB-B613-26F4-F8A31E3E24B8}"/>
                </a:ext>
              </a:extLst>
            </p:cNvPr>
            <p:cNvSpPr/>
            <p:nvPr/>
          </p:nvSpPr>
          <p:spPr>
            <a:xfrm>
              <a:off x="622605" y="619377"/>
              <a:ext cx="1260937" cy="120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내</a:t>
              </a:r>
              <a:endParaRPr lang="en-US" altLang="ko-KR" dirty="0"/>
            </a:p>
            <a:p>
              <a:pPr algn="ctr"/>
              <a:r>
                <a:rPr lang="ko-KR" altLang="en-US" dirty="0"/>
                <a:t>컴퓨터</a:t>
              </a:r>
              <a:endParaRPr lang="en-US" altLang="ko-KR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565950E-873C-3D93-62AF-65537A2E88BC}"/>
                </a:ext>
              </a:extLst>
            </p:cNvPr>
            <p:cNvSpPr/>
            <p:nvPr/>
          </p:nvSpPr>
          <p:spPr>
            <a:xfrm>
              <a:off x="5829394" y="479909"/>
              <a:ext cx="2098064" cy="1353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DBMS-</a:t>
              </a:r>
            </a:p>
            <a:p>
              <a:pPr algn="ctr"/>
              <a:r>
                <a:rPr lang="ko-KR" altLang="en-US" dirty="0"/>
                <a:t>데이터관리 특화프로그램</a:t>
              </a:r>
              <a:r>
                <a:rPr lang="en-US" altLang="ko-KR" dirty="0"/>
                <a:t>+</a:t>
              </a:r>
              <a:r>
                <a:rPr lang="ko-KR" altLang="en-US" dirty="0"/>
                <a:t>서버</a:t>
              </a:r>
              <a:endParaRPr lang="en-US" altLang="ko-KR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5487044-EF1D-5183-C416-57B7631D35BF}"/>
                </a:ext>
              </a:extLst>
            </p:cNvPr>
            <p:cNvSpPr/>
            <p:nvPr/>
          </p:nvSpPr>
          <p:spPr>
            <a:xfrm>
              <a:off x="5904071" y="2025024"/>
              <a:ext cx="2098064" cy="1353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Oracle-database.</a:t>
              </a:r>
            </a:p>
            <a:p>
              <a:pPr algn="ctr"/>
              <a:r>
                <a:rPr lang="en-US" altLang="ko-KR" dirty="0"/>
                <a:t>MySQL,</a:t>
              </a:r>
            </a:p>
            <a:p>
              <a:pPr algn="ctr"/>
              <a:r>
                <a:rPr lang="en-US" altLang="ko-KR" dirty="0"/>
                <a:t>PostgreSQL(</a:t>
              </a:r>
              <a:r>
                <a:rPr lang="ko-KR" altLang="en-US" dirty="0"/>
                <a:t>무료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FD4A83B-7841-A17A-B744-F7178274B793}"/>
                </a:ext>
              </a:extLst>
            </p:cNvPr>
            <p:cNvSpPr/>
            <p:nvPr/>
          </p:nvSpPr>
          <p:spPr>
            <a:xfrm>
              <a:off x="3643526" y="594272"/>
              <a:ext cx="1893193" cy="120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Paas</a:t>
              </a:r>
              <a:r>
                <a:rPr lang="en-US" altLang="ko-KR" dirty="0"/>
                <a:t>-</a:t>
              </a:r>
            </a:p>
            <a:p>
              <a:pPr algn="ctr"/>
              <a:r>
                <a:rPr lang="ko-KR" altLang="en-US" dirty="0"/>
                <a:t>플랫폼형 클라우드</a:t>
              </a:r>
              <a:endParaRPr lang="en-US" altLang="ko-KR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68BB2F8-A76A-FB9E-246C-E8C7B0F6E5E9}"/>
                </a:ext>
              </a:extLst>
            </p:cNvPr>
            <p:cNvSpPr/>
            <p:nvPr/>
          </p:nvSpPr>
          <p:spPr>
            <a:xfrm>
              <a:off x="3662163" y="2038079"/>
              <a:ext cx="1893193" cy="1353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Heroku(</a:t>
              </a:r>
              <a:r>
                <a:rPr lang="ko-KR" altLang="en-US" dirty="0"/>
                <a:t>무료</a:t>
              </a:r>
              <a:r>
                <a:rPr lang="en-US" altLang="ko-KR" dirty="0"/>
                <a:t>),</a:t>
              </a:r>
            </a:p>
            <a:p>
              <a:pPr algn="ctr"/>
              <a:r>
                <a:rPr lang="en-US" altLang="ko-KR" dirty="0"/>
                <a:t>Firebase,</a:t>
              </a:r>
            </a:p>
            <a:p>
              <a:pPr algn="ctr"/>
              <a:r>
                <a:rPr lang="ko-KR" altLang="en-US" dirty="0"/>
                <a:t>구름</a:t>
              </a:r>
              <a:r>
                <a:rPr lang="en-US" altLang="ko-KR" dirty="0"/>
                <a:t>IDE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E2F3CAF-D59D-8503-E6CB-F0EB499898CB}"/>
                </a:ext>
              </a:extLst>
            </p:cNvPr>
            <p:cNvSpPr/>
            <p:nvPr/>
          </p:nvSpPr>
          <p:spPr>
            <a:xfrm>
              <a:off x="622605" y="4167991"/>
              <a:ext cx="1260937" cy="120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유저</a:t>
              </a:r>
              <a:endParaRPr lang="en-US" altLang="ko-KR" dirty="0"/>
            </a:p>
            <a:p>
              <a:pPr algn="ctr"/>
              <a:r>
                <a:rPr lang="ko-KR" altLang="en-US" dirty="0"/>
                <a:t>컴퓨터</a:t>
              </a:r>
              <a:endParaRPr lang="en-US" altLang="ko-KR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379B891B-2143-7BEF-C03A-A677D57848AA}"/>
                </a:ext>
              </a:extLst>
            </p:cNvPr>
            <p:cNvCxnSpPr/>
            <p:nvPr/>
          </p:nvCxnSpPr>
          <p:spPr>
            <a:xfrm>
              <a:off x="1095896" y="1877337"/>
              <a:ext cx="0" cy="2242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290C0F2-A38D-BD7D-F38E-EF94F0C19C53}"/>
                </a:ext>
              </a:extLst>
            </p:cNvPr>
            <p:cNvCxnSpPr/>
            <p:nvPr/>
          </p:nvCxnSpPr>
          <p:spPr>
            <a:xfrm flipV="1">
              <a:off x="1455908" y="1859380"/>
              <a:ext cx="0" cy="2242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DB4C9EC-D36A-B8C0-5302-25F8E43E4143}"/>
                </a:ext>
              </a:extLst>
            </p:cNvPr>
            <p:cNvSpPr/>
            <p:nvPr/>
          </p:nvSpPr>
          <p:spPr>
            <a:xfrm>
              <a:off x="2066461" y="619377"/>
              <a:ext cx="1260937" cy="120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내 단말기</a:t>
              </a:r>
              <a:endParaRPr lang="en-US" altLang="ko-KR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F82E710-3105-D83F-1648-254EAA3A0126}"/>
                </a:ext>
              </a:extLst>
            </p:cNvPr>
            <p:cNvSpPr/>
            <p:nvPr/>
          </p:nvSpPr>
          <p:spPr>
            <a:xfrm>
              <a:off x="1992527" y="4147764"/>
              <a:ext cx="1260937" cy="120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유저 단말기</a:t>
              </a:r>
              <a:endParaRPr lang="en-US" altLang="ko-KR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24BF8E8-C436-186A-15AB-18518F45D8F0}"/>
                </a:ext>
              </a:extLst>
            </p:cNvPr>
            <p:cNvCxnSpPr/>
            <p:nvPr/>
          </p:nvCxnSpPr>
          <p:spPr>
            <a:xfrm flipV="1">
              <a:off x="2722687" y="1877337"/>
              <a:ext cx="0" cy="2242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D20599B-98EB-5D96-7E69-D3FE23450D30}"/>
                </a:ext>
              </a:extLst>
            </p:cNvPr>
            <p:cNvCxnSpPr/>
            <p:nvPr/>
          </p:nvCxnSpPr>
          <p:spPr>
            <a:xfrm>
              <a:off x="2460462" y="1877337"/>
              <a:ext cx="0" cy="2242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454E1DD-4FAF-D5A9-EE9C-BC4C57A01D9B}"/>
                </a:ext>
              </a:extLst>
            </p:cNvPr>
            <p:cNvSpPr/>
            <p:nvPr/>
          </p:nvSpPr>
          <p:spPr>
            <a:xfrm>
              <a:off x="2014198" y="2345146"/>
              <a:ext cx="1260937" cy="120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클라우드서비스</a:t>
              </a:r>
              <a:endParaRPr lang="en-US" altLang="ko-KR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C6EFAC86-EC88-418D-733F-760E2F7BC0E7}"/>
                </a:ext>
              </a:extLst>
            </p:cNvPr>
            <p:cNvSpPr/>
            <p:nvPr/>
          </p:nvSpPr>
          <p:spPr>
            <a:xfrm>
              <a:off x="3774165" y="3696348"/>
              <a:ext cx="1687727" cy="19769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런타임</a:t>
              </a:r>
              <a:r>
                <a:rPr lang="en-US" altLang="ko-KR" dirty="0"/>
                <a:t>(</a:t>
              </a:r>
              <a:r>
                <a:rPr lang="ko-KR" altLang="en-US" dirty="0"/>
                <a:t>실행환경</a:t>
              </a:r>
              <a:r>
                <a:rPr lang="en-US" altLang="ko-KR" dirty="0"/>
                <a:t>)</a:t>
              </a:r>
            </a:p>
            <a:p>
              <a:pPr algn="ctr"/>
              <a:r>
                <a:rPr lang="ko-KR" altLang="en-US" dirty="0"/>
                <a:t>서버</a:t>
              </a:r>
              <a:r>
                <a:rPr lang="en-US" altLang="ko-KR" dirty="0"/>
                <a:t>(</a:t>
              </a:r>
              <a:r>
                <a:rPr lang="ko-KR" altLang="en-US" dirty="0"/>
                <a:t>제공자</a:t>
              </a:r>
              <a:r>
                <a:rPr lang="en-US" altLang="ko-KR" dirty="0"/>
                <a:t>)</a:t>
              </a:r>
            </a:p>
            <a:p>
              <a:pPr algn="ctr"/>
              <a:r>
                <a:rPr lang="ko-KR" altLang="en-US" dirty="0"/>
                <a:t>스토리지</a:t>
              </a:r>
              <a:endParaRPr lang="en-US" altLang="ko-KR" dirty="0"/>
            </a:p>
            <a:p>
              <a:pPr algn="ctr"/>
              <a:r>
                <a:rPr lang="ko-KR" altLang="en-US" dirty="0"/>
                <a:t>네트워킹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E3EE084-F48C-C93C-0CE9-724B0A3FF27C}"/>
                </a:ext>
              </a:extLst>
            </p:cNvPr>
            <p:cNvSpPr/>
            <p:nvPr/>
          </p:nvSpPr>
          <p:spPr>
            <a:xfrm>
              <a:off x="10412746" y="3074477"/>
              <a:ext cx="1638659" cy="3951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GitHub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AF5E0AC-AFA3-6EF8-921B-D23146139DFF}"/>
                </a:ext>
              </a:extLst>
            </p:cNvPr>
            <p:cNvSpPr/>
            <p:nvPr/>
          </p:nvSpPr>
          <p:spPr>
            <a:xfrm>
              <a:off x="10386640" y="3554568"/>
              <a:ext cx="1687727" cy="19769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헤로쿠의</a:t>
              </a:r>
              <a:r>
                <a:rPr lang="ko-KR" altLang="en-US" dirty="0"/>
                <a:t> 서버 역할가능  웹페이지 내용 저장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D2B0DC0-7C0C-3C54-40DD-DECF705C3853}"/>
                </a:ext>
              </a:extLst>
            </p:cNvPr>
            <p:cNvSpPr/>
            <p:nvPr/>
          </p:nvSpPr>
          <p:spPr>
            <a:xfrm>
              <a:off x="10335780" y="335548"/>
              <a:ext cx="1687728" cy="4889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pgAdmin4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2ED0118-9A43-C551-DDB3-DD4E6E12CFE4}"/>
                </a:ext>
              </a:extLst>
            </p:cNvPr>
            <p:cNvSpPr/>
            <p:nvPr/>
          </p:nvSpPr>
          <p:spPr>
            <a:xfrm>
              <a:off x="10327600" y="1123011"/>
              <a:ext cx="1687727" cy="15787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PostgreSQL</a:t>
              </a:r>
              <a:r>
                <a:rPr lang="ko-KR" altLang="en-US" dirty="0"/>
                <a:t>을 보다 쉽게 사용하게 도와주는 </a:t>
              </a:r>
              <a:r>
                <a:rPr lang="en-US" altLang="ko-KR" dirty="0"/>
                <a:t>GUI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B47C555-BFA0-A3D1-1DFC-CB10FB20B6AB}"/>
                </a:ext>
              </a:extLst>
            </p:cNvPr>
            <p:cNvSpPr/>
            <p:nvPr/>
          </p:nvSpPr>
          <p:spPr>
            <a:xfrm>
              <a:off x="6111832" y="3627089"/>
              <a:ext cx="1687727" cy="19769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대용량 데이터 저장</a:t>
              </a:r>
              <a:r>
                <a:rPr lang="en-US" altLang="ko-KR" dirty="0"/>
                <a:t>/</a:t>
              </a:r>
              <a:r>
                <a:rPr lang="ko-KR" altLang="en-US" dirty="0"/>
                <a:t>전송</a:t>
              </a: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9E5EA6F-E368-1F66-F2A3-BE9815C8A12C}"/>
                </a:ext>
              </a:extLst>
            </p:cNvPr>
            <p:cNvSpPr/>
            <p:nvPr/>
          </p:nvSpPr>
          <p:spPr>
            <a:xfrm>
              <a:off x="8134032" y="551935"/>
              <a:ext cx="1893193" cy="120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웹</a:t>
              </a:r>
              <a:endParaRPr lang="en-US" altLang="ko-KR" dirty="0"/>
            </a:p>
            <a:p>
              <a:pPr algn="ctr"/>
              <a:r>
                <a:rPr lang="ko-KR" altLang="en-US" dirty="0"/>
                <a:t>프레임워크</a:t>
              </a:r>
              <a:endParaRPr lang="en-US" altLang="ko-KR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66DA011-A5F5-61B3-6E12-72E51BE7B719}"/>
                </a:ext>
              </a:extLst>
            </p:cNvPr>
            <p:cNvSpPr/>
            <p:nvPr/>
          </p:nvSpPr>
          <p:spPr>
            <a:xfrm>
              <a:off x="8218271" y="2014348"/>
              <a:ext cx="1893193" cy="1353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Flask</a:t>
              </a:r>
            </a:p>
            <a:p>
              <a:pPr algn="ctr"/>
              <a:r>
                <a:rPr lang="en-US" altLang="ko-KR" dirty="0"/>
                <a:t>Django,</a:t>
              </a:r>
            </a:p>
            <a:p>
              <a:pPr algn="ctr"/>
              <a:r>
                <a:rPr lang="en-US" altLang="ko-KR" dirty="0"/>
                <a:t>Node.js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D2EA90C-6004-A85A-89B1-58C27169492D}"/>
                </a:ext>
              </a:extLst>
            </p:cNvPr>
            <p:cNvSpPr/>
            <p:nvPr/>
          </p:nvSpPr>
          <p:spPr>
            <a:xfrm>
              <a:off x="8275997" y="3620814"/>
              <a:ext cx="1687727" cy="19769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쉽게 웹사이트를 </a:t>
              </a:r>
              <a:r>
                <a:rPr lang="ko-KR" altLang="en-US" dirty="0" err="1"/>
                <a:t>만듬</a:t>
              </a:r>
              <a:r>
                <a:rPr lang="en-US" altLang="ko-KR" dirty="0"/>
                <a:t>.</a:t>
              </a:r>
            </a:p>
            <a:p>
              <a:pPr algn="ctr"/>
              <a:r>
                <a:rPr lang="en-US" altLang="ko-KR" dirty="0"/>
                <a:t>with</a:t>
              </a:r>
            </a:p>
            <a:p>
              <a:pPr algn="ctr"/>
              <a:r>
                <a:rPr lang="ko-KR" altLang="en-US" dirty="0" err="1"/>
                <a:t>파이썬언어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371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77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com12</dc:creator>
  <cp:lastModifiedBy>com3</cp:lastModifiedBy>
  <cp:revision>7</cp:revision>
  <dcterms:created xsi:type="dcterms:W3CDTF">2022-08-12T00:26:59Z</dcterms:created>
  <dcterms:modified xsi:type="dcterms:W3CDTF">2022-08-16T09:35:17Z</dcterms:modified>
</cp:coreProperties>
</file>