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1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74" y="660"/>
      </p:cViewPr>
      <p:guideLst>
        <p:guide pos="710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1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5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7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6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3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0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8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6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5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9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7" name="Picture 1" descr="벚꽃">
            <a:extLst>
              <a:ext uri="{FF2B5EF4-FFF2-40B4-BE49-F238E27FC236}">
                <a16:creationId xmlns:a16="http://schemas.microsoft.com/office/drawing/2014/main" id="{657D43CF-15F6-5824-E66C-4A967BB22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5" r="30005" b="-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093D8-090D-4A08-2370-B97A8284A267}"/>
              </a:ext>
            </a:extLst>
          </p:cNvPr>
          <p:cNvSpPr txBox="1"/>
          <p:nvPr/>
        </p:nvSpPr>
        <p:spPr>
          <a:xfrm>
            <a:off x="0" y="0"/>
            <a:ext cx="6543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예수님은 사랑이십니다</a:t>
            </a:r>
            <a:r>
              <a:rPr lang="en-US" altLang="ko-KR" sz="44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ko-KR" altLang="en-US" sz="4400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D4B5E-AE5C-E9E0-3B3D-B922D74CA35E}"/>
              </a:ext>
            </a:extLst>
          </p:cNvPr>
          <p:cNvSpPr txBox="1"/>
          <p:nvPr/>
        </p:nvSpPr>
        <p:spPr>
          <a:xfrm>
            <a:off x="-12" y="1225189"/>
            <a:ext cx="6422799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당신을 대신해서 죽으셨습니다</a:t>
            </a:r>
            <a:r>
              <a:rPr lang="en-US" altLang="ko-KR" sz="32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sz="32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193CB-7E61-848B-2A16-0939A8AFC268}"/>
              </a:ext>
            </a:extLst>
          </p:cNvPr>
          <p:cNvSpPr txBox="1"/>
          <p:nvPr/>
        </p:nvSpPr>
        <p:spPr>
          <a:xfrm>
            <a:off x="-11" y="2273153"/>
            <a:ext cx="6422799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그를 주로 믿으면 구원을 얻습니다</a:t>
            </a:r>
            <a:r>
              <a:rPr lang="en-US" altLang="ko-KR" sz="32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sz="32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135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E69BA4F-AA71-FFAC-0AAE-2F6237EB0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28" y="799993"/>
            <a:ext cx="8036381" cy="288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6317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313820"/>
      </a:dk2>
      <a:lt2>
        <a:srgbClr val="E2E8E5"/>
      </a:lt2>
      <a:accent1>
        <a:srgbClr val="C894AD"/>
      </a:accent1>
      <a:accent2>
        <a:srgbClr val="BC7C80"/>
      </a:accent2>
      <a:accent3>
        <a:srgbClr val="C29C87"/>
      </a:accent3>
      <a:accent4>
        <a:srgbClr val="B1A375"/>
      </a:accent4>
      <a:accent5>
        <a:srgbClr val="9FA87C"/>
      </a:accent5>
      <a:accent6>
        <a:srgbClr val="89AC71"/>
      </a:accent6>
      <a:hlink>
        <a:srgbClr val="579074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HY그래픽M</vt:lpstr>
      <vt:lpstr>Malgun Gothic Semilight</vt:lpstr>
      <vt:lpstr>Malgun Gothic</vt:lpstr>
      <vt:lpstr>Arial</vt:lpstr>
      <vt:lpstr>Avenir Next LT Pro</vt:lpstr>
      <vt:lpstr>Avenir Next LT Pro Light</vt:lpstr>
      <vt:lpstr>PebbleVTI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com12</dc:creator>
  <cp:lastModifiedBy>com12</cp:lastModifiedBy>
  <cp:revision>1</cp:revision>
  <dcterms:created xsi:type="dcterms:W3CDTF">2022-11-11T00:38:39Z</dcterms:created>
  <dcterms:modified xsi:type="dcterms:W3CDTF">2022-11-11T02:17:58Z</dcterms:modified>
</cp:coreProperties>
</file>