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8" r:id="rId12"/>
    <p:sldId id="269" r:id="rId13"/>
    <p:sldId id="265" r:id="rId14"/>
    <p:sldId id="270" r:id="rId15"/>
    <p:sldId id="271" r:id="rId16"/>
    <p:sldId id="276" r:id="rId17"/>
    <p:sldId id="275" r:id="rId18"/>
    <p:sldId id="267" r:id="rId19"/>
    <p:sldId id="272" r:id="rId20"/>
    <p:sldId id="273" r:id="rId21"/>
    <p:sldId id="262" r:id="rId22"/>
    <p:sldId id="264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pos="687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  <p15:guide id="6" pos="551" userDrawn="1">
          <p15:clr>
            <a:srgbClr val="A4A3A4"/>
          </p15:clr>
        </p15:guide>
        <p15:guide id="7" pos="3205" userDrawn="1">
          <p15:clr>
            <a:srgbClr val="A4A3A4"/>
          </p15:clr>
        </p15:guide>
        <p15:guide id="8" orient="horz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612"/>
      </p:cViewPr>
      <p:guideLst>
        <p:guide orient="horz" pos="1094"/>
        <p:guide pos="710"/>
        <p:guide pos="6879"/>
        <p:guide orient="horz" pos="3861"/>
        <p:guide orient="horz" pos="1457"/>
        <p:guide pos="551"/>
        <p:guide pos="3205"/>
        <p:guide orient="horz" pos="2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21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99A162-26C7-20CA-E5CE-83A197411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10890-50B5-8B84-DEFB-85A0FFBCF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5D887-916F-490A-BC9F-0B7C1814653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851F2-D15E-49EF-C9A0-F031324E9A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96D09C-8269-E099-B3BA-EC45FDE88D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4A6-88FC-4E7F-A3A8-E8CDCD0B3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45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87BD1-783B-4145-BC90-D5079C4BF09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1BEAD499-10D7-4306-95DD-6B2F680FB5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84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81EE-990A-4FAE-91B9-9C1E865B847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7B5-6F5D-46B8-A454-223917A6F789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418E-9849-4624-BB63-570DF368BB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D82D-5911-4E72-AB59-08290FBC522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C9DC-1A5D-4AC6-B90D-3414E47A1CB4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FDA-CDBD-4589-AC71-0F3DE435905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6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6BED-4CC4-4402-8A87-54C190E4ECC5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164C-1C70-4EE0-8641-6036EE9ED1F2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7BB8-B30E-44BC-BB42-7623607B63A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77D7-2D39-4B1C-AF64-8BFD6590FA1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26A8-D242-4B23-89C2-F2FE3DF06D9D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A61F21E4-4474-495A-9862-B0553C2413DF}" type="datetime1">
              <a:rPr lang="en-US" altLang="ko-KR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FF0E6B-B5AC-4BDB-9894-0F5599694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저각도로 본 하늘의 구름">
            <a:extLst>
              <a:ext uri="{FF2B5EF4-FFF2-40B4-BE49-F238E27FC236}">
                <a16:creationId xmlns:a16="http://schemas.microsoft.com/office/drawing/2014/main" id="{94719D9B-10C4-75B5-3469-2A73CBCAE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62" b="17364"/>
          <a:stretch/>
        </p:blipFill>
        <p:spPr>
          <a:xfrm>
            <a:off x="0" y="1816838"/>
            <a:ext cx="12192000" cy="4969967"/>
          </a:xfrm>
          <a:custGeom>
            <a:avLst/>
            <a:gdLst/>
            <a:ahLst/>
            <a:cxnLst/>
            <a:rect l="l" t="t" r="r" b="b"/>
            <a:pathLst>
              <a:path w="12191999" h="5662047">
                <a:moveTo>
                  <a:pt x="0" y="0"/>
                </a:moveTo>
                <a:lnTo>
                  <a:pt x="12191999" y="0"/>
                </a:lnTo>
                <a:lnTo>
                  <a:pt x="12191999" y="4441031"/>
                </a:lnTo>
                <a:lnTo>
                  <a:pt x="12122115" y="4466440"/>
                </a:lnTo>
                <a:cubicBezTo>
                  <a:pt x="11885683" y="4549571"/>
                  <a:pt x="11665281" y="4618943"/>
                  <a:pt x="11470288" y="4676343"/>
                </a:cubicBezTo>
                <a:cubicBezTo>
                  <a:pt x="9682688" y="5202609"/>
                  <a:pt x="7863685" y="5582544"/>
                  <a:pt x="6034815" y="5632196"/>
                </a:cubicBezTo>
                <a:cubicBezTo>
                  <a:pt x="4947994" y="5663166"/>
                  <a:pt x="3973571" y="5696346"/>
                  <a:pt x="3024777" y="5584524"/>
                </a:cubicBezTo>
                <a:cubicBezTo>
                  <a:pt x="2087147" y="5474254"/>
                  <a:pt x="1174496" y="5221993"/>
                  <a:pt x="202744" y="4684612"/>
                </a:cubicBezTo>
                <a:lnTo>
                  <a:pt x="0" y="4568423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7ACC52-C8BA-4323-9337-7AAC336EC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31194">
            <a:off x="4473133" y="-1389819"/>
            <a:ext cx="3127410" cy="11940022"/>
          </a:xfrm>
          <a:custGeom>
            <a:avLst/>
            <a:gdLst>
              <a:gd name="connsiteX0" fmla="*/ 0 w 5495909"/>
              <a:gd name="connsiteY0" fmla="*/ 439826 h 12359152"/>
              <a:gd name="connsiteX1" fmla="*/ 2368499 w 5495909"/>
              <a:gd name="connsiteY1" fmla="*/ 0 h 12359152"/>
              <a:gd name="connsiteX2" fmla="*/ 2545630 w 5495909"/>
              <a:gd name="connsiteY2" fmla="*/ 174758 h 12359152"/>
              <a:gd name="connsiteX3" fmla="*/ 3918711 w 5495909"/>
              <a:gd name="connsiteY3" fmla="*/ 1835924 h 12359152"/>
              <a:gd name="connsiteX4" fmla="*/ 5333129 w 5495909"/>
              <a:gd name="connsiteY4" fmla="*/ 9600621 h 12359152"/>
              <a:gd name="connsiteX5" fmla="*/ 4941960 w 5495909"/>
              <a:gd name="connsiteY5" fmla="*/ 11551202 h 12359152"/>
              <a:gd name="connsiteX6" fmla="*/ 4847841 w 5495909"/>
              <a:gd name="connsiteY6" fmla="*/ 11940022 h 12359152"/>
              <a:gd name="connsiteX7" fmla="*/ 2590791 w 5495909"/>
              <a:gd name="connsiteY7" fmla="*/ 12359152 h 12359152"/>
              <a:gd name="connsiteX0" fmla="*/ 0 w 5495909"/>
              <a:gd name="connsiteY0" fmla="*/ 439826 h 12450592"/>
              <a:gd name="connsiteX1" fmla="*/ 2368499 w 5495909"/>
              <a:gd name="connsiteY1" fmla="*/ 0 h 12450592"/>
              <a:gd name="connsiteX2" fmla="*/ 2545630 w 5495909"/>
              <a:gd name="connsiteY2" fmla="*/ 174758 h 12450592"/>
              <a:gd name="connsiteX3" fmla="*/ 3918711 w 5495909"/>
              <a:gd name="connsiteY3" fmla="*/ 1835924 h 12450592"/>
              <a:gd name="connsiteX4" fmla="*/ 5333129 w 5495909"/>
              <a:gd name="connsiteY4" fmla="*/ 9600621 h 12450592"/>
              <a:gd name="connsiteX5" fmla="*/ 4941960 w 5495909"/>
              <a:gd name="connsiteY5" fmla="*/ 11551202 h 12450592"/>
              <a:gd name="connsiteX6" fmla="*/ 4847841 w 5495909"/>
              <a:gd name="connsiteY6" fmla="*/ 11940022 h 12450592"/>
              <a:gd name="connsiteX7" fmla="*/ 2682231 w 5495909"/>
              <a:gd name="connsiteY7" fmla="*/ 12450592 h 12450592"/>
              <a:gd name="connsiteX0" fmla="*/ 0 w 5495909"/>
              <a:gd name="connsiteY0" fmla="*/ 439826 h 11940022"/>
              <a:gd name="connsiteX1" fmla="*/ 2368499 w 5495909"/>
              <a:gd name="connsiteY1" fmla="*/ 0 h 11940022"/>
              <a:gd name="connsiteX2" fmla="*/ 2545630 w 5495909"/>
              <a:gd name="connsiteY2" fmla="*/ 174758 h 11940022"/>
              <a:gd name="connsiteX3" fmla="*/ 3918711 w 5495909"/>
              <a:gd name="connsiteY3" fmla="*/ 1835924 h 11940022"/>
              <a:gd name="connsiteX4" fmla="*/ 5333129 w 5495909"/>
              <a:gd name="connsiteY4" fmla="*/ 9600621 h 11940022"/>
              <a:gd name="connsiteX5" fmla="*/ 4941960 w 5495909"/>
              <a:gd name="connsiteY5" fmla="*/ 11551202 h 11940022"/>
              <a:gd name="connsiteX6" fmla="*/ 4847841 w 5495909"/>
              <a:gd name="connsiteY6" fmla="*/ 11940022 h 11940022"/>
              <a:gd name="connsiteX0" fmla="*/ 0 w 3127410"/>
              <a:gd name="connsiteY0" fmla="*/ 0 h 11940022"/>
              <a:gd name="connsiteX1" fmla="*/ 177131 w 3127410"/>
              <a:gd name="connsiteY1" fmla="*/ 174758 h 11940022"/>
              <a:gd name="connsiteX2" fmla="*/ 1550212 w 3127410"/>
              <a:gd name="connsiteY2" fmla="*/ 1835924 h 11940022"/>
              <a:gd name="connsiteX3" fmla="*/ 2964630 w 3127410"/>
              <a:gd name="connsiteY3" fmla="*/ 9600621 h 11940022"/>
              <a:gd name="connsiteX4" fmla="*/ 2573461 w 3127410"/>
              <a:gd name="connsiteY4" fmla="*/ 11551202 h 11940022"/>
              <a:gd name="connsiteX5" fmla="*/ 2479342 w 3127410"/>
              <a:gd name="connsiteY5" fmla="*/ 11940022 h 119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7410" h="11940022">
                <a:moveTo>
                  <a:pt x="0" y="0"/>
                </a:moveTo>
                <a:lnTo>
                  <a:pt x="177131" y="174758"/>
                </a:lnTo>
                <a:cubicBezTo>
                  <a:pt x="708039" y="712956"/>
                  <a:pt x="1171884" y="1271588"/>
                  <a:pt x="1550212" y="1835924"/>
                </a:cubicBezTo>
                <a:cubicBezTo>
                  <a:pt x="3066625" y="4096119"/>
                  <a:pt x="3368088" y="6931448"/>
                  <a:pt x="2964630" y="9600621"/>
                </a:cubicBezTo>
                <a:cubicBezTo>
                  <a:pt x="2896028" y="10053421"/>
                  <a:pt x="2765824" y="10735195"/>
                  <a:pt x="2573461" y="11551202"/>
                </a:cubicBezTo>
                <a:lnTo>
                  <a:pt x="2479342" y="11940022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AD065-32D1-D988-05A3-90C5474981D1}"/>
              </a:ext>
            </a:extLst>
          </p:cNvPr>
          <p:cNvSpPr txBox="1"/>
          <p:nvPr/>
        </p:nvSpPr>
        <p:spPr>
          <a:xfrm>
            <a:off x="2833096" y="402853"/>
            <a:ext cx="574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F0"/>
                </a:solidFill>
              </a:rPr>
              <a:t>서울여행을 계획하는 여행자들을 위한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50297-44BC-443E-E768-490BEE422665}"/>
              </a:ext>
            </a:extLst>
          </p:cNvPr>
          <p:cNvSpPr txBox="1"/>
          <p:nvPr/>
        </p:nvSpPr>
        <p:spPr>
          <a:xfrm>
            <a:off x="1978695" y="955957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70C0"/>
                </a:solidFill>
              </a:rPr>
              <a:t>미세먼지 확인 및 여행지추천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6C4D-A682-E363-B828-625934DF559E}"/>
              </a:ext>
            </a:extLst>
          </p:cNvPr>
          <p:cNvSpPr txBox="1"/>
          <p:nvPr/>
        </p:nvSpPr>
        <p:spPr>
          <a:xfrm>
            <a:off x="10334101" y="62387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</a:t>
            </a:r>
            <a:r>
              <a:rPr lang="ko-KR" altLang="en-US" dirty="0" err="1"/>
              <a:t>채제형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7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E79ABC-1B10-C48B-296E-B65CC27D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0177"/>
            <a:ext cx="3960813" cy="38163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C15502-C945-0172-E837-EABD01C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1BA1C-74B0-4446-A965-D00219D03DE7}"/>
              </a:ext>
            </a:extLst>
          </p:cNvPr>
          <p:cNvSpPr txBox="1"/>
          <p:nvPr/>
        </p:nvSpPr>
        <p:spPr>
          <a:xfrm>
            <a:off x="6096000" y="2310177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하단에 게시판의 최신제목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등제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D5572-4A2C-33BC-6170-70EF6A56CF18}"/>
              </a:ext>
            </a:extLst>
          </p:cNvPr>
          <p:cNvSpPr txBox="1"/>
          <p:nvPr/>
        </p:nvSpPr>
        <p:spPr>
          <a:xfrm>
            <a:off x="773172" y="1190414"/>
            <a:ext cx="1116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게시판을 통해 다른 추천 게시글 확인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이용자도 임의의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사용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가능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923AA1B-FB15-C5D6-AD1D-1C3B0B377F1E}"/>
              </a:ext>
            </a:extLst>
          </p:cNvPr>
          <p:cNvSpPr/>
          <p:nvPr/>
        </p:nvSpPr>
        <p:spPr>
          <a:xfrm>
            <a:off x="1273764" y="5008203"/>
            <a:ext cx="3584225" cy="12421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BA3BB-60B3-6323-EB0E-DB78A3A60731}"/>
              </a:ext>
            </a:extLst>
          </p:cNvPr>
          <p:cNvSpPr txBox="1"/>
          <p:nvPr/>
        </p:nvSpPr>
        <p:spPr>
          <a:xfrm>
            <a:off x="6096000" y="3429000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옆에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표시를 누르면 게시판으로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CEE081-8305-19A0-13A9-16CC629B522A}"/>
              </a:ext>
            </a:extLst>
          </p:cNvPr>
          <p:cNvSpPr/>
          <p:nvPr/>
        </p:nvSpPr>
        <p:spPr>
          <a:xfrm>
            <a:off x="1812771" y="538891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90E2D-0F36-7C00-59C8-9EFE13CFE889}"/>
              </a:ext>
            </a:extLst>
          </p:cNvPr>
          <p:cNvSpPr txBox="1"/>
          <p:nvPr/>
        </p:nvSpPr>
        <p:spPr>
          <a:xfrm>
            <a:off x="6108357" y="4628761"/>
            <a:ext cx="482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게시글을 누르면 해당 글로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14617A-DBFA-2575-4F3C-A4C3C0B94840}"/>
              </a:ext>
            </a:extLst>
          </p:cNvPr>
          <p:cNvSpPr/>
          <p:nvPr/>
        </p:nvSpPr>
        <p:spPr>
          <a:xfrm>
            <a:off x="4389888" y="509647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9" grpId="0"/>
      <p:bldP spid="10" grpId="0" animBg="1"/>
      <p:bldP spid="11" grpId="0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B21F-FAC6-ED1F-132C-E47B2B96BD2E}"/>
              </a:ext>
            </a:extLst>
          </p:cNvPr>
          <p:cNvSpPr txBox="1"/>
          <p:nvPr/>
        </p:nvSpPr>
        <p:spPr>
          <a:xfrm>
            <a:off x="6096001" y="232876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게시판에서 게시글 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3DD23-4945-617B-B97F-1CA45C5F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2" y="2324786"/>
            <a:ext cx="3948456" cy="38045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C8381F-904A-07AF-ABB7-F729C0F1DE28}"/>
              </a:ext>
            </a:extLst>
          </p:cNvPr>
          <p:cNvSpPr/>
          <p:nvPr/>
        </p:nvSpPr>
        <p:spPr>
          <a:xfrm>
            <a:off x="1429900" y="3737143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E6616-EF51-0734-21E5-F0E11F35C06A}"/>
              </a:ext>
            </a:extLst>
          </p:cNvPr>
          <p:cNvSpPr txBox="1"/>
          <p:nvPr/>
        </p:nvSpPr>
        <p:spPr>
          <a:xfrm>
            <a:off x="6096000" y="342900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내용을 보려면 해당 제목을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B50DA-6664-B52B-75FB-006982BA5276}"/>
              </a:ext>
            </a:extLst>
          </p:cNvPr>
          <p:cNvSpPr txBox="1"/>
          <p:nvPr/>
        </p:nvSpPr>
        <p:spPr>
          <a:xfrm>
            <a:off x="6108358" y="462772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등록 및 </a:t>
            </a:r>
            <a:r>
              <a:rPr lang="en-US" altLang="ko-KR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지도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으로 이동 가능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6B2E1-3BAC-8AAF-24CE-D56AB6B7DDA3}"/>
              </a:ext>
            </a:extLst>
          </p:cNvPr>
          <p:cNvSpPr/>
          <p:nvPr/>
        </p:nvSpPr>
        <p:spPr>
          <a:xfrm>
            <a:off x="4461424" y="489052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39A9CD-D470-FA7B-8E43-51F5AA8512CC}"/>
              </a:ext>
            </a:extLst>
          </p:cNvPr>
          <p:cNvSpPr/>
          <p:nvPr/>
        </p:nvSpPr>
        <p:spPr>
          <a:xfrm>
            <a:off x="3547027" y="264150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70B5B-A290-E1AC-548A-E57A405264B5}"/>
              </a:ext>
            </a:extLst>
          </p:cNvPr>
          <p:cNvSpPr txBox="1"/>
          <p:nvPr/>
        </p:nvSpPr>
        <p:spPr>
          <a:xfrm>
            <a:off x="773172" y="1190414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확인  </a:t>
            </a:r>
          </a:p>
        </p:txBody>
      </p:sp>
    </p:spTree>
    <p:extLst>
      <p:ext uri="{BB962C8B-B14F-4D97-AF65-F5344CB8AC3E}">
        <p14:creationId xmlns:p14="http://schemas.microsoft.com/office/powerpoint/2010/main" val="28881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10" grpId="0"/>
      <p:bldP spid="11" grpId="0"/>
      <p:bldP spid="12" grpId="0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B89D5B3-05A7-5D12-8443-0D16FF0B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EB07C-901E-B32F-1EFF-1C5E701C6CB1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등록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게시판으로 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B45F4D-78E9-D3FB-9B3C-6C273546E79F}"/>
              </a:ext>
            </a:extLst>
          </p:cNvPr>
          <p:cNvSpPr/>
          <p:nvPr/>
        </p:nvSpPr>
        <p:spPr>
          <a:xfrm>
            <a:off x="1506588" y="3107796"/>
            <a:ext cx="468102" cy="20449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D062F-0553-9B6F-7AC4-820BB36D67FC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강추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제목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비밀번호를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BC3E6-9D07-12CD-337D-FCF3C00161A7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저장하기를 누르면 팝업과 함께 저장됨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9F9809-35C5-274B-E356-D7577D266E64}"/>
              </a:ext>
            </a:extLst>
          </p:cNvPr>
          <p:cNvSpPr/>
          <p:nvPr/>
        </p:nvSpPr>
        <p:spPr>
          <a:xfrm>
            <a:off x="3107531" y="4990214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18CD6-F48A-CB44-FA02-31F491A4FC87}"/>
              </a:ext>
            </a:extLst>
          </p:cNvPr>
          <p:cNvSpPr txBox="1"/>
          <p:nvPr/>
        </p:nvSpPr>
        <p:spPr>
          <a:xfrm>
            <a:off x="773172" y="1190414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42560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  <p:bldP spid="15" grpId="0"/>
      <p:bldP spid="1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92939B-23AF-4B1F-4001-3992B405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9"/>
            <a:ext cx="3960813" cy="381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704AB-F439-7DA4-9CF7-4C5848C6348A}"/>
              </a:ext>
            </a:extLst>
          </p:cNvPr>
          <p:cNvSpPr txBox="1"/>
          <p:nvPr/>
        </p:nvSpPr>
        <p:spPr>
          <a:xfrm>
            <a:off x="6108358" y="234517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각각의 게시글로 이동 가능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게시글 내용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FEABC-0EDD-ED55-07C5-FF804AAF1548}"/>
              </a:ext>
            </a:extLst>
          </p:cNvPr>
          <p:cNvSpPr txBox="1"/>
          <p:nvPr/>
        </p:nvSpPr>
        <p:spPr>
          <a:xfrm>
            <a:off x="6096000" y="3411643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삭제하기를 누르면 팝업이 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4FF5BC-BBCC-80E2-D54A-0F16A467893A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474ECF-555B-5C94-EB1B-E1259E3B3CBE}"/>
              </a:ext>
            </a:extLst>
          </p:cNvPr>
          <p:cNvSpPr/>
          <p:nvPr/>
        </p:nvSpPr>
        <p:spPr>
          <a:xfrm>
            <a:off x="3255012" y="5004962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777-9FF2-41C5-4953-F0FBE00C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60" y="2041974"/>
            <a:ext cx="2253802" cy="975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29ED-2BAC-00D9-1A44-C4F98686565D}"/>
              </a:ext>
            </a:extLst>
          </p:cNvPr>
          <p:cNvSpPr txBox="1"/>
          <p:nvPr/>
        </p:nvSpPr>
        <p:spPr>
          <a:xfrm>
            <a:off x="6108358" y="4663456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비빌번호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입력시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삭제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EB302-C26B-FA2F-2674-D807D2B57D2A}"/>
              </a:ext>
            </a:extLst>
          </p:cNvPr>
          <p:cNvSpPr txBox="1"/>
          <p:nvPr/>
        </p:nvSpPr>
        <p:spPr>
          <a:xfrm>
            <a:off x="773172" y="1190414"/>
            <a:ext cx="2074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삭제  </a:t>
            </a:r>
          </a:p>
        </p:txBody>
      </p:sp>
    </p:spTree>
    <p:extLst>
      <p:ext uri="{BB962C8B-B14F-4D97-AF65-F5344CB8AC3E}">
        <p14:creationId xmlns:p14="http://schemas.microsoft.com/office/powerpoint/2010/main" val="38285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58A5F-6F53-3B64-A25C-6F1A2C2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CC8A-9BCB-D34C-7E28-0ACAF3E1EE2A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수정하기에서 내용변경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76E9-C686-45BD-8BB0-1F5279859D49}"/>
              </a:ext>
            </a:extLst>
          </p:cNvPr>
          <p:cNvSpPr txBox="1"/>
          <p:nvPr/>
        </p:nvSpPr>
        <p:spPr>
          <a:xfrm>
            <a:off x="6096000" y="345041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내용을 변경 시 비밀번호를 입력해야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7CFE0-AFF2-6686-73F2-68856AA325E2}"/>
              </a:ext>
            </a:extLst>
          </p:cNvPr>
          <p:cNvSpPr txBox="1"/>
          <p:nvPr/>
        </p:nvSpPr>
        <p:spPr>
          <a:xfrm>
            <a:off x="6108358" y="4638820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비밀번호가 틀리면 수정 불가 팝업창이 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2077E7-B992-8692-8156-C7FD81E9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FA20AC0-E40C-AE27-83FD-CEBEEE02A885}"/>
              </a:ext>
            </a:extLst>
          </p:cNvPr>
          <p:cNvSpPr/>
          <p:nvPr/>
        </p:nvSpPr>
        <p:spPr>
          <a:xfrm>
            <a:off x="1932039" y="3107796"/>
            <a:ext cx="2831689" cy="19003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65FF18-A878-EA3C-C2D0-FB337207D4E3}"/>
              </a:ext>
            </a:extLst>
          </p:cNvPr>
          <p:cNvSpPr/>
          <p:nvPr/>
        </p:nvSpPr>
        <p:spPr>
          <a:xfrm>
            <a:off x="1499954" y="4577258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15B23B6-5733-50AC-027F-A479008C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59" y="2272423"/>
            <a:ext cx="1863751" cy="642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689E0-780E-E53A-88CE-DD80426559A4}"/>
              </a:ext>
            </a:extLst>
          </p:cNvPr>
          <p:cNvSpPr txBox="1"/>
          <p:nvPr/>
        </p:nvSpPr>
        <p:spPr>
          <a:xfrm>
            <a:off x="773172" y="1190414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POST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4100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3AC0D-8B08-19D6-3799-9E14C79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 err="1"/>
              <a:t>백엔드설계소개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B6B758-15D3-4169-05FF-C567B1C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2349500"/>
            <a:ext cx="3910013" cy="37465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5FA559-CBEC-8ED9-747F-58BE3E4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47CB3-B786-B99F-5478-AB677C7B4342}"/>
              </a:ext>
            </a:extLst>
          </p:cNvPr>
          <p:cNvSpPr txBox="1"/>
          <p:nvPr/>
        </p:nvSpPr>
        <p:spPr>
          <a:xfrm>
            <a:off x="6096001" y="2312988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스프링부트로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frame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173C-E6FB-8D41-F9CF-0BFCC67B235E}"/>
              </a:ext>
            </a:extLst>
          </p:cNvPr>
          <p:cNvSpPr txBox="1"/>
          <p:nvPr/>
        </p:nvSpPr>
        <p:spPr>
          <a:xfrm>
            <a:off x="6096000" y="3445797"/>
            <a:ext cx="48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타임리프를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 홈페이지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16881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426FA-EC26-4950-086D-D9B84A37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01" y="2312988"/>
            <a:ext cx="3928537" cy="38163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CD762-E1E0-BDE7-D076-E939A8C79E7F}"/>
              </a:ext>
            </a:extLst>
          </p:cNvPr>
          <p:cNvSpPr txBox="1"/>
          <p:nvPr/>
        </p:nvSpPr>
        <p:spPr>
          <a:xfrm>
            <a:off x="6095999" y="2312988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추천여행지와 게시판의 데이터를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E1B5-CD17-3D59-7458-8BDCEE4AB62D}"/>
              </a:ext>
            </a:extLst>
          </p:cNvPr>
          <p:cNvSpPr txBox="1"/>
          <p:nvPr/>
        </p:nvSpPr>
        <p:spPr>
          <a:xfrm>
            <a:off x="6095998" y="343765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디비버를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이용하여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관리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8E805-139A-AC06-B2CA-DA289A2A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7"/>
            <a:ext cx="3960813" cy="3816351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E7FAA-C270-AA61-AF3E-A2AE3600B806}"/>
              </a:ext>
            </a:extLst>
          </p:cNvPr>
          <p:cNvSpPr txBox="1"/>
          <p:nvPr/>
        </p:nvSpPr>
        <p:spPr>
          <a:xfrm>
            <a:off x="6096000" y="2312987"/>
            <a:ext cx="48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GitHub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에 엡과  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AWS DB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를 배포</a:t>
            </a:r>
          </a:p>
        </p:txBody>
      </p:sp>
    </p:spTree>
    <p:extLst>
      <p:ext uri="{BB962C8B-B14F-4D97-AF65-F5344CB8AC3E}">
        <p14:creationId xmlns:p14="http://schemas.microsoft.com/office/powerpoint/2010/main" val="28917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B5B9-9BA8-27F0-3753-D2A618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83ACE-BCB7-BB93-3125-D9CED29CB84A}"/>
              </a:ext>
            </a:extLst>
          </p:cNvPr>
          <p:cNvSpPr txBox="1"/>
          <p:nvPr/>
        </p:nvSpPr>
        <p:spPr>
          <a:xfrm>
            <a:off x="3935597" y="5634335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홈페이지 주소</a:t>
            </a:r>
            <a:r>
              <a:rPr lang="en-US" altLang="ko-KR" sz="2400" dirty="0">
                <a:solidFill>
                  <a:srgbClr val="FFFF00"/>
                </a:solidFill>
              </a:rPr>
              <a:t>: siyoun.co.kr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5FEC3-4452-6A6A-0472-092540EB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F5DDE-20AD-6B04-2D77-9EA97947C9C2}"/>
              </a:ext>
            </a:extLst>
          </p:cNvPr>
          <p:cNvSpPr txBox="1"/>
          <p:nvPr/>
        </p:nvSpPr>
        <p:spPr>
          <a:xfrm>
            <a:off x="2464236" y="2436972"/>
            <a:ext cx="7263527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339987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5194-9D2F-A672-0EC7-259B944E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9A5D9-207B-A30C-DB63-1A71CBD7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158413" cy="381808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 이야기는 아닙니다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누군가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악기 연주 평가가 있었습니다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가진 게 피리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(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레코더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)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밖에 없어 피리로 시험을 봤지만 잘못했습니다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그러나 시험 결과는 생각보다 높은 점수인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B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를 받았습니다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다른 비싼 악기로 연주한 친구들이 음악선생에게 따져 물으니 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"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제는 끝까지 연주했으니까 그 점수를 줬어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＂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였습니다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r>
              <a:rPr lang="ko-KR" alt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저는 이 이야기를 참 좋아합니다</a:t>
            </a:r>
            <a:r>
              <a:rPr lang="en-US" altLang="ko-KR" b="0" i="0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각자의 사정으로 인해 팀작업이 어렵게 되어 혼자서 진행하게 되었습니다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인생은 항상 별의 별 일들이 다 생깁니다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그럼에도 불구하고 끝까지 한다는 것이 저에게는 의미가 있었습니다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이끌어 주신 선생님께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그리고 별거 없는 내용을  들어 주신 여러분께 감사드립니다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.</a:t>
            </a:r>
          </a:p>
          <a:p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F9DDD-408A-4B36-C331-11601B5B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2E508-6020-4D6C-86A2-DE929BF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1CBC1-272E-954B-FBBC-265AACE3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기능설계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화면설계</a:t>
            </a:r>
            <a:r>
              <a:rPr lang="en-US" altLang="ko-KR" dirty="0"/>
              <a:t>:</a:t>
            </a:r>
            <a:r>
              <a:rPr lang="ko-KR" altLang="en-US" dirty="0"/>
              <a:t>웹 주요 기능 </a:t>
            </a:r>
            <a:r>
              <a:rPr lang="en-US" altLang="ko-KR" dirty="0"/>
              <a:t>&amp; </a:t>
            </a:r>
            <a:r>
              <a:rPr lang="ko-KR" altLang="en-US" dirty="0"/>
              <a:t>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백엔드설계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시연</a:t>
            </a:r>
            <a:r>
              <a:rPr lang="en-US" altLang="ko-KR" dirty="0"/>
              <a:t>:</a:t>
            </a:r>
            <a:r>
              <a:rPr lang="ko-KR" altLang="en-US" dirty="0"/>
              <a:t>홈페이지 연결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25778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EF9C2-B6A6-1D23-25D7-4CF64200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B26BB-BEA0-0F7C-F21F-24E0062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E5F08-1953-D5AA-6B02-40AA908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4" y="2286000"/>
            <a:ext cx="9793289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주제선정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코로나가 끝나가는 시점에서 서울로 여행오는 여행객들이 많아졌습니다</a:t>
            </a:r>
            <a:r>
              <a:rPr lang="en-US" altLang="ko-KR" dirty="0"/>
              <a:t>. </a:t>
            </a:r>
            <a:r>
              <a:rPr lang="ko-KR" altLang="en-US" dirty="0"/>
              <a:t>하지만 미세먼지로 인해 실외여행이 어려울 때도 있습니다</a:t>
            </a:r>
            <a:r>
              <a:rPr lang="en-US" altLang="ko-KR" dirty="0"/>
              <a:t>.</a:t>
            </a:r>
            <a:r>
              <a:rPr lang="ko-KR" altLang="en-US" dirty="0"/>
              <a:t>  따라서 여행객들에게  실시간으로 미세먼지 정보를 제공해주고 상황에 맞춰 추천 여행지를 선택할 수 있는 서비스를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서비스개요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실시간 미세먼지 확인 및 여행지추천과 여행자들의 추천 게시판 운영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B990A-FBFF-41C5-9AD4-DB9E6566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1D65-B8FE-B92D-5CC4-2F696B1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15FBF-40C5-28BF-5E6F-E0035EFCD096}"/>
              </a:ext>
            </a:extLst>
          </p:cNvPr>
          <p:cNvSpPr txBox="1"/>
          <p:nvPr/>
        </p:nvSpPr>
        <p:spPr>
          <a:xfrm>
            <a:off x="9554459" y="131399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/>
              <a:t>PLAN:</a:t>
            </a:r>
            <a:r>
              <a:rPr lang="ko-KR" altLang="en-US" b="1" spc="-150" dirty="0"/>
              <a:t> </a:t>
            </a:r>
            <a:r>
              <a:rPr lang="en-US" altLang="ko-KR" b="1" spc="-150" dirty="0"/>
              <a:t>11/7~11/25</a:t>
            </a:r>
            <a:endParaRPr lang="ko-KR" altLang="en-US" b="1" spc="-1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4D8080-2954-D8CD-472E-A7D205C32842}"/>
              </a:ext>
            </a:extLst>
          </p:cNvPr>
          <p:cNvCxnSpPr>
            <a:cxnSpLocks/>
          </p:cNvCxnSpPr>
          <p:nvPr/>
        </p:nvCxnSpPr>
        <p:spPr>
          <a:xfrm>
            <a:off x="881742" y="203996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AAA049-9E66-DF4F-13E8-8E263FDE5363}"/>
              </a:ext>
            </a:extLst>
          </p:cNvPr>
          <p:cNvSpPr txBox="1"/>
          <p:nvPr/>
        </p:nvSpPr>
        <p:spPr>
          <a:xfrm>
            <a:off x="1062841" y="20466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51B7-866D-251C-20A7-CE398AEADBB0}"/>
              </a:ext>
            </a:extLst>
          </p:cNvPr>
          <p:cNvSpPr txBox="1"/>
          <p:nvPr/>
        </p:nvSpPr>
        <p:spPr>
          <a:xfrm>
            <a:off x="2444873" y="2046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DE677-7C5C-7DE2-8EE4-39CC5DAB58B9}"/>
              </a:ext>
            </a:extLst>
          </p:cNvPr>
          <p:cNvSpPr txBox="1"/>
          <p:nvPr/>
        </p:nvSpPr>
        <p:spPr>
          <a:xfrm>
            <a:off x="3883729" y="204664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9F1AA-3380-BD12-2F8C-3B0F8505C62A}"/>
              </a:ext>
            </a:extLst>
          </p:cNvPr>
          <p:cNvSpPr txBox="1"/>
          <p:nvPr/>
        </p:nvSpPr>
        <p:spPr>
          <a:xfrm>
            <a:off x="5351504" y="20593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51313-C708-E158-8BA9-00D6DCE28016}"/>
              </a:ext>
            </a:extLst>
          </p:cNvPr>
          <p:cNvSpPr txBox="1"/>
          <p:nvPr/>
        </p:nvSpPr>
        <p:spPr>
          <a:xfrm>
            <a:off x="6819279" y="20664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CABC8-22E0-CE63-A6C9-2F8DF02C3A9A}"/>
              </a:ext>
            </a:extLst>
          </p:cNvPr>
          <p:cNvSpPr txBox="1"/>
          <p:nvPr/>
        </p:nvSpPr>
        <p:spPr>
          <a:xfrm>
            <a:off x="8287054" y="202873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B2E16-04BE-0BC4-9095-389C1BB759FA}"/>
              </a:ext>
            </a:extLst>
          </p:cNvPr>
          <p:cNvSpPr txBox="1"/>
          <p:nvPr/>
        </p:nvSpPr>
        <p:spPr>
          <a:xfrm>
            <a:off x="9754829" y="2066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9F952-CA5D-A9C4-8E96-568B1E2D63AB}"/>
              </a:ext>
            </a:extLst>
          </p:cNvPr>
          <p:cNvSpPr txBox="1"/>
          <p:nvPr/>
        </p:nvSpPr>
        <p:spPr>
          <a:xfrm>
            <a:off x="1062841" y="346067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C7128-271F-EA32-D2CE-3DD49D86CD2C}"/>
              </a:ext>
            </a:extLst>
          </p:cNvPr>
          <p:cNvSpPr txBox="1"/>
          <p:nvPr/>
        </p:nvSpPr>
        <p:spPr>
          <a:xfrm>
            <a:off x="2444873" y="34725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2A5D5-EA9F-3361-65E2-878FB44B02DB}"/>
              </a:ext>
            </a:extLst>
          </p:cNvPr>
          <p:cNvSpPr txBox="1"/>
          <p:nvPr/>
        </p:nvSpPr>
        <p:spPr>
          <a:xfrm>
            <a:off x="3883729" y="34725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F5757-CBA6-6919-23FB-04854C5BBB99}"/>
              </a:ext>
            </a:extLst>
          </p:cNvPr>
          <p:cNvSpPr txBox="1"/>
          <p:nvPr/>
        </p:nvSpPr>
        <p:spPr>
          <a:xfrm>
            <a:off x="5351504" y="34651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67A64-DA39-4BE2-986B-ABBE626A661E}"/>
              </a:ext>
            </a:extLst>
          </p:cNvPr>
          <p:cNvSpPr txBox="1"/>
          <p:nvPr/>
        </p:nvSpPr>
        <p:spPr>
          <a:xfrm>
            <a:off x="6819279" y="34587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FE6AC-9E0D-A5AD-0AF5-8153FFA43447}"/>
              </a:ext>
            </a:extLst>
          </p:cNvPr>
          <p:cNvSpPr txBox="1"/>
          <p:nvPr/>
        </p:nvSpPr>
        <p:spPr>
          <a:xfrm>
            <a:off x="8287054" y="347749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sz="14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5779414A-C523-F32B-6AF6-E4FB57D2760D}"/>
              </a:ext>
            </a:extLst>
          </p:cNvPr>
          <p:cNvSpPr/>
          <p:nvPr/>
        </p:nvSpPr>
        <p:spPr>
          <a:xfrm>
            <a:off x="1127126" y="2700274"/>
            <a:ext cx="2756604" cy="3349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아이디어 취합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64FB4FA8-F0F8-DD12-DBA7-911DD554F907}"/>
              </a:ext>
            </a:extLst>
          </p:cNvPr>
          <p:cNvSpPr/>
          <p:nvPr/>
        </p:nvSpPr>
        <p:spPr>
          <a:xfrm>
            <a:off x="1126392" y="4103159"/>
            <a:ext cx="4286124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</a:t>
            </a:r>
            <a:r>
              <a:rPr lang="en-US" altLang="ko-KR" sz="1400" b="1" dirty="0">
                <a:solidFill>
                  <a:schemeClr val="tx1"/>
                </a:solidFill>
              </a:rPr>
              <a:t>(html)</a:t>
            </a:r>
            <a:r>
              <a:rPr lang="ko-KR" altLang="en-US" sz="1400" b="1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83E35FD2-67E5-468B-9861-455130A13471}"/>
              </a:ext>
            </a:extLst>
          </p:cNvPr>
          <p:cNvSpPr/>
          <p:nvPr/>
        </p:nvSpPr>
        <p:spPr>
          <a:xfrm>
            <a:off x="5523470" y="4095648"/>
            <a:ext cx="5594802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게시판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개발 </a:t>
            </a:r>
            <a:r>
              <a:rPr lang="en-US" altLang="ko-KR" sz="1400" b="1" dirty="0">
                <a:solidFill>
                  <a:schemeClr val="tx1"/>
                </a:solidFill>
              </a:rPr>
              <a:t>with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스프링부트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6D1B1-4D43-4D2D-EB2D-703650091D95}"/>
              </a:ext>
            </a:extLst>
          </p:cNvPr>
          <p:cNvSpPr txBox="1"/>
          <p:nvPr/>
        </p:nvSpPr>
        <p:spPr>
          <a:xfrm>
            <a:off x="9770581" y="34826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E54CFA-F48C-101F-E4D0-34554252C3F5}"/>
              </a:ext>
            </a:extLst>
          </p:cNvPr>
          <p:cNvSpPr txBox="1"/>
          <p:nvPr/>
        </p:nvSpPr>
        <p:spPr>
          <a:xfrm>
            <a:off x="1057494" y="50772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96AF04-D9B7-DD80-4AAA-B5AF066E6511}"/>
              </a:ext>
            </a:extLst>
          </p:cNvPr>
          <p:cNvSpPr txBox="1"/>
          <p:nvPr/>
        </p:nvSpPr>
        <p:spPr>
          <a:xfrm>
            <a:off x="2484622" y="5067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1B5D4-A40C-68F5-DF69-B8AA062B44DC}"/>
              </a:ext>
            </a:extLst>
          </p:cNvPr>
          <p:cNvSpPr txBox="1"/>
          <p:nvPr/>
        </p:nvSpPr>
        <p:spPr>
          <a:xfrm>
            <a:off x="3889509" y="50772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0C900C-070E-8730-F109-B041A61A319F}"/>
              </a:ext>
            </a:extLst>
          </p:cNvPr>
          <p:cNvSpPr txBox="1"/>
          <p:nvPr/>
        </p:nvSpPr>
        <p:spPr>
          <a:xfrm>
            <a:off x="5381785" y="507410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74D7E-81E3-18D7-536E-D6551BC46AE9}"/>
              </a:ext>
            </a:extLst>
          </p:cNvPr>
          <p:cNvSpPr txBox="1"/>
          <p:nvPr/>
        </p:nvSpPr>
        <p:spPr>
          <a:xfrm>
            <a:off x="6788330" y="50645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263AE-D89E-A4E7-6CF2-96BCE4F3A22F}"/>
              </a:ext>
            </a:extLst>
          </p:cNvPr>
          <p:cNvSpPr txBox="1"/>
          <p:nvPr/>
        </p:nvSpPr>
        <p:spPr>
          <a:xfrm>
            <a:off x="8321982" y="50645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0FD52-09BE-460F-4A92-A98B5493834D}"/>
              </a:ext>
            </a:extLst>
          </p:cNvPr>
          <p:cNvSpPr txBox="1"/>
          <p:nvPr/>
        </p:nvSpPr>
        <p:spPr>
          <a:xfrm>
            <a:off x="9777802" y="50772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0C797E32-E934-B45E-DF03-3914C5D12FBB}"/>
              </a:ext>
            </a:extLst>
          </p:cNvPr>
          <p:cNvSpPr/>
          <p:nvPr/>
        </p:nvSpPr>
        <p:spPr>
          <a:xfrm>
            <a:off x="3496962" y="5626469"/>
            <a:ext cx="3602338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테스트 및  결함수정</a:t>
            </a: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CFEFFF0D-6337-0E7A-5D0E-D537826F772E}"/>
              </a:ext>
            </a:extLst>
          </p:cNvPr>
          <p:cNvSpPr/>
          <p:nvPr/>
        </p:nvSpPr>
        <p:spPr>
          <a:xfrm>
            <a:off x="7145687" y="5609978"/>
            <a:ext cx="2760313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보고서 작성 및 완료보고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F42324-4EE4-6D0F-F77E-C66E87022436}"/>
              </a:ext>
            </a:extLst>
          </p:cNvPr>
          <p:cNvCxnSpPr>
            <a:cxnSpLocks/>
          </p:cNvCxnSpPr>
          <p:nvPr/>
        </p:nvCxnSpPr>
        <p:spPr>
          <a:xfrm>
            <a:off x="874713" y="3454044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E0E9C8-EA1E-CFD3-2DDD-250B2EBE8167}"/>
              </a:ext>
            </a:extLst>
          </p:cNvPr>
          <p:cNvCxnSpPr>
            <a:cxnSpLocks/>
          </p:cNvCxnSpPr>
          <p:nvPr/>
        </p:nvCxnSpPr>
        <p:spPr>
          <a:xfrm>
            <a:off x="874713" y="5054485"/>
            <a:ext cx="1023653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C565D-FC7D-7B9B-3373-76CC4E8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51C10C4-61B6-3028-488E-CF187E5D21BD}"/>
              </a:ext>
            </a:extLst>
          </p:cNvPr>
          <p:cNvSpPr/>
          <p:nvPr/>
        </p:nvSpPr>
        <p:spPr>
          <a:xfrm>
            <a:off x="3883729" y="2705462"/>
            <a:ext cx="3863957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기능 구상 및  설계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검토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ABF3F3CB-39B1-57B1-C527-8CD15AB4182D}"/>
              </a:ext>
            </a:extLst>
          </p:cNvPr>
          <p:cNvSpPr/>
          <p:nvPr/>
        </p:nvSpPr>
        <p:spPr>
          <a:xfrm>
            <a:off x="7834184" y="2707125"/>
            <a:ext cx="3277059" cy="334968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웹디자인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F56A77F5-3761-0934-8103-2AD04974022E}"/>
              </a:ext>
            </a:extLst>
          </p:cNvPr>
          <p:cNvSpPr/>
          <p:nvPr/>
        </p:nvSpPr>
        <p:spPr>
          <a:xfrm>
            <a:off x="1127125" y="5609978"/>
            <a:ext cx="2323450" cy="334968"/>
          </a:xfrm>
          <a:prstGeom prst="homePlat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</a:t>
            </a:r>
            <a:r>
              <a:rPr lang="ko-KR" altLang="en-US" sz="1400" b="1" dirty="0">
                <a:solidFill>
                  <a:schemeClr val="tx1"/>
                </a:solidFill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21217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56F6-E59A-9DA1-C079-B99C462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56AC7-25CC-7BD6-E425-728E8DC6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5" y="2307319"/>
            <a:ext cx="9793288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 : </a:t>
            </a:r>
            <a:r>
              <a:rPr lang="ko-KR" altLang="en-US" dirty="0"/>
              <a:t>실시간 미세먼지 정보 제공 및 서울 여행지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ko-KR" altLang="en-US" dirty="0"/>
              <a:t>방문자가 추천하는 서울 여행지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글쓰기 및 상세정보 글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비밀번호를 사용 글 수정 및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D5193-9D19-DFD8-770F-6BA06C26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72ABC0CD-D304-1FA0-8EEA-1461545C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ko-KR" altLang="en-US" dirty="0"/>
              <a:t>화면설계</a:t>
            </a:r>
            <a:r>
              <a:rPr lang="en-US" altLang="ko-KR" dirty="0"/>
              <a:t> </a:t>
            </a:r>
            <a:r>
              <a:rPr lang="ko-KR" altLang="en-US" sz="2000" dirty="0">
                <a:solidFill>
                  <a:schemeClr val="tx1">
                    <a:lumMod val="85000"/>
                  </a:schemeClr>
                </a:solidFill>
              </a:rPr>
              <a:t>웹 주요 기능 및 기술</a:t>
            </a:r>
            <a:endParaRPr lang="ko-KR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29A8D1-EA74-3E52-C3D5-7FE46C557AD7}"/>
              </a:ext>
            </a:extLst>
          </p:cNvPr>
          <p:cNvGrpSpPr/>
          <p:nvPr/>
        </p:nvGrpSpPr>
        <p:grpSpPr>
          <a:xfrm>
            <a:off x="8785415" y="2298458"/>
            <a:ext cx="2134998" cy="3151934"/>
            <a:chOff x="8785415" y="2298458"/>
            <a:chExt cx="2134998" cy="315193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E0F23A-EF89-5AD1-4CC6-DDDB4074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5415" y="2298458"/>
              <a:ext cx="2134998" cy="26939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9C56FD-38B5-28FA-4BBF-40263F422F16}"/>
                </a:ext>
              </a:extLst>
            </p:cNvPr>
            <p:cNvSpPr txBox="1"/>
            <p:nvPr/>
          </p:nvSpPr>
          <p:spPr>
            <a:xfrm>
              <a:off x="9402733" y="508106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최종안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F40123-C9F1-509B-49D6-01BAA4C4E517}"/>
              </a:ext>
            </a:extLst>
          </p:cNvPr>
          <p:cNvGrpSpPr/>
          <p:nvPr/>
        </p:nvGrpSpPr>
        <p:grpSpPr>
          <a:xfrm>
            <a:off x="1127125" y="2336558"/>
            <a:ext cx="2134997" cy="3113834"/>
            <a:chOff x="1127125" y="2336558"/>
            <a:chExt cx="2134997" cy="31138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4F47D49-FE69-4CF1-6660-722576F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25" y="2336558"/>
              <a:ext cx="2134997" cy="269394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BB7990-04C8-A3F5-83E7-D8DD9476F5D5}"/>
                </a:ext>
              </a:extLst>
            </p:cNvPr>
            <p:cNvSpPr txBox="1"/>
            <p:nvPr/>
          </p:nvSpPr>
          <p:spPr>
            <a:xfrm>
              <a:off x="1784895" y="508106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48AC3FC-F0A8-7687-A6DF-45BB1431A9A2}"/>
              </a:ext>
            </a:extLst>
          </p:cNvPr>
          <p:cNvGrpSpPr/>
          <p:nvPr/>
        </p:nvGrpSpPr>
        <p:grpSpPr>
          <a:xfrm>
            <a:off x="3631654" y="2329543"/>
            <a:ext cx="2114469" cy="3122941"/>
            <a:chOff x="3631654" y="2329543"/>
            <a:chExt cx="2114469" cy="3122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6632AC-A175-79DF-3123-8A30C9FB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1654" y="2329543"/>
              <a:ext cx="2114469" cy="26939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95C695-A386-29E1-D250-8F2639A566BD}"/>
                </a:ext>
              </a:extLst>
            </p:cNvPr>
            <p:cNvSpPr txBox="1"/>
            <p:nvPr/>
          </p:nvSpPr>
          <p:spPr>
            <a:xfrm>
              <a:off x="4279160" y="5083152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차안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24602-2817-1A58-3099-333EA2BC7741}"/>
              </a:ext>
            </a:extLst>
          </p:cNvPr>
          <p:cNvGrpSpPr/>
          <p:nvPr/>
        </p:nvGrpSpPr>
        <p:grpSpPr>
          <a:xfrm>
            <a:off x="6115656" y="2329543"/>
            <a:ext cx="2201786" cy="3120849"/>
            <a:chOff x="6115656" y="2329543"/>
            <a:chExt cx="2201786" cy="31208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04A49F-2D9F-0DCF-90E6-2FD2A248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5656" y="2329543"/>
              <a:ext cx="2201786" cy="26628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712535-4B8D-6825-21A5-7A010F655822}"/>
                </a:ext>
              </a:extLst>
            </p:cNvPr>
            <p:cNvSpPr txBox="1"/>
            <p:nvPr/>
          </p:nvSpPr>
          <p:spPr>
            <a:xfrm>
              <a:off x="6806821" y="508106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차안</a:t>
              </a: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A752D-8714-9A58-82B9-3D7E74BA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1E2332-2E78-577E-08D8-9C21AFFE56E5}"/>
              </a:ext>
            </a:extLst>
          </p:cNvPr>
          <p:cNvSpPr txBox="1"/>
          <p:nvPr/>
        </p:nvSpPr>
        <p:spPr>
          <a:xfrm>
            <a:off x="758411" y="1219913"/>
            <a:ext cx="10286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실시간 미세먼지를 확인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지역을 클릭하면 추천여행지를 보여주고 재클릭으로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EF3D18-4AF0-AA33-C06F-BA71E2D7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6ED224-F4A1-DF89-4DF3-7CED5185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12988"/>
            <a:ext cx="3960813" cy="381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D162C-6025-387F-BA6B-FD980F84F86C}"/>
              </a:ext>
            </a:extLst>
          </p:cNvPr>
          <p:cNvSpPr txBox="1"/>
          <p:nvPr/>
        </p:nvSpPr>
        <p:spPr>
          <a:xfrm>
            <a:off x="6108357" y="3429616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해당지역을 클릭하면 추천 여행지를 보여줌</a:t>
            </a:r>
            <a:endParaRPr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C50D26-DD84-487E-C248-35B37257B1E7}"/>
              </a:ext>
            </a:extLst>
          </p:cNvPr>
          <p:cNvSpPr/>
          <p:nvPr/>
        </p:nvSpPr>
        <p:spPr>
          <a:xfrm>
            <a:off x="1851386" y="3916449"/>
            <a:ext cx="468102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18BF-346D-1A33-104D-A8FC2FC45FDB}"/>
              </a:ext>
            </a:extLst>
          </p:cNvPr>
          <p:cNvSpPr txBox="1"/>
          <p:nvPr/>
        </p:nvSpPr>
        <p:spPr>
          <a:xfrm>
            <a:off x="6096000" y="233213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Iframe</a:t>
            </a:r>
            <a:r>
              <a:rPr lang="ko-KR" altLang="en-US" dirty="0"/>
              <a:t>을 사용하여 실시간으로 미세먼지 확인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6982D7-67D3-FFFE-729B-04234F00D775}"/>
              </a:ext>
            </a:extLst>
          </p:cNvPr>
          <p:cNvSpPr/>
          <p:nvPr/>
        </p:nvSpPr>
        <p:spPr>
          <a:xfrm flipH="1">
            <a:off x="1865352" y="2941551"/>
            <a:ext cx="2904353" cy="2087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AC1185-6C76-C3BC-1B04-AC3EDA8C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2332139"/>
            <a:ext cx="3960813" cy="38211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61DF4-28AA-5822-4A27-A7E325B3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7E83-E06D-258B-680A-88C124A4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2308181"/>
            <a:ext cx="3960812" cy="38211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80165C-D3C7-25AF-CF3B-7926B2D819C0}"/>
              </a:ext>
            </a:extLst>
          </p:cNvPr>
          <p:cNvSpPr/>
          <p:nvPr/>
        </p:nvSpPr>
        <p:spPr>
          <a:xfrm>
            <a:off x="1127125" y="2414588"/>
            <a:ext cx="2013756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2FD032-187F-4274-CEEC-5F3CED7C185C}"/>
              </a:ext>
            </a:extLst>
          </p:cNvPr>
          <p:cNvSpPr/>
          <p:nvPr/>
        </p:nvSpPr>
        <p:spPr>
          <a:xfrm flipH="1">
            <a:off x="1828286" y="3665825"/>
            <a:ext cx="1731060" cy="1675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A72A-AE04-AA21-D997-9ADC0EBE0F84}"/>
              </a:ext>
            </a:extLst>
          </p:cNvPr>
          <p:cNvSpPr txBox="1"/>
          <p:nvPr/>
        </p:nvSpPr>
        <p:spPr>
          <a:xfrm>
            <a:off x="6096000" y="2332139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곳의 추천지를 탭으로 선택하도록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BDB03-6D47-276A-A64E-7568A7B13B3E}"/>
              </a:ext>
            </a:extLst>
          </p:cNvPr>
          <p:cNvSpPr txBox="1"/>
          <p:nvPr/>
        </p:nvSpPr>
        <p:spPr>
          <a:xfrm>
            <a:off x="6108356" y="3456445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선택을 통해 사진이 바뀌고 간단한 코멘트가 나옴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3CBFB-C0B1-7BAA-C25E-D1FFA9CB664C}"/>
              </a:ext>
            </a:extLst>
          </p:cNvPr>
          <p:cNvSpPr txBox="1"/>
          <p:nvPr/>
        </p:nvSpPr>
        <p:spPr>
          <a:xfrm>
            <a:off x="6117152" y="4630179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화면을 누르면 카카오 </a:t>
            </a:r>
            <a:r>
              <a:rPr lang="ko-KR" altLang="en-US" dirty="0" err="1"/>
              <a:t>맵으로</a:t>
            </a:r>
            <a:r>
              <a:rPr lang="ko-KR" altLang="en-US" dirty="0"/>
              <a:t> 링크 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449E83-9F6D-F8E4-33B6-95CB941F723B}"/>
              </a:ext>
            </a:extLst>
          </p:cNvPr>
          <p:cNvSpPr/>
          <p:nvPr/>
        </p:nvSpPr>
        <p:spPr>
          <a:xfrm>
            <a:off x="1242073" y="2412710"/>
            <a:ext cx="616223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D70CE-D76B-1B93-4EF1-056E6823EB29}"/>
              </a:ext>
            </a:extLst>
          </p:cNvPr>
          <p:cNvSpPr txBox="1"/>
          <p:nvPr/>
        </p:nvSpPr>
        <p:spPr>
          <a:xfrm>
            <a:off x="758411" y="1219913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추천여행지</a:t>
            </a:r>
          </a:p>
        </p:txBody>
      </p:sp>
    </p:spTree>
    <p:extLst>
      <p:ext uri="{BB962C8B-B14F-4D97-AF65-F5344CB8AC3E}">
        <p14:creationId xmlns:p14="http://schemas.microsoft.com/office/powerpoint/2010/main" val="3233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/>
      <p:bldP spid="10" grpId="0"/>
      <p:bldP spid="11" grpId="0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275AB40-8866-FDB6-64C4-C61DA5B9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312988"/>
            <a:ext cx="3960813" cy="38163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CD00-EC1E-9952-FC65-A374E17A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3AA2D3-4160-EA31-5BC0-3B8DE4B8B8EE}"/>
              </a:ext>
            </a:extLst>
          </p:cNvPr>
          <p:cNvSpPr/>
          <p:nvPr/>
        </p:nvSpPr>
        <p:spPr>
          <a:xfrm>
            <a:off x="2628316" y="4052144"/>
            <a:ext cx="1044031" cy="5795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59B2D-6266-AECD-7F07-77B5C0299C04}"/>
              </a:ext>
            </a:extLst>
          </p:cNvPr>
          <p:cNvSpPr/>
          <p:nvPr/>
        </p:nvSpPr>
        <p:spPr>
          <a:xfrm flipH="1">
            <a:off x="1865354" y="4763729"/>
            <a:ext cx="2529664" cy="1171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6EC2-420D-64AB-A607-E4A57B38C50E}"/>
              </a:ext>
            </a:extLst>
          </p:cNvPr>
          <p:cNvSpPr txBox="1"/>
          <p:nvPr/>
        </p:nvSpPr>
        <p:spPr>
          <a:xfrm>
            <a:off x="6108357" y="233213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카카오맵에서</a:t>
            </a:r>
            <a:r>
              <a:rPr lang="ko-KR" altLang="en-US" dirty="0"/>
              <a:t> 지도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로드뷰가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E8E8-0324-715C-F446-4E3387AD372A}"/>
              </a:ext>
            </a:extLst>
          </p:cNvPr>
          <p:cNvSpPr txBox="1"/>
          <p:nvPr/>
        </p:nvSpPr>
        <p:spPr>
          <a:xfrm>
            <a:off x="6095999" y="344408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이용자가 더 많은 정보 확인</a:t>
            </a:r>
            <a:r>
              <a:rPr lang="en-US" altLang="ko-KR" dirty="0"/>
              <a:t>-&gt;</a:t>
            </a:r>
            <a:r>
              <a:rPr lang="ko-KR" altLang="en-US" dirty="0"/>
              <a:t> 여행여부 판단가능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48467-0FF1-0C56-605E-818902E14833}"/>
              </a:ext>
            </a:extLst>
          </p:cNvPr>
          <p:cNvSpPr txBox="1"/>
          <p:nvPr/>
        </p:nvSpPr>
        <p:spPr>
          <a:xfrm>
            <a:off x="758411" y="1219913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HOME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카카오맵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10971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D5C218D6F90C488F4BD4BA9B128F93" ma:contentTypeVersion="5" ma:contentTypeDescription="새 문서를 만듭니다." ma:contentTypeScope="" ma:versionID="098ce89f195d0f1a5c510cac43d5eaea">
  <xsd:schema xmlns:xsd="http://www.w3.org/2001/XMLSchema" xmlns:xs="http://www.w3.org/2001/XMLSchema" xmlns:p="http://schemas.microsoft.com/office/2006/metadata/properties" xmlns:ns3="02ef4fe3-5f2c-48dc-bc1f-3dc4265ce757" targetNamespace="http://schemas.microsoft.com/office/2006/metadata/properties" ma:root="true" ma:fieldsID="0eb3da37d4c7494e0dba91d89219c6a3" ns3:_="">
    <xsd:import namespace="02ef4fe3-5f2c-48dc-bc1f-3dc4265c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f4fe3-5f2c-48dc-bc1f-3dc4265ce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532D7-6DF6-4740-B245-5ED6A777D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f4fe3-5f2c-48dc-bc1f-3dc4265c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81163-E993-4CC4-850B-292C66B8E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9A4CBA-55F0-43CA-8F5C-323C7211D8C3}">
  <ds:schemaRefs>
    <ds:schemaRef ds:uri="http://schemas.microsoft.com/office/2006/metadata/properties"/>
    <ds:schemaRef ds:uri="http://schemas.microsoft.com/office/2006/documentManagement/types"/>
    <ds:schemaRef ds:uri="02ef4fe3-5f2c-48dc-bc1f-3dc4265ce75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528</Words>
  <Application>Microsoft Office PowerPoint</Application>
  <PresentationFormat>와이드스크린</PresentationFormat>
  <Paragraphs>119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Microsoft GothicNeo</vt:lpstr>
      <vt:lpstr>맑은 고딕</vt:lpstr>
      <vt:lpstr>휴먼둥근헤드라인</vt:lpstr>
      <vt:lpstr>Arial</vt:lpstr>
      <vt:lpstr>Avenir Next LT Pro</vt:lpstr>
      <vt:lpstr>Avenir Next LT Pro Light</vt:lpstr>
      <vt:lpstr>PebbleVTI</vt:lpstr>
      <vt:lpstr>PowerPoint 프레젠테이션</vt:lpstr>
      <vt:lpstr>INDEX</vt:lpstr>
      <vt:lpstr>프로젝트 개요</vt:lpstr>
      <vt:lpstr>프로젝트 일정</vt:lpstr>
      <vt:lpstr>기능소개</vt:lpstr>
      <vt:lpstr>화면설계 웹 주요 기능 및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백엔드설계소개 </vt:lpstr>
      <vt:lpstr>PowerPoint 프레젠테이션</vt:lpstr>
      <vt:lpstr>PowerPoint 프레젠테이션</vt:lpstr>
      <vt:lpstr>시연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35</cp:revision>
  <dcterms:created xsi:type="dcterms:W3CDTF">2022-11-08T05:10:06Z</dcterms:created>
  <dcterms:modified xsi:type="dcterms:W3CDTF">2022-11-16T05:04:28Z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0x0101006BD5C218D6F90C488F4BD4BA9B128F93</vt:lpwstr>
  </property>
</Properties>
</file>