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32ED7-293D-5A7A-CD30-18962C03D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865DF6-E0FB-DF53-656A-7ED5859B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4B81F-0AC6-0F69-96C4-EB987F0F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B0CFB-0FAD-301D-D628-993B170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D90E5-FF17-6CAB-2E76-CB42BDA5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248E8-1941-7D61-07B9-67E42210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A5462-2FE9-49AC-A768-C08A9B3B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CFCD-64E0-2379-4C84-6035F24C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6E334-92DB-1E64-E8EA-705DA79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8EA0E-D1E0-9BAD-CB1F-6F09062A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2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1DB65-AB03-39EC-4773-85F8E50E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FDE66-A198-73BB-3F0F-1C9D8622F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6A030-5221-4958-BF9F-77B7CFDF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2CADB-C581-33E8-7127-54E7BAAA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F7632-7E79-1BAD-C1AF-9F7B910F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9605F-03EA-7FD8-7053-46A4B353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8DE0A-4B3B-6174-DF32-295692DC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C75EA-5270-552E-669F-F66786B0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6C40F-A313-9FAC-12F7-4A4A56A1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BF3EA-3EA7-FE51-DDE0-EF96D2EF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A829-55FC-BA12-6292-43910BC1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7FB01-B4BA-406D-0BC3-07E83334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8E44-13A7-A83A-0D53-14CCC3F0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13402-2D83-4DAB-D6CB-5079B851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B5735-4687-2009-C1F3-DBDBEB8C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D1E34-2F92-57C7-F318-31218C4A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C1D7B-ECD8-A802-3718-DC18043D8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E46BF-EE6B-0BAD-CFF6-391C46BAE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EBB05-DDBA-79B8-5711-23D504AC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C9AB8-B757-7598-1982-65947593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7EF04-806E-670D-9910-E1CF9E2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2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81B0-7B0D-8E44-2B63-762749EF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80306-1A38-5E5A-DC21-40C7BB9E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8C5218-0B04-0F38-B6AE-3A798FA3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8AFCB-5549-7134-6BBF-19D084416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204806-2686-AC9C-1F7A-A907CCC6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43AD84-CD10-1C54-2A25-F3A61C54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954AD-9B8D-1F76-418A-7CD45FC4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3E60C-FB39-1240-30B7-4B4D549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B92AC-03C8-C288-0868-C829CB53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9FAFF-CA80-D8C0-62BF-CF27C54C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AAE64-A98A-07EF-AE56-1BAA7F28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D611D-287B-3950-05C1-F3763C6D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5B5BF-E888-571B-FFCC-5B50BE62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72E8F8-6B76-4388-70DA-A6AC44C4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6C0DB-0AE3-D6FC-38CC-9DB73883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23B3E-8499-00A9-94AA-56D7775D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D337-9693-FC2A-AEE8-6C0ACDCA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1DF4DF-C289-B3A1-C0A4-4C415E8E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878CD-9756-4BE8-3741-99256DCA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C6DE6-44B3-F735-A1DA-B55E479F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AE96B-19F7-5E12-E199-BF966CDE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E6E9-0B50-184C-BC9F-375585FD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9DE0A2-9062-EA40-5478-8DF94E0AC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55FEB-A68B-2321-9849-BBBDEFAC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F8247-66C9-BA12-0C33-667F991B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3B83A-06D4-45D3-0CE7-9C7F6D79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25317-A239-BAE2-652D-848177BE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F86B3-38F2-18A1-021D-88967F6E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2A116-0FE2-8928-3EC2-0F4C9546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23CC6-18AB-EE7F-92D9-05A39A945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471E-A814-4EB3-B1B8-64B57B376AB1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58C36-14DA-1C00-B288-385491BBB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96975-C8EA-59D3-CEA7-0B5631A9A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8CA6-E90C-4C91-8B9D-ADED79B6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8D20E0D7-2488-0569-A739-DE634562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57" y="613144"/>
            <a:ext cx="6818570" cy="55904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5C4524-CE58-EEA3-BCBF-9A5E9DDAA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9" y="151116"/>
            <a:ext cx="5044156" cy="14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198895-C916-D067-2829-8E6B6E54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20" y="2145681"/>
            <a:ext cx="4084674" cy="2566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74D5EC-5D22-D78A-2A6F-33A7D230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06" y="862362"/>
            <a:ext cx="4084674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com12</dc:creator>
  <cp:lastModifiedBy>com12</cp:lastModifiedBy>
  <cp:revision>1</cp:revision>
  <dcterms:created xsi:type="dcterms:W3CDTF">2022-10-26T02:46:15Z</dcterms:created>
  <dcterms:modified xsi:type="dcterms:W3CDTF">2022-10-26T02:57:37Z</dcterms:modified>
</cp:coreProperties>
</file>