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6E2F9-5C0A-B226-7E43-10273094C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8D1B4-2D94-D70D-001C-FBF014025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D5D44-0761-912A-66A5-9DE82F70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F2604-4FB4-B09E-8602-6CD87CB3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73628-6DF8-C5BF-84D0-AFF01D5B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24B4-11F3-F22E-5B10-032E2392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D206D-4A7F-B5F9-0B77-B64BE96DC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94F10-B9C3-6DCE-2C65-8CFFC731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83969-1059-03C5-1175-C9050D3A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50EBC-5672-15C0-A6CB-A436CE5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E51C5D-7385-0440-B60C-994D8FD53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8CDAD-D71C-55B4-56DD-6BDB343A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01983-A78B-87B9-0C61-F0F38FA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1D5F0-2961-1C1C-52EA-1DC69D31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EB366-23A2-20C4-59DC-1D29CD8E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50AB5-9A64-FB6D-D265-582E66F0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D203-FF8C-5DC4-93EC-263B7644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B5C6A-949C-5931-FD1A-730AC85B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47B42-D571-F354-6176-9E63A0B2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719F1-71B5-D491-CF86-6CEDEE79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856-D9FB-152C-2C67-852C60F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68DF4-2100-118B-AB5F-C018EC1F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745A3-E156-79E0-5E79-435A805B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66DD6-EC40-AA72-ED36-AEB6A9FD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98A1-ACBE-061B-0189-5760BA9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2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5526-FF2B-70DE-A89D-DEFB3846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F7C9E-7D32-44CF-F30A-70C8CC1D1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9C6B6-E4D8-7AEA-693F-79A712CCE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BA8B4-8E4E-926C-6169-E6786036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F568E-FF39-5B72-FB3A-6828E11F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995F2-78F5-5F17-2D20-E4743726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6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76B7-A10F-7B61-2065-945295C5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F88E7-D493-0EA5-D980-78CC069F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12A51-79CC-DC31-9F8C-C3B6064A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969285-6106-417F-BA49-AC606D6BC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2758BE-BF90-E2B9-7C75-4559A4E96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7F535-0C9B-ABFA-0DE8-1AFF572C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A42D62-F0AF-29A3-327E-84015A34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2A9976-4397-95EF-C68C-D0BA2DA6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43EB6-F2E1-526B-6EAE-663E5B8A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B80A5-59FA-BD95-6141-7C51EEC1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129324-4521-C8C8-EF82-A00B3BBC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6FF31B-FA9E-52CA-8377-85E1A329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3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0729F-7641-3399-10AF-E1B78B3D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1D793D-4CDE-D365-2624-E6A18ACB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DFE22-A194-F737-12DB-3B052D9B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2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1EA23-2DBC-5CB6-096B-67A91D6C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5B9CA-24DE-BE3A-128E-8AA20FAA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95421-06CE-70C9-6F2E-631DAA696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BD842-9685-BC59-EF85-9CA71309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EC42C-FAD3-E963-52BA-B01A14A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6968F-9E6D-82C3-8835-221A3161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15928-A433-36DA-AE03-15A4DAD8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DAF566-7DEC-13AC-5284-ECFB6B144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F39FD-4936-6CA3-4F26-E0275188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31214-7BD1-5569-4F45-24841912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7F144-DD34-D44B-1803-189B6B80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CD688-223F-7327-155D-1A71AFED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9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09B7AC-6CDC-6316-4927-A6B8E029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710F7-5ED4-419D-E5AE-E35A566E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FF676-EE9D-B967-DC5F-42B2BD4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3D57-F0A3-4ADB-8C46-F8C02605FD1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E6EC8-915C-9FDB-B3AB-A23B55B73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4792F-F7D6-13D2-8A7A-277F75EB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2426-3AE7-42D0-A859-2F03C4631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6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4A994A-3A91-3B98-176E-24F1FCF0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81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56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71" y="1"/>
            <a:ext cx="3058160" cy="2667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5136BD-348C-7900-0504-E87450B3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1" y="1669380"/>
            <a:ext cx="3896361" cy="2346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7C0868-2752-1228-05B7-B8C21781A6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17" y="3140531"/>
            <a:ext cx="2825908" cy="32384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E66049-2B0F-64ED-66F3-4C609E4E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42" y="1817625"/>
            <a:ext cx="3769729" cy="2346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10E8B9-85A3-A1A2-1B55-CB79A2567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98" y="3017920"/>
            <a:ext cx="2825908" cy="32384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D9F3A9-F667-3D78-B0F6-23C61D31E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9" y="0"/>
            <a:ext cx="3058162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com12</dc:creator>
  <cp:lastModifiedBy>com12</cp:lastModifiedBy>
  <cp:revision>2</cp:revision>
  <dcterms:created xsi:type="dcterms:W3CDTF">2022-10-26T07:52:42Z</dcterms:created>
  <dcterms:modified xsi:type="dcterms:W3CDTF">2022-10-26T07:57:05Z</dcterms:modified>
</cp:coreProperties>
</file>