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2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90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0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1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18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47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3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11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14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06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31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ACC95-1952-428B-96B6-FD8BBDD8DFE5}" type="datetimeFigureOut">
              <a:rPr lang="en-GB" smtClean="0"/>
              <a:t>18/10/2017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DEF84-35B5-4C89-8C88-83525EF76E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5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199072" y="2103929"/>
            <a:ext cx="4190224" cy="2007067"/>
            <a:chOff x="1199072" y="2103929"/>
            <a:chExt cx="4190224" cy="2007067"/>
          </a:xfrm>
        </p:grpSpPr>
        <p:sp>
          <p:nvSpPr>
            <p:cNvPr id="4" name="Rechteck 3"/>
            <p:cNvSpPr/>
            <p:nvPr/>
          </p:nvSpPr>
          <p:spPr>
            <a:xfrm>
              <a:off x="1199072" y="2103929"/>
              <a:ext cx="3073523" cy="2007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/>
            <p:cNvSpPr/>
            <p:nvPr/>
          </p:nvSpPr>
          <p:spPr>
            <a:xfrm>
              <a:off x="4580195" y="2103929"/>
              <a:ext cx="809101" cy="2007067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hteck 6"/>
            <p:cNvSpPr/>
            <p:nvPr/>
          </p:nvSpPr>
          <p:spPr>
            <a:xfrm>
              <a:off x="1488935" y="3422931"/>
              <a:ext cx="412693" cy="41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hteck 7"/>
            <p:cNvSpPr/>
            <p:nvPr/>
          </p:nvSpPr>
          <p:spPr>
            <a:xfrm>
              <a:off x="2002881" y="3422931"/>
              <a:ext cx="412693" cy="41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hteck 8"/>
            <p:cNvSpPr/>
            <p:nvPr/>
          </p:nvSpPr>
          <p:spPr>
            <a:xfrm>
              <a:off x="2002880" y="2901115"/>
              <a:ext cx="412693" cy="41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529486" y="2901115"/>
              <a:ext cx="412693" cy="41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2002880" y="2379299"/>
              <a:ext cx="412693" cy="41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056092" y="2901114"/>
              <a:ext cx="412693" cy="41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056092" y="3422931"/>
              <a:ext cx="412693" cy="412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099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Westermann</dc:creator>
  <cp:lastModifiedBy>Alexander Westermann</cp:lastModifiedBy>
  <cp:revision>1</cp:revision>
  <dcterms:created xsi:type="dcterms:W3CDTF">2017-10-18T14:56:26Z</dcterms:created>
  <dcterms:modified xsi:type="dcterms:W3CDTF">2017-10-18T15:04:13Z</dcterms:modified>
</cp:coreProperties>
</file>