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3" r:id="rId4"/>
    <p:sldId id="267" r:id="rId5"/>
    <p:sldId id="274" r:id="rId6"/>
    <p:sldId id="268" r:id="rId7"/>
    <p:sldId id="272" r:id="rId8"/>
    <p:sldId id="290" r:id="rId9"/>
    <p:sldId id="275" r:id="rId10"/>
    <p:sldId id="291" r:id="rId11"/>
    <p:sldId id="273" r:id="rId12"/>
    <p:sldId id="284" r:id="rId13"/>
    <p:sldId id="269" r:id="rId14"/>
    <p:sldId id="276" r:id="rId15"/>
    <p:sldId id="280" r:id="rId16"/>
    <p:sldId id="281" r:id="rId17"/>
    <p:sldId id="282" r:id="rId18"/>
    <p:sldId id="283" r:id="rId19"/>
    <p:sldId id="277" r:id="rId20"/>
    <p:sldId id="278" r:id="rId21"/>
    <p:sldId id="279" r:id="rId22"/>
    <p:sldId id="270" r:id="rId23"/>
    <p:sldId id="292" r:id="rId24"/>
    <p:sldId id="285" r:id="rId25"/>
    <p:sldId id="286" r:id="rId26"/>
    <p:sldId id="287" r:id="rId27"/>
    <p:sldId id="261" r:id="rId28"/>
    <p:sldId id="258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4CA8A-BA05-4222-9B0A-51C033D5AB2A}" v="29" dt="2022-12-05T20:16:35.172"/>
    <p1510:client id="{D5A4FA94-C373-46EA-A7D9-7F6AED2ABB0E}" v="18" dt="2022-12-05T18:38:18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nian" userId="8e9e0619-600a-4408-8fee-72e827812013" providerId="ADAL" clId="{5044CA8A-BA05-4222-9B0A-51C033D5AB2A}"/>
    <pc:docChg chg="undo custSel addSld delSld modSld sldOrd">
      <pc:chgData name="Finnian" userId="8e9e0619-600a-4408-8fee-72e827812013" providerId="ADAL" clId="{5044CA8A-BA05-4222-9B0A-51C033D5AB2A}" dt="2022-12-05T20:38:31.944" v="2754" actId="313"/>
      <pc:docMkLst>
        <pc:docMk/>
      </pc:docMkLst>
      <pc:sldChg chg="modSp new mod">
        <pc:chgData name="Finnian" userId="8e9e0619-600a-4408-8fee-72e827812013" providerId="ADAL" clId="{5044CA8A-BA05-4222-9B0A-51C033D5AB2A}" dt="2022-12-05T06:34:50.978" v="44" actId="20577"/>
        <pc:sldMkLst>
          <pc:docMk/>
          <pc:sldMk cId="2368047492" sldId="256"/>
        </pc:sldMkLst>
        <pc:spChg chg="mod">
          <ac:chgData name="Finnian" userId="8e9e0619-600a-4408-8fee-72e827812013" providerId="ADAL" clId="{5044CA8A-BA05-4222-9B0A-51C033D5AB2A}" dt="2022-12-05T06:34:44.962" v="27" actId="20577"/>
          <ac:spMkLst>
            <pc:docMk/>
            <pc:sldMk cId="2368047492" sldId="256"/>
            <ac:spMk id="2" creationId="{A69C8487-157F-4DAE-590F-D5BD7FE39B57}"/>
          </ac:spMkLst>
        </pc:spChg>
        <pc:spChg chg="mod">
          <ac:chgData name="Finnian" userId="8e9e0619-600a-4408-8fee-72e827812013" providerId="ADAL" clId="{5044CA8A-BA05-4222-9B0A-51C033D5AB2A}" dt="2022-12-05T06:34:50.978" v="44" actId="20577"/>
          <ac:spMkLst>
            <pc:docMk/>
            <pc:sldMk cId="2368047492" sldId="256"/>
            <ac:spMk id="3" creationId="{D9BE8C75-718D-C6D3-7DA0-DF1C0DF579B6}"/>
          </ac:spMkLst>
        </pc:spChg>
      </pc:sldChg>
      <pc:sldChg chg="modSp new mod">
        <pc:chgData name="Finnian" userId="8e9e0619-600a-4408-8fee-72e827812013" providerId="ADAL" clId="{5044CA8A-BA05-4222-9B0A-51C033D5AB2A}" dt="2022-12-05T06:51:01.244" v="422" actId="20577"/>
        <pc:sldMkLst>
          <pc:docMk/>
          <pc:sldMk cId="2105066155" sldId="257"/>
        </pc:sldMkLst>
        <pc:spChg chg="mod">
          <ac:chgData name="Finnian" userId="8e9e0619-600a-4408-8fee-72e827812013" providerId="ADAL" clId="{5044CA8A-BA05-4222-9B0A-51C033D5AB2A}" dt="2022-12-05T06:35:14.209" v="52" actId="20577"/>
          <ac:spMkLst>
            <pc:docMk/>
            <pc:sldMk cId="2105066155" sldId="257"/>
            <ac:spMk id="2" creationId="{9A89D211-ABA5-CF2F-D2D9-85404F5AD87B}"/>
          </ac:spMkLst>
        </pc:spChg>
        <pc:spChg chg="mod">
          <ac:chgData name="Finnian" userId="8e9e0619-600a-4408-8fee-72e827812013" providerId="ADAL" clId="{5044CA8A-BA05-4222-9B0A-51C033D5AB2A}" dt="2022-12-05T06:51:01.244" v="422" actId="20577"/>
          <ac:spMkLst>
            <pc:docMk/>
            <pc:sldMk cId="2105066155" sldId="257"/>
            <ac:spMk id="3" creationId="{AD06C168-ED3C-E224-8486-63C15E0ABC9F}"/>
          </ac:spMkLst>
        </pc:spChg>
      </pc:sldChg>
      <pc:sldChg chg="modSp new mod">
        <pc:chgData name="Finnian" userId="8e9e0619-600a-4408-8fee-72e827812013" providerId="ADAL" clId="{5044CA8A-BA05-4222-9B0A-51C033D5AB2A}" dt="2022-12-05T20:38:31.944" v="2754" actId="313"/>
        <pc:sldMkLst>
          <pc:docMk/>
          <pc:sldMk cId="1962664446" sldId="258"/>
        </pc:sldMkLst>
        <pc:spChg chg="mod">
          <ac:chgData name="Finnian" userId="8e9e0619-600a-4408-8fee-72e827812013" providerId="ADAL" clId="{5044CA8A-BA05-4222-9B0A-51C033D5AB2A}" dt="2022-12-05T06:35:35.026" v="86" actId="20577"/>
          <ac:spMkLst>
            <pc:docMk/>
            <pc:sldMk cId="1962664446" sldId="258"/>
            <ac:spMk id="2" creationId="{FCD08AEB-446C-C468-758D-258BD89CB624}"/>
          </ac:spMkLst>
        </pc:spChg>
        <pc:spChg chg="mod">
          <ac:chgData name="Finnian" userId="8e9e0619-600a-4408-8fee-72e827812013" providerId="ADAL" clId="{5044CA8A-BA05-4222-9B0A-51C033D5AB2A}" dt="2022-12-05T20:38:31.944" v="2754" actId="313"/>
          <ac:spMkLst>
            <pc:docMk/>
            <pc:sldMk cId="1962664446" sldId="258"/>
            <ac:spMk id="3" creationId="{D894B64C-2E44-01FF-67B6-6F5465E2BB75}"/>
          </ac:spMkLst>
        </pc:spChg>
      </pc:sldChg>
      <pc:sldChg chg="new del">
        <pc:chgData name="Finnian" userId="8e9e0619-600a-4408-8fee-72e827812013" providerId="ADAL" clId="{5044CA8A-BA05-4222-9B0A-51C033D5AB2A}" dt="2022-12-05T06:35:57.273" v="93" actId="47"/>
        <pc:sldMkLst>
          <pc:docMk/>
          <pc:sldMk cId="4246757011" sldId="259"/>
        </pc:sldMkLst>
      </pc:sldChg>
      <pc:sldChg chg="modSp new mod">
        <pc:chgData name="Finnian" userId="8e9e0619-600a-4408-8fee-72e827812013" providerId="ADAL" clId="{5044CA8A-BA05-4222-9B0A-51C033D5AB2A}" dt="2022-12-05T06:35:53.626" v="92" actId="20577"/>
        <pc:sldMkLst>
          <pc:docMk/>
          <pc:sldMk cId="2344911542" sldId="260"/>
        </pc:sldMkLst>
        <pc:spChg chg="mod">
          <ac:chgData name="Finnian" userId="8e9e0619-600a-4408-8fee-72e827812013" providerId="ADAL" clId="{5044CA8A-BA05-4222-9B0A-51C033D5AB2A}" dt="2022-12-05T06:35:53.626" v="92" actId="20577"/>
          <ac:spMkLst>
            <pc:docMk/>
            <pc:sldMk cId="2344911542" sldId="260"/>
            <ac:spMk id="2" creationId="{B386122E-E9BC-8E58-7733-7296FF2A6DE3}"/>
          </ac:spMkLst>
        </pc:spChg>
      </pc:sldChg>
      <pc:sldChg chg="modSp new mod">
        <pc:chgData name="Finnian" userId="8e9e0619-600a-4408-8fee-72e827812013" providerId="ADAL" clId="{5044CA8A-BA05-4222-9B0A-51C033D5AB2A}" dt="2022-12-05T20:33:06.481" v="2464" actId="20577"/>
        <pc:sldMkLst>
          <pc:docMk/>
          <pc:sldMk cId="1500874930" sldId="261"/>
        </pc:sldMkLst>
        <pc:spChg chg="mod">
          <ac:chgData name="Finnian" userId="8e9e0619-600a-4408-8fee-72e827812013" providerId="ADAL" clId="{5044CA8A-BA05-4222-9B0A-51C033D5AB2A}" dt="2022-12-05T06:37:32.018" v="138" actId="20577"/>
          <ac:spMkLst>
            <pc:docMk/>
            <pc:sldMk cId="1500874930" sldId="261"/>
            <ac:spMk id="2" creationId="{4FBB20AE-3BC9-C19A-5F3C-2F81DD28AA2D}"/>
          </ac:spMkLst>
        </pc:spChg>
        <pc:spChg chg="mod">
          <ac:chgData name="Finnian" userId="8e9e0619-600a-4408-8fee-72e827812013" providerId="ADAL" clId="{5044CA8A-BA05-4222-9B0A-51C033D5AB2A}" dt="2022-12-05T20:33:06.481" v="2464" actId="20577"/>
          <ac:spMkLst>
            <pc:docMk/>
            <pc:sldMk cId="1500874930" sldId="261"/>
            <ac:spMk id="3" creationId="{CE29A93D-89DC-F3DE-D484-3F27185F5A31}"/>
          </ac:spMkLst>
        </pc:spChg>
      </pc:sldChg>
      <pc:sldChg chg="modSp new del mod">
        <pc:chgData name="Finnian" userId="8e9e0619-600a-4408-8fee-72e827812013" providerId="ADAL" clId="{5044CA8A-BA05-4222-9B0A-51C033D5AB2A}" dt="2022-12-05T06:46:12.643" v="184" actId="47"/>
        <pc:sldMkLst>
          <pc:docMk/>
          <pc:sldMk cId="3293520536" sldId="262"/>
        </pc:sldMkLst>
        <pc:spChg chg="mod">
          <ac:chgData name="Finnian" userId="8e9e0619-600a-4408-8fee-72e827812013" providerId="ADAL" clId="{5044CA8A-BA05-4222-9B0A-51C033D5AB2A}" dt="2022-12-05T06:45:12.187" v="166" actId="20577"/>
          <ac:spMkLst>
            <pc:docMk/>
            <pc:sldMk cId="3293520536" sldId="262"/>
            <ac:spMk id="2" creationId="{685A3C41-991A-8D24-3A7C-506075C8FDA6}"/>
          </ac:spMkLst>
        </pc:spChg>
      </pc:sldChg>
      <pc:sldChg chg="modSp new mod">
        <pc:chgData name="Finnian" userId="8e9e0619-600a-4408-8fee-72e827812013" providerId="ADAL" clId="{5044CA8A-BA05-4222-9B0A-51C033D5AB2A}" dt="2022-12-05T19:42:15.073" v="1443" actId="1037"/>
        <pc:sldMkLst>
          <pc:docMk/>
          <pc:sldMk cId="2627458558" sldId="263"/>
        </pc:sldMkLst>
        <pc:spChg chg="mod">
          <ac:chgData name="Finnian" userId="8e9e0619-600a-4408-8fee-72e827812013" providerId="ADAL" clId="{5044CA8A-BA05-4222-9B0A-51C033D5AB2A}" dt="2022-12-05T06:46:11.182" v="183"/>
          <ac:spMkLst>
            <pc:docMk/>
            <pc:sldMk cId="2627458558" sldId="263"/>
            <ac:spMk id="2" creationId="{F0C83FDC-1364-6057-43D4-C2BC230538E5}"/>
          </ac:spMkLst>
        </pc:spChg>
        <pc:spChg chg="mod">
          <ac:chgData name="Finnian" userId="8e9e0619-600a-4408-8fee-72e827812013" providerId="ADAL" clId="{5044CA8A-BA05-4222-9B0A-51C033D5AB2A}" dt="2022-12-05T06:46:06.589" v="182"/>
          <ac:spMkLst>
            <pc:docMk/>
            <pc:sldMk cId="2627458558" sldId="263"/>
            <ac:spMk id="3" creationId="{39355BC0-417E-A5BD-0AB6-28425DFD4A2B}"/>
          </ac:spMkLst>
        </pc:spChg>
        <pc:picChg chg="mod modCrop">
          <ac:chgData name="Finnian" userId="8e9e0619-600a-4408-8fee-72e827812013" providerId="ADAL" clId="{5044CA8A-BA05-4222-9B0A-51C033D5AB2A}" dt="2022-12-05T19:42:15.073" v="1443" actId="1037"/>
          <ac:picMkLst>
            <pc:docMk/>
            <pc:sldMk cId="2627458558" sldId="263"/>
            <ac:picMk id="5" creationId="{F063115F-E3D1-8B2E-E267-463A6F87987A}"/>
          </ac:picMkLst>
        </pc:picChg>
      </pc:sldChg>
      <pc:sldChg chg="modSp new del mod">
        <pc:chgData name="Finnian" userId="8e9e0619-600a-4408-8fee-72e827812013" providerId="ADAL" clId="{5044CA8A-BA05-4222-9B0A-51C033D5AB2A}" dt="2022-12-05T06:52:31.713" v="480" actId="47"/>
        <pc:sldMkLst>
          <pc:docMk/>
          <pc:sldMk cId="3813734820" sldId="264"/>
        </pc:sldMkLst>
        <pc:spChg chg="mod">
          <ac:chgData name="Finnian" userId="8e9e0619-600a-4408-8fee-72e827812013" providerId="ADAL" clId="{5044CA8A-BA05-4222-9B0A-51C033D5AB2A}" dt="2022-12-05T06:46:27.676" v="200" actId="20577"/>
          <ac:spMkLst>
            <pc:docMk/>
            <pc:sldMk cId="3813734820" sldId="264"/>
            <ac:spMk id="2" creationId="{088197CF-2FBC-7DAD-08E9-003DC11CFC76}"/>
          </ac:spMkLst>
        </pc:spChg>
      </pc:sldChg>
      <pc:sldChg chg="modSp new mod">
        <pc:chgData name="Finnian" userId="8e9e0619-600a-4408-8fee-72e827812013" providerId="ADAL" clId="{5044CA8A-BA05-4222-9B0A-51C033D5AB2A}" dt="2022-12-05T06:51:46.372" v="474" actId="20577"/>
        <pc:sldMkLst>
          <pc:docMk/>
          <pc:sldMk cId="4266142426" sldId="265"/>
        </pc:sldMkLst>
        <pc:spChg chg="mod">
          <ac:chgData name="Finnian" userId="8e9e0619-600a-4408-8fee-72e827812013" providerId="ADAL" clId="{5044CA8A-BA05-4222-9B0A-51C033D5AB2A}" dt="2022-12-05T06:51:36.192" v="425" actId="20577"/>
          <ac:spMkLst>
            <pc:docMk/>
            <pc:sldMk cId="4266142426" sldId="265"/>
            <ac:spMk id="2" creationId="{08970B9B-0FBD-B5AB-334D-FD90672A73B2}"/>
          </ac:spMkLst>
        </pc:spChg>
        <pc:spChg chg="mod">
          <ac:chgData name="Finnian" userId="8e9e0619-600a-4408-8fee-72e827812013" providerId="ADAL" clId="{5044CA8A-BA05-4222-9B0A-51C033D5AB2A}" dt="2022-12-05T06:51:46.372" v="474" actId="20577"/>
          <ac:spMkLst>
            <pc:docMk/>
            <pc:sldMk cId="4266142426" sldId="265"/>
            <ac:spMk id="3" creationId="{F764B9D0-E67A-2B50-A169-B1284A8CC593}"/>
          </ac:spMkLst>
        </pc:spChg>
      </pc:sldChg>
      <pc:sldChg chg="modSp new del mod">
        <pc:chgData name="Finnian" userId="8e9e0619-600a-4408-8fee-72e827812013" providerId="ADAL" clId="{5044CA8A-BA05-4222-9B0A-51C033D5AB2A}" dt="2022-12-05T06:52:39.227" v="483" actId="47"/>
        <pc:sldMkLst>
          <pc:docMk/>
          <pc:sldMk cId="2024279682" sldId="266"/>
        </pc:sldMkLst>
        <pc:spChg chg="mod">
          <ac:chgData name="Finnian" userId="8e9e0619-600a-4408-8fee-72e827812013" providerId="ADAL" clId="{5044CA8A-BA05-4222-9B0A-51C033D5AB2A}" dt="2022-12-05T06:52:21.477" v="477" actId="20577"/>
          <ac:spMkLst>
            <pc:docMk/>
            <pc:sldMk cId="2024279682" sldId="266"/>
            <ac:spMk id="2" creationId="{8685D0E4-B421-6F74-FEF1-1405FBD0594C}"/>
          </ac:spMkLst>
        </pc:spChg>
      </pc:sldChg>
      <pc:sldChg chg="modSp new mod">
        <pc:chgData name="Finnian" userId="8e9e0619-600a-4408-8fee-72e827812013" providerId="ADAL" clId="{5044CA8A-BA05-4222-9B0A-51C033D5AB2A}" dt="2022-12-05T06:55:05.901" v="823" actId="20577"/>
        <pc:sldMkLst>
          <pc:docMk/>
          <pc:sldMk cId="1274553611" sldId="267"/>
        </pc:sldMkLst>
        <pc:spChg chg="mod">
          <ac:chgData name="Finnian" userId="8e9e0619-600a-4408-8fee-72e827812013" providerId="ADAL" clId="{5044CA8A-BA05-4222-9B0A-51C033D5AB2A}" dt="2022-12-05T06:52:29.873" v="479"/>
          <ac:spMkLst>
            <pc:docMk/>
            <pc:sldMk cId="1274553611" sldId="267"/>
            <ac:spMk id="2" creationId="{FC75A3F2-31AE-3DD8-5878-80A9BB4EB059}"/>
          </ac:spMkLst>
        </pc:spChg>
        <pc:spChg chg="mod">
          <ac:chgData name="Finnian" userId="8e9e0619-600a-4408-8fee-72e827812013" providerId="ADAL" clId="{5044CA8A-BA05-4222-9B0A-51C033D5AB2A}" dt="2022-12-05T06:55:05.901" v="823" actId="20577"/>
          <ac:spMkLst>
            <pc:docMk/>
            <pc:sldMk cId="1274553611" sldId="267"/>
            <ac:spMk id="3" creationId="{FCE2A6EA-F31E-8CDA-4935-3997F06331CD}"/>
          </ac:spMkLst>
        </pc:spChg>
      </pc:sldChg>
      <pc:sldChg chg="addSp delSp modSp new mod">
        <pc:chgData name="Finnian" userId="8e9e0619-600a-4408-8fee-72e827812013" providerId="ADAL" clId="{5044CA8A-BA05-4222-9B0A-51C033D5AB2A}" dt="2022-12-05T19:43:29.177" v="1447" actId="14100"/>
        <pc:sldMkLst>
          <pc:docMk/>
          <pc:sldMk cId="1283128876" sldId="268"/>
        </pc:sldMkLst>
        <pc:spChg chg="mod">
          <ac:chgData name="Finnian" userId="8e9e0619-600a-4408-8fee-72e827812013" providerId="ADAL" clId="{5044CA8A-BA05-4222-9B0A-51C033D5AB2A}" dt="2022-12-05T06:52:37.586" v="482"/>
          <ac:spMkLst>
            <pc:docMk/>
            <pc:sldMk cId="1283128876" sldId="268"/>
            <ac:spMk id="2" creationId="{4CECFBF0-7985-C901-5584-F53E7111EB69}"/>
          </ac:spMkLst>
        </pc:spChg>
        <pc:spChg chg="del mod">
          <ac:chgData name="Finnian" userId="8e9e0619-600a-4408-8fee-72e827812013" providerId="ADAL" clId="{5044CA8A-BA05-4222-9B0A-51C033D5AB2A}" dt="2022-12-05T19:43:20.657" v="1444" actId="478"/>
          <ac:spMkLst>
            <pc:docMk/>
            <pc:sldMk cId="1283128876" sldId="268"/>
            <ac:spMk id="3" creationId="{DEC130A8-BCF4-B29D-E9EC-3DF4E9AD0955}"/>
          </ac:spMkLst>
        </pc:spChg>
        <pc:spChg chg="add del mod">
          <ac:chgData name="Finnian" userId="8e9e0619-600a-4408-8fee-72e827812013" providerId="ADAL" clId="{5044CA8A-BA05-4222-9B0A-51C033D5AB2A}" dt="2022-12-05T19:43:23.865" v="1445" actId="478"/>
          <ac:spMkLst>
            <pc:docMk/>
            <pc:sldMk cId="1283128876" sldId="268"/>
            <ac:spMk id="7" creationId="{D3739B61-B9B0-53C3-CB5E-3DD37655F0A4}"/>
          </ac:spMkLst>
        </pc:spChg>
        <pc:picChg chg="add mod">
          <ac:chgData name="Finnian" userId="8e9e0619-600a-4408-8fee-72e827812013" providerId="ADAL" clId="{5044CA8A-BA05-4222-9B0A-51C033D5AB2A}" dt="2022-12-05T19:43:29.177" v="1447" actId="14100"/>
          <ac:picMkLst>
            <pc:docMk/>
            <pc:sldMk cId="1283128876" sldId="268"/>
            <ac:picMk id="5" creationId="{9DC70C5C-E47D-F02B-7575-952959B55315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19:49:54.633" v="1661" actId="1076"/>
        <pc:sldMkLst>
          <pc:docMk/>
          <pc:sldMk cId="2562844863" sldId="269"/>
        </pc:sldMkLst>
        <pc:spChg chg="mod">
          <ac:chgData name="Finnian" userId="8e9e0619-600a-4408-8fee-72e827812013" providerId="ADAL" clId="{5044CA8A-BA05-4222-9B0A-51C033D5AB2A}" dt="2022-12-05T19:35:36.997" v="1406" actId="20577"/>
          <ac:spMkLst>
            <pc:docMk/>
            <pc:sldMk cId="2562844863" sldId="269"/>
            <ac:spMk id="2" creationId="{9AC115C5-C005-7350-0CE0-254438831BC1}"/>
          </ac:spMkLst>
        </pc:spChg>
        <pc:spChg chg="del mod">
          <ac:chgData name="Finnian" userId="8e9e0619-600a-4408-8fee-72e827812013" providerId="ADAL" clId="{5044CA8A-BA05-4222-9B0A-51C033D5AB2A}" dt="2022-12-05T19:49:05.068" v="1654" actId="478"/>
          <ac:spMkLst>
            <pc:docMk/>
            <pc:sldMk cId="2562844863" sldId="269"/>
            <ac:spMk id="3" creationId="{20D00EFB-E214-F36C-6560-C852B1133FE8}"/>
          </ac:spMkLst>
        </pc:spChg>
        <pc:spChg chg="add del mod">
          <ac:chgData name="Finnian" userId="8e9e0619-600a-4408-8fee-72e827812013" providerId="ADAL" clId="{5044CA8A-BA05-4222-9B0A-51C033D5AB2A}" dt="2022-12-05T19:49:06.922" v="1655" actId="478"/>
          <ac:spMkLst>
            <pc:docMk/>
            <pc:sldMk cId="2562844863" sldId="269"/>
            <ac:spMk id="9" creationId="{1A05BB2C-7811-CB93-5B93-3DEF8BBE68E7}"/>
          </ac:spMkLst>
        </pc:spChg>
        <pc:picChg chg="add mod">
          <ac:chgData name="Finnian" userId="8e9e0619-600a-4408-8fee-72e827812013" providerId="ADAL" clId="{5044CA8A-BA05-4222-9B0A-51C033D5AB2A}" dt="2022-12-05T19:49:53.686" v="1660" actId="1076"/>
          <ac:picMkLst>
            <pc:docMk/>
            <pc:sldMk cId="2562844863" sldId="269"/>
            <ac:picMk id="5" creationId="{50E434BE-78D5-5668-0A6E-6EAAF631FCAB}"/>
          </ac:picMkLst>
        </pc:picChg>
        <pc:picChg chg="add mod">
          <ac:chgData name="Finnian" userId="8e9e0619-600a-4408-8fee-72e827812013" providerId="ADAL" clId="{5044CA8A-BA05-4222-9B0A-51C033D5AB2A}" dt="2022-12-05T19:49:54.633" v="1661" actId="1076"/>
          <ac:picMkLst>
            <pc:docMk/>
            <pc:sldMk cId="2562844863" sldId="269"/>
            <ac:picMk id="7" creationId="{82609ED1-A3BF-AA1C-0B2F-2711D6F9FD75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20:27:53.342" v="1937" actId="20577"/>
        <pc:sldMkLst>
          <pc:docMk/>
          <pc:sldMk cId="1733065229" sldId="270"/>
        </pc:sldMkLst>
        <pc:spChg chg="mod">
          <ac:chgData name="Finnian" userId="8e9e0619-600a-4408-8fee-72e827812013" providerId="ADAL" clId="{5044CA8A-BA05-4222-9B0A-51C033D5AB2A}" dt="2022-12-05T20:27:53.342" v="1937" actId="20577"/>
          <ac:spMkLst>
            <pc:docMk/>
            <pc:sldMk cId="1733065229" sldId="270"/>
            <ac:spMk id="2" creationId="{14E887C0-11F0-DFB4-09D2-096FDE15AC8A}"/>
          </ac:spMkLst>
        </pc:spChg>
        <pc:spChg chg="mod">
          <ac:chgData name="Finnian" userId="8e9e0619-600a-4408-8fee-72e827812013" providerId="ADAL" clId="{5044CA8A-BA05-4222-9B0A-51C033D5AB2A}" dt="2022-12-05T06:55:47.404" v="951" actId="20577"/>
          <ac:spMkLst>
            <pc:docMk/>
            <pc:sldMk cId="1733065229" sldId="270"/>
            <ac:spMk id="3" creationId="{63FB6419-EAE6-03BB-5311-4236235818C5}"/>
          </ac:spMkLst>
        </pc:spChg>
        <pc:spChg chg="add mod">
          <ac:chgData name="Finnian" userId="8e9e0619-600a-4408-8fee-72e827812013" providerId="ADAL" clId="{5044CA8A-BA05-4222-9B0A-51C033D5AB2A}" dt="2022-12-05T20:25:57.869" v="1911" actId="1037"/>
          <ac:spMkLst>
            <pc:docMk/>
            <pc:sldMk cId="1733065229" sldId="270"/>
            <ac:spMk id="8" creationId="{1D2184CB-8F29-4C23-B788-6684E52DF8E6}"/>
          </ac:spMkLst>
        </pc:spChg>
        <pc:picChg chg="add del">
          <ac:chgData name="Finnian" userId="8e9e0619-600a-4408-8fee-72e827812013" providerId="ADAL" clId="{5044CA8A-BA05-4222-9B0A-51C033D5AB2A}" dt="2022-12-05T20:22:33.485" v="1896" actId="478"/>
          <ac:picMkLst>
            <pc:docMk/>
            <pc:sldMk cId="1733065229" sldId="270"/>
            <ac:picMk id="5" creationId="{BF179212-8F59-F4A3-1A6D-CC179E580138}"/>
          </ac:picMkLst>
        </pc:picChg>
        <pc:picChg chg="add mod modCrop">
          <ac:chgData name="Finnian" userId="8e9e0619-600a-4408-8fee-72e827812013" providerId="ADAL" clId="{5044CA8A-BA05-4222-9B0A-51C033D5AB2A}" dt="2022-12-05T20:25:26.940" v="1904" actId="208"/>
          <ac:picMkLst>
            <pc:docMk/>
            <pc:sldMk cId="1733065229" sldId="270"/>
            <ac:picMk id="7" creationId="{99271897-996E-93FA-CF39-FE1601C875F8}"/>
          </ac:picMkLst>
        </pc:picChg>
      </pc:sldChg>
      <pc:sldChg chg="addSp delSp modSp new del mod">
        <pc:chgData name="Finnian" userId="8e9e0619-600a-4408-8fee-72e827812013" providerId="ADAL" clId="{5044CA8A-BA05-4222-9B0A-51C033D5AB2A}" dt="2022-12-05T20:27:59.149" v="1938" actId="47"/>
        <pc:sldMkLst>
          <pc:docMk/>
          <pc:sldMk cId="4098816218" sldId="271"/>
        </pc:sldMkLst>
        <pc:spChg chg="mod">
          <ac:chgData name="Finnian" userId="8e9e0619-600a-4408-8fee-72e827812013" providerId="ADAL" clId="{5044CA8A-BA05-4222-9B0A-51C033D5AB2A}" dt="2022-12-05T06:55:57.492" v="954" actId="20577"/>
          <ac:spMkLst>
            <pc:docMk/>
            <pc:sldMk cId="4098816218" sldId="271"/>
            <ac:spMk id="2" creationId="{407407AB-BA05-7346-4976-8AF75B141FA4}"/>
          </ac:spMkLst>
        </pc:spChg>
        <pc:spChg chg="mod">
          <ac:chgData name="Finnian" userId="8e9e0619-600a-4408-8fee-72e827812013" providerId="ADAL" clId="{5044CA8A-BA05-4222-9B0A-51C033D5AB2A}" dt="2022-12-05T06:56:30.116" v="1113" actId="20577"/>
          <ac:spMkLst>
            <pc:docMk/>
            <pc:sldMk cId="4098816218" sldId="271"/>
            <ac:spMk id="3" creationId="{3AE8E738-3567-4254-BD32-E4AAB9E8F734}"/>
          </ac:spMkLst>
        </pc:spChg>
        <pc:graphicFrameChg chg="add del mod">
          <ac:chgData name="Finnian" userId="8e9e0619-600a-4408-8fee-72e827812013" providerId="ADAL" clId="{5044CA8A-BA05-4222-9B0A-51C033D5AB2A}" dt="2022-12-05T19:30:37.973" v="1157" actId="478"/>
          <ac:graphicFrameMkLst>
            <pc:docMk/>
            <pc:sldMk cId="4098816218" sldId="271"/>
            <ac:graphicFrameMk id="6" creationId="{F19E2665-ED13-2865-9E44-A6C3D31B6BEE}"/>
          </ac:graphicFrameMkLst>
        </pc:graphicFrameChg>
        <pc:picChg chg="add del mod">
          <ac:chgData name="Finnian" userId="8e9e0619-600a-4408-8fee-72e827812013" providerId="ADAL" clId="{5044CA8A-BA05-4222-9B0A-51C033D5AB2A}" dt="2022-12-05T19:53:18.175" v="1700" actId="21"/>
          <ac:picMkLst>
            <pc:docMk/>
            <pc:sldMk cId="4098816218" sldId="271"/>
            <ac:picMk id="5" creationId="{8E7214A8-0CD0-5572-7974-E02A6A9D4AF0}"/>
          </ac:picMkLst>
        </pc:picChg>
        <pc:picChg chg="add del mod">
          <ac:chgData name="Finnian" userId="8e9e0619-600a-4408-8fee-72e827812013" providerId="ADAL" clId="{5044CA8A-BA05-4222-9B0A-51C033D5AB2A}" dt="2022-12-05T19:53:06.369" v="1694" actId="21"/>
          <ac:picMkLst>
            <pc:docMk/>
            <pc:sldMk cId="4098816218" sldId="271"/>
            <ac:picMk id="8" creationId="{99D94C30-D646-6D32-EE36-63E546C5E13C}"/>
          </ac:picMkLst>
        </pc:picChg>
      </pc:sldChg>
      <pc:sldChg chg="addSp modSp mod">
        <pc:chgData name="Finnian" userId="8e9e0619-600a-4408-8fee-72e827812013" providerId="ADAL" clId="{5044CA8A-BA05-4222-9B0A-51C033D5AB2A}" dt="2022-12-05T19:45:06.074" v="1503" actId="20577"/>
        <pc:sldMkLst>
          <pc:docMk/>
          <pc:sldMk cId="825878509" sldId="272"/>
        </pc:sldMkLst>
        <pc:spChg chg="add mod">
          <ac:chgData name="Finnian" userId="8e9e0619-600a-4408-8fee-72e827812013" providerId="ADAL" clId="{5044CA8A-BA05-4222-9B0A-51C033D5AB2A}" dt="2022-12-05T19:45:06.074" v="1503" actId="20577"/>
          <ac:spMkLst>
            <pc:docMk/>
            <pc:sldMk cId="825878509" sldId="272"/>
            <ac:spMk id="2" creationId="{F6C99745-3566-26B1-4BC1-2747C202A397}"/>
          </ac:spMkLst>
        </pc:spChg>
        <pc:picChg chg="mod">
          <ac:chgData name="Finnian" userId="8e9e0619-600a-4408-8fee-72e827812013" providerId="ADAL" clId="{5044CA8A-BA05-4222-9B0A-51C033D5AB2A}" dt="2022-12-05T19:43:55.843" v="1449" actId="1076"/>
          <ac:picMkLst>
            <pc:docMk/>
            <pc:sldMk cId="825878509" sldId="272"/>
            <ac:picMk id="3" creationId="{498726BC-3C17-1CC9-1819-1B6E441D8C93}"/>
          </ac:picMkLst>
        </pc:picChg>
      </pc:sldChg>
      <pc:sldChg chg="addSp delSp modSp mod">
        <pc:chgData name="Finnian" userId="8e9e0619-600a-4408-8fee-72e827812013" providerId="ADAL" clId="{5044CA8A-BA05-4222-9B0A-51C033D5AB2A}" dt="2022-12-05T19:48:37.362" v="1653" actId="20577"/>
        <pc:sldMkLst>
          <pc:docMk/>
          <pc:sldMk cId="4078305315" sldId="273"/>
        </pc:sldMkLst>
        <pc:spChg chg="del">
          <ac:chgData name="Finnian" userId="8e9e0619-600a-4408-8fee-72e827812013" providerId="ADAL" clId="{5044CA8A-BA05-4222-9B0A-51C033D5AB2A}" dt="2022-12-05T19:41:35.297" v="1438" actId="478"/>
          <ac:spMkLst>
            <pc:docMk/>
            <pc:sldMk cId="4078305315" sldId="273"/>
            <ac:spMk id="3" creationId="{60387702-7BCE-3002-B49D-9B23C8B1FE31}"/>
          </ac:spMkLst>
        </pc:spChg>
        <pc:spChg chg="add mod">
          <ac:chgData name="Finnian" userId="8e9e0619-600a-4408-8fee-72e827812013" providerId="ADAL" clId="{5044CA8A-BA05-4222-9B0A-51C033D5AB2A}" dt="2022-12-05T19:48:37.362" v="1653" actId="20577"/>
          <ac:spMkLst>
            <pc:docMk/>
            <pc:sldMk cId="4078305315" sldId="273"/>
            <ac:spMk id="4" creationId="{AB412DA3-0E37-7A75-2AC6-5C8281217ACE}"/>
          </ac:spMkLst>
        </pc:spChg>
        <pc:picChg chg="mod">
          <ac:chgData name="Finnian" userId="8e9e0619-600a-4408-8fee-72e827812013" providerId="ADAL" clId="{5044CA8A-BA05-4222-9B0A-51C033D5AB2A}" dt="2022-12-05T19:40:26.331" v="1419" actId="1076"/>
          <ac:picMkLst>
            <pc:docMk/>
            <pc:sldMk cId="4078305315" sldId="273"/>
            <ac:picMk id="5" creationId="{E2D15248-1596-59F4-FBA6-E3E6E02EFAD4}"/>
          </ac:picMkLst>
        </pc:picChg>
      </pc:sldChg>
      <pc:sldChg chg="addSp delSp modSp new mod ord setBg">
        <pc:chgData name="Finnian" userId="8e9e0619-600a-4408-8fee-72e827812013" providerId="ADAL" clId="{5044CA8A-BA05-4222-9B0A-51C033D5AB2A}" dt="2022-12-05T20:10:07.642" v="1831"/>
        <pc:sldMkLst>
          <pc:docMk/>
          <pc:sldMk cId="982523310" sldId="275"/>
        </pc:sldMkLst>
        <pc:spChg chg="add mod ord">
          <ac:chgData name="Finnian" userId="8e9e0619-600a-4408-8fee-72e827812013" providerId="ADAL" clId="{5044CA8A-BA05-4222-9B0A-51C033D5AB2A}" dt="2022-12-05T19:26:55.433" v="1148" actId="167"/>
          <ac:spMkLst>
            <pc:docMk/>
            <pc:sldMk cId="982523310" sldId="275"/>
            <ac:spMk id="4" creationId="{2C12FFEA-5A24-6794-9909-5866E0473215}"/>
          </ac:spMkLst>
        </pc:spChg>
        <pc:spChg chg="add del">
          <ac:chgData name="Finnian" userId="8e9e0619-600a-4408-8fee-72e827812013" providerId="ADAL" clId="{5044CA8A-BA05-4222-9B0A-51C033D5AB2A}" dt="2022-12-05T19:26:33.562" v="1141" actId="26606"/>
          <ac:spMkLst>
            <pc:docMk/>
            <pc:sldMk cId="982523310" sldId="275"/>
            <ac:spMk id="8" creationId="{39178BE9-53D8-441A-8691-0ED3B464BCD4}"/>
          </ac:spMkLst>
        </pc:spChg>
        <pc:picChg chg="add mod modCrop">
          <ac:chgData name="Finnian" userId="8e9e0619-600a-4408-8fee-72e827812013" providerId="ADAL" clId="{5044CA8A-BA05-4222-9B0A-51C033D5AB2A}" dt="2022-12-05T19:26:33.562" v="1141" actId="26606"/>
          <ac:picMkLst>
            <pc:docMk/>
            <pc:sldMk cId="982523310" sldId="275"/>
            <ac:picMk id="3" creationId="{5E979C5C-3D6D-386C-96A4-D265BD0B3C35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19:50:48.415" v="1674" actId="1076"/>
        <pc:sldMkLst>
          <pc:docMk/>
          <pc:sldMk cId="2344599071" sldId="276"/>
        </pc:sldMkLst>
        <pc:spChg chg="mod">
          <ac:chgData name="Finnian" userId="8e9e0619-600a-4408-8fee-72e827812013" providerId="ADAL" clId="{5044CA8A-BA05-4222-9B0A-51C033D5AB2A}" dt="2022-12-05T19:35:06.432" v="1342" actId="20577"/>
          <ac:spMkLst>
            <pc:docMk/>
            <pc:sldMk cId="2344599071" sldId="276"/>
            <ac:spMk id="2" creationId="{1AED4DAF-E4CD-81C0-E418-24624F5FFBB3}"/>
          </ac:spMkLst>
        </pc:spChg>
        <pc:spChg chg="del">
          <ac:chgData name="Finnian" userId="8e9e0619-600a-4408-8fee-72e827812013" providerId="ADAL" clId="{5044CA8A-BA05-4222-9B0A-51C033D5AB2A}" dt="2022-12-05T19:50:19.250" v="1664"/>
          <ac:spMkLst>
            <pc:docMk/>
            <pc:sldMk cId="2344599071" sldId="276"/>
            <ac:spMk id="3" creationId="{0A9D8A85-E9BF-8D90-B6E6-0F3ED933D97B}"/>
          </ac:spMkLst>
        </pc:spChg>
        <pc:picChg chg="add mod ord">
          <ac:chgData name="Finnian" userId="8e9e0619-600a-4408-8fee-72e827812013" providerId="ADAL" clId="{5044CA8A-BA05-4222-9B0A-51C033D5AB2A}" dt="2022-12-05T19:50:24.890" v="1669" actId="167"/>
          <ac:picMkLst>
            <pc:docMk/>
            <pc:sldMk cId="2344599071" sldId="276"/>
            <ac:picMk id="5" creationId="{5E8F16A3-170E-67A4-3028-9C0A20A99C81}"/>
          </ac:picMkLst>
        </pc:picChg>
        <pc:picChg chg="add mod modCrop">
          <ac:chgData name="Finnian" userId="8e9e0619-600a-4408-8fee-72e827812013" providerId="ADAL" clId="{5044CA8A-BA05-4222-9B0A-51C033D5AB2A}" dt="2022-12-05T19:50:48.415" v="1674" actId="1076"/>
          <ac:picMkLst>
            <pc:docMk/>
            <pc:sldMk cId="2344599071" sldId="276"/>
            <ac:picMk id="7" creationId="{3D1BC3F2-7F2C-C306-E677-C6BDC9716EED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20:04:19.263" v="1766" actId="14100"/>
        <pc:sldMkLst>
          <pc:docMk/>
          <pc:sldMk cId="3374273361" sldId="277"/>
        </pc:sldMkLst>
        <pc:spChg chg="del">
          <ac:chgData name="Finnian" userId="8e9e0619-600a-4408-8fee-72e827812013" providerId="ADAL" clId="{5044CA8A-BA05-4222-9B0A-51C033D5AB2A}" dt="2022-12-05T19:33:27.247" v="1284"/>
          <ac:spMkLst>
            <pc:docMk/>
            <pc:sldMk cId="3374273361" sldId="277"/>
            <ac:spMk id="3" creationId="{CB64F0EE-6DB8-6818-DBE6-3D13357DDD48}"/>
          </ac:spMkLst>
        </pc:spChg>
        <pc:picChg chg="add mod modCrop">
          <ac:chgData name="Finnian" userId="8e9e0619-600a-4408-8fee-72e827812013" providerId="ADAL" clId="{5044CA8A-BA05-4222-9B0A-51C033D5AB2A}" dt="2022-12-05T20:04:14.567" v="1765" actId="1076"/>
          <ac:picMkLst>
            <pc:docMk/>
            <pc:sldMk cId="3374273361" sldId="277"/>
            <ac:picMk id="5" creationId="{83AE9C17-7A2A-FA41-FE05-560ED8269220}"/>
          </ac:picMkLst>
        </pc:picChg>
        <pc:picChg chg="add mod ord">
          <ac:chgData name="Finnian" userId="8e9e0619-600a-4408-8fee-72e827812013" providerId="ADAL" clId="{5044CA8A-BA05-4222-9B0A-51C033D5AB2A}" dt="2022-12-05T20:04:19.263" v="1766" actId="14100"/>
          <ac:picMkLst>
            <pc:docMk/>
            <pc:sldMk cId="3374273361" sldId="277"/>
            <ac:picMk id="6" creationId="{45C03D7D-5094-BD26-0338-5A8B9BB9CBCB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20:05:11.787" v="1780" actId="1035"/>
        <pc:sldMkLst>
          <pc:docMk/>
          <pc:sldMk cId="1100638089" sldId="278"/>
        </pc:sldMkLst>
        <pc:spChg chg="del">
          <ac:chgData name="Finnian" userId="8e9e0619-600a-4408-8fee-72e827812013" providerId="ADAL" clId="{5044CA8A-BA05-4222-9B0A-51C033D5AB2A}" dt="2022-12-05T20:04:43.331" v="1770" actId="478"/>
          <ac:spMkLst>
            <pc:docMk/>
            <pc:sldMk cId="1100638089" sldId="278"/>
            <ac:spMk id="2" creationId="{263DC60C-4EBE-FEE2-5701-7C5ED782FA56}"/>
          </ac:spMkLst>
        </pc:spChg>
        <pc:spChg chg="del">
          <ac:chgData name="Finnian" userId="8e9e0619-600a-4408-8fee-72e827812013" providerId="ADAL" clId="{5044CA8A-BA05-4222-9B0A-51C033D5AB2A}" dt="2022-12-05T19:34:18.142" v="1296"/>
          <ac:spMkLst>
            <pc:docMk/>
            <pc:sldMk cId="1100638089" sldId="278"/>
            <ac:spMk id="3" creationId="{E323D90D-14A6-0CB3-DEE7-C16382ABDA1E}"/>
          </ac:spMkLst>
        </pc:spChg>
        <pc:picChg chg="add mod modCrop">
          <ac:chgData name="Finnian" userId="8e9e0619-600a-4408-8fee-72e827812013" providerId="ADAL" clId="{5044CA8A-BA05-4222-9B0A-51C033D5AB2A}" dt="2022-12-05T20:05:00.169" v="1774" actId="1076"/>
          <ac:picMkLst>
            <pc:docMk/>
            <pc:sldMk cId="1100638089" sldId="278"/>
            <ac:picMk id="5" creationId="{24A1AD53-12C3-357D-AEEB-E5F26067C71F}"/>
          </ac:picMkLst>
        </pc:picChg>
        <pc:picChg chg="add mod ord">
          <ac:chgData name="Finnian" userId="8e9e0619-600a-4408-8fee-72e827812013" providerId="ADAL" clId="{5044CA8A-BA05-4222-9B0A-51C033D5AB2A}" dt="2022-12-05T20:05:11.787" v="1780" actId="1035"/>
          <ac:picMkLst>
            <pc:docMk/>
            <pc:sldMk cId="1100638089" sldId="278"/>
            <ac:picMk id="6" creationId="{C61DE135-4138-9D0B-BDC8-2236A42B99FB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20:06:07.516" v="1794" actId="14100"/>
        <pc:sldMkLst>
          <pc:docMk/>
          <pc:sldMk cId="871404514" sldId="279"/>
        </pc:sldMkLst>
        <pc:spChg chg="del">
          <ac:chgData name="Finnian" userId="8e9e0619-600a-4408-8fee-72e827812013" providerId="ADAL" clId="{5044CA8A-BA05-4222-9B0A-51C033D5AB2A}" dt="2022-12-05T20:05:20.259" v="1781" actId="478"/>
          <ac:spMkLst>
            <pc:docMk/>
            <pc:sldMk cId="871404514" sldId="279"/>
            <ac:spMk id="2" creationId="{E26663D5-1CFD-475D-8527-129B3BB0F8E1}"/>
          </ac:spMkLst>
        </pc:spChg>
        <pc:spChg chg="del">
          <ac:chgData name="Finnian" userId="8e9e0619-600a-4408-8fee-72e827812013" providerId="ADAL" clId="{5044CA8A-BA05-4222-9B0A-51C033D5AB2A}" dt="2022-12-05T19:34:15.849" v="1293"/>
          <ac:spMkLst>
            <pc:docMk/>
            <pc:sldMk cId="871404514" sldId="279"/>
            <ac:spMk id="3" creationId="{C2317B77-9750-C0FE-3C86-A7B4C621D705}"/>
          </ac:spMkLst>
        </pc:spChg>
        <pc:picChg chg="add mod modCrop">
          <ac:chgData name="Finnian" userId="8e9e0619-600a-4408-8fee-72e827812013" providerId="ADAL" clId="{5044CA8A-BA05-4222-9B0A-51C033D5AB2A}" dt="2022-12-05T20:06:07.516" v="1794" actId="14100"/>
          <ac:picMkLst>
            <pc:docMk/>
            <pc:sldMk cId="871404514" sldId="279"/>
            <ac:picMk id="5" creationId="{38C4B1D0-02AB-5D9D-CF4C-15D1EC5423BF}"/>
          </ac:picMkLst>
        </pc:picChg>
        <pc:picChg chg="add mod ord">
          <ac:chgData name="Finnian" userId="8e9e0619-600a-4408-8fee-72e827812013" providerId="ADAL" clId="{5044CA8A-BA05-4222-9B0A-51C033D5AB2A}" dt="2022-12-05T20:05:59.690" v="1792" actId="1076"/>
          <ac:picMkLst>
            <pc:docMk/>
            <pc:sldMk cId="871404514" sldId="279"/>
            <ac:picMk id="6" creationId="{3BB8F4B1-273E-1950-6A37-01685078C214}"/>
          </ac:picMkLst>
        </pc:picChg>
      </pc:sldChg>
      <pc:sldChg chg="addSp delSp modSp new mod ord">
        <pc:chgData name="Finnian" userId="8e9e0619-600a-4408-8fee-72e827812013" providerId="ADAL" clId="{5044CA8A-BA05-4222-9B0A-51C033D5AB2A}" dt="2022-12-05T19:56:13.370" v="1708" actId="478"/>
        <pc:sldMkLst>
          <pc:docMk/>
          <pc:sldMk cId="3168176182" sldId="280"/>
        </pc:sldMkLst>
        <pc:spChg chg="mod">
          <ac:chgData name="Finnian" userId="8e9e0619-600a-4408-8fee-72e827812013" providerId="ADAL" clId="{5044CA8A-BA05-4222-9B0A-51C033D5AB2A}" dt="2022-12-05T19:35:13.904" v="1344"/>
          <ac:spMkLst>
            <pc:docMk/>
            <pc:sldMk cId="3168176182" sldId="280"/>
            <ac:spMk id="2" creationId="{E3B86CB9-5229-5EA7-B3D2-F335B3AD03CB}"/>
          </ac:spMkLst>
        </pc:spChg>
        <pc:spChg chg="del">
          <ac:chgData name="Finnian" userId="8e9e0619-600a-4408-8fee-72e827812013" providerId="ADAL" clId="{5044CA8A-BA05-4222-9B0A-51C033D5AB2A}" dt="2022-12-05T19:56:13.370" v="1708" actId="478"/>
          <ac:spMkLst>
            <pc:docMk/>
            <pc:sldMk cId="3168176182" sldId="280"/>
            <ac:spMk id="3" creationId="{CDAFB154-583A-1809-7494-DED2F840E9B4}"/>
          </ac:spMkLst>
        </pc:spChg>
        <pc:picChg chg="add mod">
          <ac:chgData name="Finnian" userId="8e9e0619-600a-4408-8fee-72e827812013" providerId="ADAL" clId="{5044CA8A-BA05-4222-9B0A-51C033D5AB2A}" dt="2022-12-05T19:56:11.905" v="1707" actId="1076"/>
          <ac:picMkLst>
            <pc:docMk/>
            <pc:sldMk cId="3168176182" sldId="280"/>
            <ac:picMk id="5" creationId="{847FF4C4-B9C3-EC7B-9817-DB3FA0C0C39C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20:02:09.007" v="1745" actId="1076"/>
        <pc:sldMkLst>
          <pc:docMk/>
          <pc:sldMk cId="541162452" sldId="281"/>
        </pc:sldMkLst>
        <pc:spChg chg="del">
          <ac:chgData name="Finnian" userId="8e9e0619-600a-4408-8fee-72e827812013" providerId="ADAL" clId="{5044CA8A-BA05-4222-9B0A-51C033D5AB2A}" dt="2022-12-05T20:01:43.931" v="1740" actId="478"/>
          <ac:spMkLst>
            <pc:docMk/>
            <pc:sldMk cId="541162452" sldId="281"/>
            <ac:spMk id="2" creationId="{7788B37F-5390-FB7B-BE19-4BA81700D4BB}"/>
          </ac:spMkLst>
        </pc:spChg>
        <pc:spChg chg="del">
          <ac:chgData name="Finnian" userId="8e9e0619-600a-4408-8fee-72e827812013" providerId="ADAL" clId="{5044CA8A-BA05-4222-9B0A-51C033D5AB2A}" dt="2022-12-05T19:35:50.128" v="1408"/>
          <ac:spMkLst>
            <pc:docMk/>
            <pc:sldMk cId="541162452" sldId="281"/>
            <ac:spMk id="3" creationId="{30C3CA0D-D0D1-3428-C519-89C971FC5617}"/>
          </ac:spMkLst>
        </pc:spChg>
        <pc:spChg chg="add mod ord">
          <ac:chgData name="Finnian" userId="8e9e0619-600a-4408-8fee-72e827812013" providerId="ADAL" clId="{5044CA8A-BA05-4222-9B0A-51C033D5AB2A}" dt="2022-12-05T19:52:13.859" v="1677" actId="167"/>
          <ac:spMkLst>
            <pc:docMk/>
            <pc:sldMk cId="541162452" sldId="281"/>
            <ac:spMk id="6" creationId="{A2D14B44-497E-3A6C-09EA-D7B763D4081A}"/>
          </ac:spMkLst>
        </pc:spChg>
        <pc:picChg chg="add mod modCrop">
          <ac:chgData name="Finnian" userId="8e9e0619-600a-4408-8fee-72e827812013" providerId="ADAL" clId="{5044CA8A-BA05-4222-9B0A-51C033D5AB2A}" dt="2022-12-05T20:02:09.007" v="1745" actId="1076"/>
          <ac:picMkLst>
            <pc:docMk/>
            <pc:sldMk cId="541162452" sldId="281"/>
            <ac:picMk id="5" creationId="{1D3638C0-240A-128F-30BE-6522B96B174F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20:02:36.888" v="1751" actId="1076"/>
        <pc:sldMkLst>
          <pc:docMk/>
          <pc:sldMk cId="2333999739" sldId="282"/>
        </pc:sldMkLst>
        <pc:spChg chg="del">
          <ac:chgData name="Finnian" userId="8e9e0619-600a-4408-8fee-72e827812013" providerId="ADAL" clId="{5044CA8A-BA05-4222-9B0A-51C033D5AB2A}" dt="2022-12-05T20:02:24.131" v="1748" actId="478"/>
          <ac:spMkLst>
            <pc:docMk/>
            <pc:sldMk cId="2333999739" sldId="282"/>
            <ac:spMk id="2" creationId="{F03DC402-1EDD-64C3-0D28-7E83D723CC1F}"/>
          </ac:spMkLst>
        </pc:spChg>
        <pc:spChg chg="del">
          <ac:chgData name="Finnian" userId="8e9e0619-600a-4408-8fee-72e827812013" providerId="ADAL" clId="{5044CA8A-BA05-4222-9B0A-51C033D5AB2A}" dt="2022-12-05T19:36:27.648" v="1412"/>
          <ac:spMkLst>
            <pc:docMk/>
            <pc:sldMk cId="2333999739" sldId="282"/>
            <ac:spMk id="3" creationId="{608CFCFD-5F4B-4100-263B-B114FC2A4454}"/>
          </ac:spMkLst>
        </pc:spChg>
        <pc:picChg chg="add mod modCrop">
          <ac:chgData name="Finnian" userId="8e9e0619-600a-4408-8fee-72e827812013" providerId="ADAL" clId="{5044CA8A-BA05-4222-9B0A-51C033D5AB2A}" dt="2022-12-05T20:02:36.888" v="1751" actId="1076"/>
          <ac:picMkLst>
            <pc:docMk/>
            <pc:sldMk cId="2333999739" sldId="282"/>
            <ac:picMk id="5" creationId="{1D6AC55B-34B1-B214-EE52-E8EF558BDF82}"/>
          </ac:picMkLst>
        </pc:picChg>
        <pc:picChg chg="add ord">
          <ac:chgData name="Finnian" userId="8e9e0619-600a-4408-8fee-72e827812013" providerId="ADAL" clId="{5044CA8A-BA05-4222-9B0A-51C033D5AB2A}" dt="2022-12-05T19:52:19.447" v="1679" actId="167"/>
          <ac:picMkLst>
            <pc:docMk/>
            <pc:sldMk cId="2333999739" sldId="282"/>
            <ac:picMk id="6" creationId="{779F53AB-BDC8-289B-1B52-637FE8B68817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20:03:38.164" v="1759" actId="1076"/>
        <pc:sldMkLst>
          <pc:docMk/>
          <pc:sldMk cId="1860125152" sldId="283"/>
        </pc:sldMkLst>
        <pc:spChg chg="del">
          <ac:chgData name="Finnian" userId="8e9e0619-600a-4408-8fee-72e827812013" providerId="ADAL" clId="{5044CA8A-BA05-4222-9B0A-51C033D5AB2A}" dt="2022-12-05T20:03:01.067" v="1753" actId="478"/>
          <ac:spMkLst>
            <pc:docMk/>
            <pc:sldMk cId="1860125152" sldId="283"/>
            <ac:spMk id="2" creationId="{2CCFD373-B0A0-48BE-8E48-96748C10E347}"/>
          </ac:spMkLst>
        </pc:spChg>
        <pc:spChg chg="del">
          <ac:chgData name="Finnian" userId="8e9e0619-600a-4408-8fee-72e827812013" providerId="ADAL" clId="{5044CA8A-BA05-4222-9B0A-51C033D5AB2A}" dt="2022-12-05T19:36:33.335" v="1416"/>
          <ac:spMkLst>
            <pc:docMk/>
            <pc:sldMk cId="1860125152" sldId="283"/>
            <ac:spMk id="3" creationId="{007AC3A9-29BB-5A3A-4665-48FC32C35F83}"/>
          </ac:spMkLst>
        </pc:spChg>
        <pc:picChg chg="add mod modCrop">
          <ac:chgData name="Finnian" userId="8e9e0619-600a-4408-8fee-72e827812013" providerId="ADAL" clId="{5044CA8A-BA05-4222-9B0A-51C033D5AB2A}" dt="2022-12-05T20:03:38.164" v="1759" actId="1076"/>
          <ac:picMkLst>
            <pc:docMk/>
            <pc:sldMk cId="1860125152" sldId="283"/>
            <ac:picMk id="5" creationId="{4FB6F2B6-A521-3423-475A-9694A4A20363}"/>
          </ac:picMkLst>
        </pc:picChg>
        <pc:picChg chg="add ord">
          <ac:chgData name="Finnian" userId="8e9e0619-600a-4408-8fee-72e827812013" providerId="ADAL" clId="{5044CA8A-BA05-4222-9B0A-51C033D5AB2A}" dt="2022-12-05T19:52:23.752" v="1681" actId="167"/>
          <ac:picMkLst>
            <pc:docMk/>
            <pc:sldMk cId="1860125152" sldId="283"/>
            <ac:picMk id="6" creationId="{0FBD9667-D1B9-CE29-E781-902C694D84B3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19:41:26.229" v="1437" actId="167"/>
        <pc:sldMkLst>
          <pc:docMk/>
          <pc:sldMk cId="663110784" sldId="284"/>
        </pc:sldMkLst>
        <pc:spChg chg="del">
          <ac:chgData name="Finnian" userId="8e9e0619-600a-4408-8fee-72e827812013" providerId="ADAL" clId="{5044CA8A-BA05-4222-9B0A-51C033D5AB2A}" dt="2022-12-05T19:40:34.718" v="1421"/>
          <ac:spMkLst>
            <pc:docMk/>
            <pc:sldMk cId="663110784" sldId="284"/>
            <ac:spMk id="3" creationId="{E27EC9B7-20E2-12C4-E907-78B7EF1A9E83}"/>
          </ac:spMkLst>
        </pc:spChg>
        <pc:spChg chg="add mod ord">
          <ac:chgData name="Finnian" userId="8e9e0619-600a-4408-8fee-72e827812013" providerId="ADAL" clId="{5044CA8A-BA05-4222-9B0A-51C033D5AB2A}" dt="2022-12-05T19:41:26.229" v="1437" actId="167"/>
          <ac:spMkLst>
            <pc:docMk/>
            <pc:sldMk cId="663110784" sldId="284"/>
            <ac:spMk id="6" creationId="{04F2E3B8-30BA-F964-07E7-BE59358C46A2}"/>
          </ac:spMkLst>
        </pc:spChg>
        <pc:picChg chg="add mod modCrop">
          <ac:chgData name="Finnian" userId="8e9e0619-600a-4408-8fee-72e827812013" providerId="ADAL" clId="{5044CA8A-BA05-4222-9B0A-51C033D5AB2A}" dt="2022-12-05T19:41:08.216" v="1431" actId="1076"/>
          <ac:picMkLst>
            <pc:docMk/>
            <pc:sldMk cId="663110784" sldId="284"/>
            <ac:picMk id="5" creationId="{A4150BF2-486C-8F19-800D-BB44B85E7AE0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20:07:36.720" v="1822" actId="1076"/>
        <pc:sldMkLst>
          <pc:docMk/>
          <pc:sldMk cId="3720113991" sldId="285"/>
        </pc:sldMkLst>
        <pc:spChg chg="del">
          <ac:chgData name="Finnian" userId="8e9e0619-600a-4408-8fee-72e827812013" providerId="ADAL" clId="{5044CA8A-BA05-4222-9B0A-51C033D5AB2A}" dt="2022-12-05T19:53:22.514" v="1702" actId="478"/>
          <ac:spMkLst>
            <pc:docMk/>
            <pc:sldMk cId="3720113991" sldId="285"/>
            <ac:spMk id="2" creationId="{6EC40AE7-381F-50DC-3E3E-7CF46401B954}"/>
          </ac:spMkLst>
        </pc:spChg>
        <pc:spChg chg="del">
          <ac:chgData name="Finnian" userId="8e9e0619-600a-4408-8fee-72e827812013" providerId="ADAL" clId="{5044CA8A-BA05-4222-9B0A-51C033D5AB2A}" dt="2022-12-05T19:53:30.339" v="1705" actId="478"/>
          <ac:spMkLst>
            <pc:docMk/>
            <pc:sldMk cId="3720113991" sldId="285"/>
            <ac:spMk id="3" creationId="{72070B7C-B72D-76D1-6552-9CFAC49EF62E}"/>
          </ac:spMkLst>
        </pc:spChg>
        <pc:picChg chg="add del ord">
          <ac:chgData name="Finnian" userId="8e9e0619-600a-4408-8fee-72e827812013" providerId="ADAL" clId="{5044CA8A-BA05-4222-9B0A-51C033D5AB2A}" dt="2022-12-05T19:53:25.324" v="1704" actId="478"/>
          <ac:picMkLst>
            <pc:docMk/>
            <pc:sldMk cId="3720113991" sldId="285"/>
            <ac:picMk id="4" creationId="{34E77E8B-FE29-6FA4-2AF3-42C12281E58E}"/>
          </ac:picMkLst>
        </pc:picChg>
        <pc:picChg chg="add mod modCrop">
          <ac:chgData name="Finnian" userId="8e9e0619-600a-4408-8fee-72e827812013" providerId="ADAL" clId="{5044CA8A-BA05-4222-9B0A-51C033D5AB2A}" dt="2022-12-05T20:07:36.720" v="1822" actId="1076"/>
          <ac:picMkLst>
            <pc:docMk/>
            <pc:sldMk cId="3720113991" sldId="285"/>
            <ac:picMk id="5" creationId="{7C2B11FC-3544-EC37-A066-38500C114B65}"/>
          </ac:picMkLst>
        </pc:picChg>
      </pc:sldChg>
      <pc:sldChg chg="addSp delSp modSp new mod">
        <pc:chgData name="Finnian" userId="8e9e0619-600a-4408-8fee-72e827812013" providerId="ADAL" clId="{5044CA8A-BA05-4222-9B0A-51C033D5AB2A}" dt="2022-12-05T20:07:52.973" v="1826" actId="1076"/>
        <pc:sldMkLst>
          <pc:docMk/>
          <pc:sldMk cId="1455258881" sldId="286"/>
        </pc:sldMkLst>
        <pc:spChg chg="del">
          <ac:chgData name="Finnian" userId="8e9e0619-600a-4408-8fee-72e827812013" providerId="ADAL" clId="{5044CA8A-BA05-4222-9B0A-51C033D5AB2A}" dt="2022-12-05T19:53:11.690" v="1696" actId="478"/>
          <ac:spMkLst>
            <pc:docMk/>
            <pc:sldMk cId="1455258881" sldId="286"/>
            <ac:spMk id="2" creationId="{480AE19A-006D-25B4-75FE-286697BA4429}"/>
          </ac:spMkLst>
        </pc:spChg>
        <pc:spChg chg="del">
          <ac:chgData name="Finnian" userId="8e9e0619-600a-4408-8fee-72e827812013" providerId="ADAL" clId="{5044CA8A-BA05-4222-9B0A-51C033D5AB2A}" dt="2022-12-05T19:53:15.290" v="1699" actId="478"/>
          <ac:spMkLst>
            <pc:docMk/>
            <pc:sldMk cId="1455258881" sldId="286"/>
            <ac:spMk id="3" creationId="{C3ED779E-79E2-911A-A140-EEB7FA6622F9}"/>
          </ac:spMkLst>
        </pc:spChg>
        <pc:picChg chg="add del ord">
          <ac:chgData name="Finnian" userId="8e9e0619-600a-4408-8fee-72e827812013" providerId="ADAL" clId="{5044CA8A-BA05-4222-9B0A-51C033D5AB2A}" dt="2022-12-05T19:53:13.756" v="1698" actId="478"/>
          <ac:picMkLst>
            <pc:docMk/>
            <pc:sldMk cId="1455258881" sldId="286"/>
            <ac:picMk id="4" creationId="{7413960E-E596-C471-2157-7D72ADD50FDC}"/>
          </ac:picMkLst>
        </pc:picChg>
        <pc:picChg chg="add mod">
          <ac:chgData name="Finnian" userId="8e9e0619-600a-4408-8fee-72e827812013" providerId="ADAL" clId="{5044CA8A-BA05-4222-9B0A-51C033D5AB2A}" dt="2022-12-05T20:07:52.973" v="1826" actId="1076"/>
          <ac:picMkLst>
            <pc:docMk/>
            <pc:sldMk cId="1455258881" sldId="286"/>
            <ac:picMk id="5" creationId="{C29D787D-4667-F718-F58E-55E8CA6426D2}"/>
          </ac:picMkLst>
        </pc:picChg>
      </pc:sldChg>
      <pc:sldChg chg="add ord">
        <pc:chgData name="Finnian" userId="8e9e0619-600a-4408-8fee-72e827812013" providerId="ADAL" clId="{5044CA8A-BA05-4222-9B0A-51C033D5AB2A}" dt="2022-12-05T20:08:11.996" v="1829"/>
        <pc:sldMkLst>
          <pc:docMk/>
          <pc:sldMk cId="3403206636" sldId="287"/>
        </pc:sldMkLst>
      </pc:sldChg>
      <pc:sldChg chg="new del">
        <pc:chgData name="Finnian" userId="8e9e0619-600a-4408-8fee-72e827812013" providerId="ADAL" clId="{5044CA8A-BA05-4222-9B0A-51C033D5AB2A}" dt="2022-12-05T20:10:20.939" v="1835" actId="47"/>
        <pc:sldMkLst>
          <pc:docMk/>
          <pc:sldMk cId="3566372000" sldId="288"/>
        </pc:sldMkLst>
      </pc:sldChg>
      <pc:sldChg chg="new del">
        <pc:chgData name="Finnian" userId="8e9e0619-600a-4408-8fee-72e827812013" providerId="ADAL" clId="{5044CA8A-BA05-4222-9B0A-51C033D5AB2A}" dt="2022-12-05T20:10:20.939" v="1835" actId="47"/>
        <pc:sldMkLst>
          <pc:docMk/>
          <pc:sldMk cId="2311823352" sldId="289"/>
        </pc:sldMkLst>
      </pc:sldChg>
      <pc:sldChg chg="addSp delSp modSp new mod">
        <pc:chgData name="Finnian" userId="8e9e0619-600a-4408-8fee-72e827812013" providerId="ADAL" clId="{5044CA8A-BA05-4222-9B0A-51C033D5AB2A}" dt="2022-12-05T20:11:56.094" v="1886" actId="1076"/>
        <pc:sldMkLst>
          <pc:docMk/>
          <pc:sldMk cId="55009956" sldId="290"/>
        </pc:sldMkLst>
        <pc:spChg chg="mod">
          <ac:chgData name="Finnian" userId="8e9e0619-600a-4408-8fee-72e827812013" providerId="ADAL" clId="{5044CA8A-BA05-4222-9B0A-51C033D5AB2A}" dt="2022-12-05T20:10:36.388" v="1881" actId="20577"/>
          <ac:spMkLst>
            <pc:docMk/>
            <pc:sldMk cId="55009956" sldId="290"/>
            <ac:spMk id="2" creationId="{E3CA2340-5B26-0867-A678-79C3DE7ACB2D}"/>
          </ac:spMkLst>
        </pc:spChg>
        <pc:spChg chg="del">
          <ac:chgData name="Finnian" userId="8e9e0619-600a-4408-8fee-72e827812013" providerId="ADAL" clId="{5044CA8A-BA05-4222-9B0A-51C033D5AB2A}" dt="2022-12-05T20:11:48.771" v="1882" actId="478"/>
          <ac:spMkLst>
            <pc:docMk/>
            <pc:sldMk cId="55009956" sldId="290"/>
            <ac:spMk id="3" creationId="{BBE5AF3D-3B79-E40A-6EAC-7D835C7305D1}"/>
          </ac:spMkLst>
        </pc:spChg>
        <pc:picChg chg="add mod">
          <ac:chgData name="Finnian" userId="8e9e0619-600a-4408-8fee-72e827812013" providerId="ADAL" clId="{5044CA8A-BA05-4222-9B0A-51C033D5AB2A}" dt="2022-12-05T20:11:56.094" v="1886" actId="1076"/>
          <ac:picMkLst>
            <pc:docMk/>
            <pc:sldMk cId="55009956" sldId="290"/>
            <ac:picMk id="5" creationId="{38BEDFAF-923A-7D8A-BE20-C6805747BB40}"/>
          </ac:picMkLst>
        </pc:picChg>
      </pc:sldChg>
      <pc:sldChg chg="addSp delSp modSp add mod">
        <pc:chgData name="Finnian" userId="8e9e0619-600a-4408-8fee-72e827812013" providerId="ADAL" clId="{5044CA8A-BA05-4222-9B0A-51C033D5AB2A}" dt="2022-12-05T20:17:46.369" v="1894" actId="1076"/>
        <pc:sldMkLst>
          <pc:docMk/>
          <pc:sldMk cId="390039221" sldId="291"/>
        </pc:sldMkLst>
        <pc:picChg chg="del">
          <ac:chgData name="Finnian" userId="8e9e0619-600a-4408-8fee-72e827812013" providerId="ADAL" clId="{5044CA8A-BA05-4222-9B0A-51C033D5AB2A}" dt="2022-12-05T20:16:32.628" v="1888" actId="478"/>
          <ac:picMkLst>
            <pc:docMk/>
            <pc:sldMk cId="390039221" sldId="291"/>
            <ac:picMk id="3" creationId="{5E979C5C-3D6D-386C-96A4-D265BD0B3C35}"/>
          </ac:picMkLst>
        </pc:picChg>
        <pc:picChg chg="add mod">
          <ac:chgData name="Finnian" userId="8e9e0619-600a-4408-8fee-72e827812013" providerId="ADAL" clId="{5044CA8A-BA05-4222-9B0A-51C033D5AB2A}" dt="2022-12-05T20:17:46.369" v="1894" actId="1076"/>
          <ac:picMkLst>
            <pc:docMk/>
            <pc:sldMk cId="390039221" sldId="291"/>
            <ac:picMk id="5" creationId="{AF507CD8-FE87-FBB6-98CA-B12822498E7A}"/>
          </ac:picMkLst>
        </pc:picChg>
      </pc:sldChg>
      <pc:sldChg chg="add del">
        <pc:chgData name="Finnian" userId="8e9e0619-600a-4408-8fee-72e827812013" providerId="ADAL" clId="{5044CA8A-BA05-4222-9B0A-51C033D5AB2A}" dt="2022-12-05T20:16:35.168" v="1890"/>
        <pc:sldMkLst>
          <pc:docMk/>
          <pc:sldMk cId="1165956896" sldId="292"/>
        </pc:sldMkLst>
      </pc:sldChg>
      <pc:sldChg chg="addSp modSp new mod">
        <pc:chgData name="Finnian" userId="8e9e0619-600a-4408-8fee-72e827812013" providerId="ADAL" clId="{5044CA8A-BA05-4222-9B0A-51C033D5AB2A}" dt="2022-12-05T20:34:37.028" v="2484" actId="1076"/>
        <pc:sldMkLst>
          <pc:docMk/>
          <pc:sldMk cId="1477189604" sldId="292"/>
        </pc:sldMkLst>
        <pc:spChg chg="mod">
          <ac:chgData name="Finnian" userId="8e9e0619-600a-4408-8fee-72e827812013" providerId="ADAL" clId="{5044CA8A-BA05-4222-9B0A-51C033D5AB2A}" dt="2022-12-05T20:34:29.158" v="2481" actId="20577"/>
          <ac:spMkLst>
            <pc:docMk/>
            <pc:sldMk cId="1477189604" sldId="292"/>
            <ac:spMk id="2" creationId="{B4BAF724-4611-7CA4-7297-600D5D1EDA61}"/>
          </ac:spMkLst>
        </pc:spChg>
        <pc:picChg chg="add mod">
          <ac:chgData name="Finnian" userId="8e9e0619-600a-4408-8fee-72e827812013" providerId="ADAL" clId="{5044CA8A-BA05-4222-9B0A-51C033D5AB2A}" dt="2022-12-05T20:34:37.028" v="2484" actId="1076"/>
          <ac:picMkLst>
            <pc:docMk/>
            <pc:sldMk cId="1477189604" sldId="292"/>
            <ac:picMk id="5" creationId="{66855001-D4C5-75BD-643E-E8DC27495F6C}"/>
          </ac:picMkLst>
        </pc:picChg>
      </pc:sldChg>
    </pc:docChg>
  </pc:docChgLst>
  <pc:docChgLst>
    <pc:chgData name="Westenfelder, Finnian E C1C USAF USAFA CW/CS03" userId="8e9e0619-600a-4408-8fee-72e827812013" providerId="ADAL" clId="{D5A4FA94-C373-46EA-A7D9-7F6AED2ABB0E}"/>
    <pc:docChg chg="undo custSel addSld delSld modSld">
      <pc:chgData name="Westenfelder, Finnian E C1C USAF USAFA CW/CS03" userId="8e9e0619-600a-4408-8fee-72e827812013" providerId="ADAL" clId="{D5A4FA94-C373-46EA-A7D9-7F6AED2ABB0E}" dt="2022-12-05T20:51:29.541" v="485" actId="27636"/>
      <pc:docMkLst>
        <pc:docMk/>
      </pc:docMkLst>
      <pc:sldChg chg="modSp">
        <pc:chgData name="Westenfelder, Finnian E C1C USAF USAFA CW/CS03" userId="8e9e0619-600a-4408-8fee-72e827812013" providerId="ADAL" clId="{D5A4FA94-C373-46EA-A7D9-7F6AED2ABB0E}" dt="2022-12-05T18:35:47.756" v="292"/>
        <pc:sldMkLst>
          <pc:docMk/>
          <pc:sldMk cId="2368047492" sldId="256"/>
        </pc:sldMkLst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2368047492" sldId="256"/>
            <ac:spMk id="2" creationId="{A69C8487-157F-4DAE-590F-D5BD7FE39B57}"/>
          </ac:spMkLst>
        </pc:spChg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2368047492" sldId="256"/>
            <ac:spMk id="3" creationId="{D9BE8C75-718D-C6D3-7DA0-DF1C0DF579B6}"/>
          </ac:spMkLst>
        </pc:spChg>
      </pc:sldChg>
      <pc:sldChg chg="modSp mod">
        <pc:chgData name="Westenfelder, Finnian E C1C USAF USAFA CW/CS03" userId="8e9e0619-600a-4408-8fee-72e827812013" providerId="ADAL" clId="{D5A4FA94-C373-46EA-A7D9-7F6AED2ABB0E}" dt="2022-12-05T18:38:29.224" v="437" actId="20577"/>
        <pc:sldMkLst>
          <pc:docMk/>
          <pc:sldMk cId="2105066155" sldId="257"/>
        </pc:sldMkLst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2105066155" sldId="257"/>
            <ac:spMk id="2" creationId="{9A89D211-ABA5-CF2F-D2D9-85404F5AD87B}"/>
          </ac:spMkLst>
        </pc:spChg>
        <pc:spChg chg="mod">
          <ac:chgData name="Westenfelder, Finnian E C1C USAF USAFA CW/CS03" userId="8e9e0619-600a-4408-8fee-72e827812013" providerId="ADAL" clId="{D5A4FA94-C373-46EA-A7D9-7F6AED2ABB0E}" dt="2022-12-05T18:38:29.224" v="437" actId="20577"/>
          <ac:spMkLst>
            <pc:docMk/>
            <pc:sldMk cId="2105066155" sldId="257"/>
            <ac:spMk id="3" creationId="{AD06C168-ED3C-E224-8486-63C15E0ABC9F}"/>
          </ac:spMkLst>
        </pc:spChg>
      </pc:sldChg>
      <pc:sldChg chg="modSp mod">
        <pc:chgData name="Westenfelder, Finnian E C1C USAF USAFA CW/CS03" userId="8e9e0619-600a-4408-8fee-72e827812013" providerId="ADAL" clId="{D5A4FA94-C373-46EA-A7D9-7F6AED2ABB0E}" dt="2022-12-05T20:51:21.549" v="474" actId="403"/>
        <pc:sldMkLst>
          <pc:docMk/>
          <pc:sldMk cId="1962664446" sldId="258"/>
        </pc:sldMkLst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1962664446" sldId="258"/>
            <ac:spMk id="2" creationId="{FCD08AEB-446C-C468-758D-258BD89CB624}"/>
          </ac:spMkLst>
        </pc:spChg>
        <pc:spChg chg="mod">
          <ac:chgData name="Westenfelder, Finnian E C1C USAF USAFA CW/CS03" userId="8e9e0619-600a-4408-8fee-72e827812013" providerId="ADAL" clId="{D5A4FA94-C373-46EA-A7D9-7F6AED2ABB0E}" dt="2022-12-05T20:51:21.549" v="474" actId="403"/>
          <ac:spMkLst>
            <pc:docMk/>
            <pc:sldMk cId="1962664446" sldId="258"/>
            <ac:spMk id="3" creationId="{D894B64C-2E44-01FF-67B6-6F5465E2BB75}"/>
          </ac:spMkLst>
        </pc:spChg>
      </pc:sldChg>
      <pc:sldChg chg="modSp mod">
        <pc:chgData name="Westenfelder, Finnian E C1C USAF USAFA CW/CS03" userId="8e9e0619-600a-4408-8fee-72e827812013" providerId="ADAL" clId="{D5A4FA94-C373-46EA-A7D9-7F6AED2ABB0E}" dt="2022-12-05T20:51:29.541" v="485" actId="27636"/>
        <pc:sldMkLst>
          <pc:docMk/>
          <pc:sldMk cId="2344911542" sldId="260"/>
        </pc:sldMkLst>
        <pc:spChg chg="mod">
          <ac:chgData name="Westenfelder, Finnian E C1C USAF USAFA CW/CS03" userId="8e9e0619-600a-4408-8fee-72e827812013" providerId="ADAL" clId="{D5A4FA94-C373-46EA-A7D9-7F6AED2ABB0E}" dt="2022-12-05T20:51:29.541" v="485" actId="27636"/>
          <ac:spMkLst>
            <pc:docMk/>
            <pc:sldMk cId="2344911542" sldId="260"/>
            <ac:spMk id="2" creationId="{B386122E-E9BC-8E58-7733-7296FF2A6DE3}"/>
          </ac:spMkLst>
        </pc:spChg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2344911542" sldId="260"/>
            <ac:spMk id="3" creationId="{8F5B0D9A-A62C-CBC4-EC56-0F849C6A18B7}"/>
          </ac:spMkLst>
        </pc:spChg>
      </pc:sldChg>
      <pc:sldChg chg="modSp mod">
        <pc:chgData name="Westenfelder, Finnian E C1C USAF USAFA CW/CS03" userId="8e9e0619-600a-4408-8fee-72e827812013" providerId="ADAL" clId="{D5A4FA94-C373-46EA-A7D9-7F6AED2ABB0E}" dt="2022-12-05T20:51:16.991" v="471" actId="27636"/>
        <pc:sldMkLst>
          <pc:docMk/>
          <pc:sldMk cId="1500874930" sldId="261"/>
        </pc:sldMkLst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1500874930" sldId="261"/>
            <ac:spMk id="2" creationId="{4FBB20AE-3BC9-C19A-5F3C-2F81DD28AA2D}"/>
          </ac:spMkLst>
        </pc:spChg>
        <pc:spChg chg="mod">
          <ac:chgData name="Westenfelder, Finnian E C1C USAF USAFA CW/CS03" userId="8e9e0619-600a-4408-8fee-72e827812013" providerId="ADAL" clId="{D5A4FA94-C373-46EA-A7D9-7F6AED2ABB0E}" dt="2022-12-05T20:51:16.991" v="471" actId="27636"/>
          <ac:spMkLst>
            <pc:docMk/>
            <pc:sldMk cId="1500874930" sldId="261"/>
            <ac:spMk id="3" creationId="{CE29A93D-89DC-F3DE-D484-3F27185F5A31}"/>
          </ac:spMkLst>
        </pc:spChg>
      </pc:sldChg>
      <pc:sldChg chg="addSp modSp mod">
        <pc:chgData name="Westenfelder, Finnian E C1C USAF USAFA CW/CS03" userId="8e9e0619-600a-4408-8fee-72e827812013" providerId="ADAL" clId="{D5A4FA94-C373-46EA-A7D9-7F6AED2ABB0E}" dt="2022-12-05T18:36:25.143" v="372" actId="1076"/>
        <pc:sldMkLst>
          <pc:docMk/>
          <pc:sldMk cId="2627458558" sldId="263"/>
        </pc:sldMkLst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2627458558" sldId="263"/>
            <ac:spMk id="2" creationId="{F0C83FDC-1364-6057-43D4-C2BC230538E5}"/>
          </ac:spMkLst>
        </pc:spChg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2627458558" sldId="263"/>
            <ac:spMk id="3" creationId="{39355BC0-417E-A5BD-0AB6-28425DFD4A2B}"/>
          </ac:spMkLst>
        </pc:spChg>
        <pc:picChg chg="add mod">
          <ac:chgData name="Westenfelder, Finnian E C1C USAF USAFA CW/CS03" userId="8e9e0619-600a-4408-8fee-72e827812013" providerId="ADAL" clId="{D5A4FA94-C373-46EA-A7D9-7F6AED2ABB0E}" dt="2022-12-05T18:36:25.143" v="372" actId="1076"/>
          <ac:picMkLst>
            <pc:docMk/>
            <pc:sldMk cId="2627458558" sldId="263"/>
            <ac:picMk id="5" creationId="{F063115F-E3D1-8B2E-E267-463A6F87987A}"/>
          </ac:picMkLst>
        </pc:picChg>
      </pc:sldChg>
      <pc:sldChg chg="modSp del mod">
        <pc:chgData name="Westenfelder, Finnian E C1C USAF USAFA CW/CS03" userId="8e9e0619-600a-4408-8fee-72e827812013" providerId="ADAL" clId="{D5A4FA94-C373-46EA-A7D9-7F6AED2ABB0E}" dt="2022-12-05T18:21:44.860" v="219" actId="47"/>
        <pc:sldMkLst>
          <pc:docMk/>
          <pc:sldMk cId="4266142426" sldId="265"/>
        </pc:sldMkLst>
        <pc:spChg chg="mod">
          <ac:chgData name="Westenfelder, Finnian E C1C USAF USAFA CW/CS03" userId="8e9e0619-600a-4408-8fee-72e827812013" providerId="ADAL" clId="{D5A4FA94-C373-46EA-A7D9-7F6AED2ABB0E}" dt="2022-12-05T18:07:13.323" v="211" actId="5793"/>
          <ac:spMkLst>
            <pc:docMk/>
            <pc:sldMk cId="4266142426" sldId="265"/>
            <ac:spMk id="3" creationId="{F764B9D0-E67A-2B50-A169-B1284A8CC593}"/>
          </ac:spMkLst>
        </pc:spChg>
      </pc:sldChg>
      <pc:sldChg chg="addSp delSp modSp mod">
        <pc:chgData name="Westenfelder, Finnian E C1C USAF USAFA CW/CS03" userId="8e9e0619-600a-4408-8fee-72e827812013" providerId="ADAL" clId="{D5A4FA94-C373-46EA-A7D9-7F6AED2ABB0E}" dt="2022-12-05T20:48:58.740" v="457" actId="478"/>
        <pc:sldMkLst>
          <pc:docMk/>
          <pc:sldMk cId="1274553611" sldId="267"/>
        </pc:sldMkLst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1274553611" sldId="267"/>
            <ac:spMk id="2" creationId="{FC75A3F2-31AE-3DD8-5878-80A9BB4EB059}"/>
          </ac:spMkLst>
        </pc:spChg>
        <pc:spChg chg="del mod">
          <ac:chgData name="Westenfelder, Finnian E C1C USAF USAFA CW/CS03" userId="8e9e0619-600a-4408-8fee-72e827812013" providerId="ADAL" clId="{D5A4FA94-C373-46EA-A7D9-7F6AED2ABB0E}" dt="2022-12-05T20:48:57.376" v="456" actId="478"/>
          <ac:spMkLst>
            <pc:docMk/>
            <pc:sldMk cId="1274553611" sldId="267"/>
            <ac:spMk id="3" creationId="{FCE2A6EA-F31E-8CDA-4935-3997F06331CD}"/>
          </ac:spMkLst>
        </pc:spChg>
        <pc:spChg chg="add del mod">
          <ac:chgData name="Westenfelder, Finnian E C1C USAF USAFA CW/CS03" userId="8e9e0619-600a-4408-8fee-72e827812013" providerId="ADAL" clId="{D5A4FA94-C373-46EA-A7D9-7F6AED2ABB0E}" dt="2022-12-05T20:48:58.740" v="457" actId="478"/>
          <ac:spMkLst>
            <pc:docMk/>
            <pc:sldMk cId="1274553611" sldId="267"/>
            <ac:spMk id="7" creationId="{12B018BB-6E92-E360-DB2A-0D1E9CD364FA}"/>
          </ac:spMkLst>
        </pc:spChg>
        <pc:picChg chg="add mod ord">
          <ac:chgData name="Westenfelder, Finnian E C1C USAF USAFA CW/CS03" userId="8e9e0619-600a-4408-8fee-72e827812013" providerId="ADAL" clId="{D5A4FA94-C373-46EA-A7D9-7F6AED2ABB0E}" dt="2022-12-05T20:48:52.624" v="454" actId="167"/>
          <ac:picMkLst>
            <pc:docMk/>
            <pc:sldMk cId="1274553611" sldId="267"/>
            <ac:picMk id="5" creationId="{6CA0E2D9-7262-E4D7-94E0-574BC2A0B36C}"/>
          </ac:picMkLst>
        </pc:picChg>
        <pc:picChg chg="add del mod">
          <ac:chgData name="Westenfelder, Finnian E C1C USAF USAFA CW/CS03" userId="8e9e0619-600a-4408-8fee-72e827812013" providerId="ADAL" clId="{D5A4FA94-C373-46EA-A7D9-7F6AED2ABB0E}" dt="2022-12-05T18:37:31.269" v="385" actId="21"/>
          <ac:picMkLst>
            <pc:docMk/>
            <pc:sldMk cId="1274553611" sldId="267"/>
            <ac:picMk id="1026" creationId="{8820DA27-DE8E-70EF-BADE-8DCED81158CC}"/>
          </ac:picMkLst>
        </pc:picChg>
      </pc:sldChg>
      <pc:sldChg chg="modSp">
        <pc:chgData name="Westenfelder, Finnian E C1C USAF USAFA CW/CS03" userId="8e9e0619-600a-4408-8fee-72e827812013" providerId="ADAL" clId="{D5A4FA94-C373-46EA-A7D9-7F6AED2ABB0E}" dt="2022-12-05T18:35:47.756" v="292"/>
        <pc:sldMkLst>
          <pc:docMk/>
          <pc:sldMk cId="1283128876" sldId="268"/>
        </pc:sldMkLst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1283128876" sldId="268"/>
            <ac:spMk id="2" creationId="{4CECFBF0-7985-C901-5584-F53E7111EB69}"/>
          </ac:spMkLst>
        </pc:spChg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1283128876" sldId="268"/>
            <ac:spMk id="3" creationId="{DEC130A8-BCF4-B29D-E9EC-3DF4E9AD0955}"/>
          </ac:spMkLst>
        </pc:spChg>
      </pc:sldChg>
      <pc:sldChg chg="modSp mod">
        <pc:chgData name="Westenfelder, Finnian E C1C USAF USAFA CW/CS03" userId="8e9e0619-600a-4408-8fee-72e827812013" providerId="ADAL" clId="{D5A4FA94-C373-46EA-A7D9-7F6AED2ABB0E}" dt="2022-12-05T20:50:40.697" v="466" actId="20577"/>
        <pc:sldMkLst>
          <pc:docMk/>
          <pc:sldMk cId="2562844863" sldId="269"/>
        </pc:sldMkLst>
        <pc:spChg chg="mod">
          <ac:chgData name="Westenfelder, Finnian E C1C USAF USAFA CW/CS03" userId="8e9e0619-600a-4408-8fee-72e827812013" providerId="ADAL" clId="{D5A4FA94-C373-46EA-A7D9-7F6AED2ABB0E}" dt="2022-12-05T20:50:40.697" v="466" actId="20577"/>
          <ac:spMkLst>
            <pc:docMk/>
            <pc:sldMk cId="2562844863" sldId="269"/>
            <ac:spMk id="2" creationId="{9AC115C5-C005-7350-0CE0-254438831BC1}"/>
          </ac:spMkLst>
        </pc:spChg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2562844863" sldId="269"/>
            <ac:spMk id="3" creationId="{20D00EFB-E214-F36C-6560-C852B1133FE8}"/>
          </ac:spMkLst>
        </pc:spChg>
      </pc:sldChg>
      <pc:sldChg chg="modSp">
        <pc:chgData name="Westenfelder, Finnian E C1C USAF USAFA CW/CS03" userId="8e9e0619-600a-4408-8fee-72e827812013" providerId="ADAL" clId="{D5A4FA94-C373-46EA-A7D9-7F6AED2ABB0E}" dt="2022-12-05T18:35:47.756" v="292"/>
        <pc:sldMkLst>
          <pc:docMk/>
          <pc:sldMk cId="1733065229" sldId="270"/>
        </pc:sldMkLst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1733065229" sldId="270"/>
            <ac:spMk id="2" creationId="{14E887C0-11F0-DFB4-09D2-096FDE15AC8A}"/>
          </ac:spMkLst>
        </pc:spChg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1733065229" sldId="270"/>
            <ac:spMk id="3" creationId="{63FB6419-EAE6-03BB-5311-4236235818C5}"/>
          </ac:spMkLst>
        </pc:spChg>
      </pc:sldChg>
      <pc:sldChg chg="modSp mod">
        <pc:chgData name="Westenfelder, Finnian E C1C USAF USAFA CW/CS03" userId="8e9e0619-600a-4408-8fee-72e827812013" providerId="ADAL" clId="{D5A4FA94-C373-46EA-A7D9-7F6AED2ABB0E}" dt="2022-12-05T18:35:47.756" v="292"/>
        <pc:sldMkLst>
          <pc:docMk/>
          <pc:sldMk cId="4098816218" sldId="271"/>
        </pc:sldMkLst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4098816218" sldId="271"/>
            <ac:spMk id="2" creationId="{407407AB-BA05-7346-4976-8AF75B141FA4}"/>
          </ac:spMkLst>
        </pc:spChg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4098816218" sldId="271"/>
            <ac:spMk id="3" creationId="{3AE8E738-3567-4254-BD32-E4AAB9E8F734}"/>
          </ac:spMkLst>
        </pc:spChg>
      </pc:sldChg>
      <pc:sldChg chg="addSp modSp new mod">
        <pc:chgData name="Westenfelder, Finnian E C1C USAF USAFA CW/CS03" userId="8e9e0619-600a-4408-8fee-72e827812013" providerId="ADAL" clId="{D5A4FA94-C373-46EA-A7D9-7F6AED2ABB0E}" dt="2022-12-05T18:36:05.962" v="369" actId="1038"/>
        <pc:sldMkLst>
          <pc:docMk/>
          <pc:sldMk cId="825878509" sldId="272"/>
        </pc:sldMkLst>
        <pc:picChg chg="add mod">
          <ac:chgData name="Westenfelder, Finnian E C1C USAF USAFA CW/CS03" userId="8e9e0619-600a-4408-8fee-72e827812013" providerId="ADAL" clId="{D5A4FA94-C373-46EA-A7D9-7F6AED2ABB0E}" dt="2022-12-05T18:36:05.962" v="369" actId="1038"/>
          <ac:picMkLst>
            <pc:docMk/>
            <pc:sldMk cId="825878509" sldId="272"/>
            <ac:picMk id="3" creationId="{498726BC-3C17-1CC9-1819-1B6E441D8C93}"/>
          </ac:picMkLst>
        </pc:picChg>
      </pc:sldChg>
      <pc:sldChg chg="addSp modSp new mod">
        <pc:chgData name="Westenfelder, Finnian E C1C USAF USAFA CW/CS03" userId="8e9e0619-600a-4408-8fee-72e827812013" providerId="ADAL" clId="{D5A4FA94-C373-46EA-A7D9-7F6AED2ABB0E}" dt="2022-12-05T18:38:41.750" v="438" actId="1076"/>
        <pc:sldMkLst>
          <pc:docMk/>
          <pc:sldMk cId="4078305315" sldId="273"/>
        </pc:sldMkLst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4078305315" sldId="273"/>
            <ac:spMk id="2" creationId="{729F4310-9B2C-4D0D-54D5-EC9E5A891166}"/>
          </ac:spMkLst>
        </pc:spChg>
        <pc:spChg chg="mod">
          <ac:chgData name="Westenfelder, Finnian E C1C USAF USAFA CW/CS03" userId="8e9e0619-600a-4408-8fee-72e827812013" providerId="ADAL" clId="{D5A4FA94-C373-46EA-A7D9-7F6AED2ABB0E}" dt="2022-12-05T18:35:47.756" v="292"/>
          <ac:spMkLst>
            <pc:docMk/>
            <pc:sldMk cId="4078305315" sldId="273"/>
            <ac:spMk id="3" creationId="{60387702-7BCE-3002-B49D-9B23C8B1FE31}"/>
          </ac:spMkLst>
        </pc:spChg>
        <pc:picChg chg="add mod">
          <ac:chgData name="Westenfelder, Finnian E C1C USAF USAFA CW/CS03" userId="8e9e0619-600a-4408-8fee-72e827812013" providerId="ADAL" clId="{D5A4FA94-C373-46EA-A7D9-7F6AED2ABB0E}" dt="2022-12-05T18:38:41.750" v="438" actId="1076"/>
          <ac:picMkLst>
            <pc:docMk/>
            <pc:sldMk cId="4078305315" sldId="273"/>
            <ac:picMk id="5" creationId="{E2D15248-1596-59F4-FBA6-E3E6E02EFAD4}"/>
          </ac:picMkLst>
        </pc:picChg>
      </pc:sldChg>
      <pc:sldChg chg="addSp delSp modSp new mod">
        <pc:chgData name="Westenfelder, Finnian E C1C USAF USAFA CW/CS03" userId="8e9e0619-600a-4408-8fee-72e827812013" providerId="ADAL" clId="{D5A4FA94-C373-46EA-A7D9-7F6AED2ABB0E}" dt="2022-12-05T18:38:18.046" v="415" actId="14100"/>
        <pc:sldMkLst>
          <pc:docMk/>
          <pc:sldMk cId="1586138489" sldId="274"/>
        </pc:sldMkLst>
        <pc:spChg chg="mod">
          <ac:chgData name="Westenfelder, Finnian E C1C USAF USAFA CW/CS03" userId="8e9e0619-600a-4408-8fee-72e827812013" providerId="ADAL" clId="{D5A4FA94-C373-46EA-A7D9-7F6AED2ABB0E}" dt="2022-12-05T18:37:39.868" v="406" actId="20577"/>
          <ac:spMkLst>
            <pc:docMk/>
            <pc:sldMk cId="1586138489" sldId="274"/>
            <ac:spMk id="2" creationId="{CC5AA931-F9EF-1D8E-8857-6574BDC356D0}"/>
          </ac:spMkLst>
        </pc:spChg>
        <pc:spChg chg="del">
          <ac:chgData name="Westenfelder, Finnian E C1C USAF USAFA CW/CS03" userId="8e9e0619-600a-4408-8fee-72e827812013" providerId="ADAL" clId="{D5A4FA94-C373-46EA-A7D9-7F6AED2ABB0E}" dt="2022-12-05T18:37:42.373" v="407" actId="478"/>
          <ac:spMkLst>
            <pc:docMk/>
            <pc:sldMk cId="1586138489" sldId="274"/>
            <ac:spMk id="3" creationId="{98171D8B-CC15-2F4B-E69B-DF50D90BDCE6}"/>
          </ac:spMkLst>
        </pc:spChg>
        <pc:picChg chg="add mod">
          <ac:chgData name="Westenfelder, Finnian E C1C USAF USAFA CW/CS03" userId="8e9e0619-600a-4408-8fee-72e827812013" providerId="ADAL" clId="{D5A4FA94-C373-46EA-A7D9-7F6AED2ABB0E}" dt="2022-12-05T18:38:18.046" v="415" actId="14100"/>
          <ac:picMkLst>
            <pc:docMk/>
            <pc:sldMk cId="1586138489" sldId="274"/>
            <ac:picMk id="4" creationId="{09D8D415-39D1-3D58-D319-C85AFC9884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B9F8B-838F-4AEE-9EF9-3C483B528319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902C0-96A5-4B86-AAA0-BD42EB9CC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902C0-96A5-4B86-AAA0-BD42EB9CCA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251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1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88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5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3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9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1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08EC-47BD-48F3-9DC3-AE1C07E7607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70FD91-04F8-4999-85A7-2C9E95DEE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8487-157F-4DAE-590F-D5BD7FE39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Brain-Computer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E8C75-718D-C6D3-7DA0-DF1C0DF57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Finn Westenfelder</a:t>
            </a:r>
          </a:p>
        </p:txBody>
      </p:sp>
    </p:spTree>
    <p:extLst>
      <p:ext uri="{BB962C8B-B14F-4D97-AF65-F5344CB8AC3E}">
        <p14:creationId xmlns:p14="http://schemas.microsoft.com/office/powerpoint/2010/main" val="236804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12FFEA-5A24-6794-9909-5866E04732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07CD8-FE87-FBB6-98CA-B1282249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03" y="-1951"/>
            <a:ext cx="8672794" cy="68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4310-9B2C-4D0D-54D5-EC9E5A89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15248-1596-59F4-FBA6-E3E6E02EF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07" y="1585957"/>
            <a:ext cx="7660754" cy="5030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412DA3-0E37-7A75-2AC6-5C8281217ACE}"/>
              </a:ext>
            </a:extLst>
          </p:cNvPr>
          <p:cNvSpPr txBox="1"/>
          <p:nvPr/>
        </p:nvSpPr>
        <p:spPr>
          <a:xfrm>
            <a:off x="4237121" y="3633537"/>
            <a:ext cx="371775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Shape:</a:t>
            </a:r>
          </a:p>
          <a:p>
            <a:r>
              <a:rPr lang="en-US" dirty="0"/>
              <a:t>3,725 Trials</a:t>
            </a:r>
          </a:p>
          <a:p>
            <a:r>
              <a:rPr lang="en-US" dirty="0"/>
              <a:t>8 Channels/Trial</a:t>
            </a:r>
          </a:p>
          <a:p>
            <a:r>
              <a:rPr lang="en-US" dirty="0"/>
              <a:t>256 Samples/Channel</a:t>
            </a:r>
          </a:p>
          <a:p>
            <a:r>
              <a:rPr lang="en-US" dirty="0"/>
              <a:t>Roughly 7.5 million datapoints</a:t>
            </a:r>
          </a:p>
        </p:txBody>
      </p:sp>
    </p:spTree>
    <p:extLst>
      <p:ext uri="{BB962C8B-B14F-4D97-AF65-F5344CB8AC3E}">
        <p14:creationId xmlns:p14="http://schemas.microsoft.com/office/powerpoint/2010/main" val="407830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2E3B8-30BA-F964-07E7-BE59358C46A2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85E87-CF50-7024-9B69-594D9D1B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4150BF2-486C-8F19-800D-BB44B85E7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3" r="9447"/>
          <a:stretch/>
        </p:blipFill>
        <p:spPr>
          <a:xfrm>
            <a:off x="0" y="537388"/>
            <a:ext cx="12192000" cy="5783224"/>
          </a:xfrm>
        </p:spPr>
      </p:pic>
    </p:spTree>
    <p:extLst>
      <p:ext uri="{BB962C8B-B14F-4D97-AF65-F5344CB8AC3E}">
        <p14:creationId xmlns:p14="http://schemas.microsoft.com/office/powerpoint/2010/main" val="66311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15C5-C005-7350-0CE0-25443883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Network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434BE-78D5-5668-0A6E-6EAAF631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7" y="1742967"/>
            <a:ext cx="7891866" cy="259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09ED1-A3BF-AA1C-0B2F-2711D6F9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65" y="4576868"/>
            <a:ext cx="2100011" cy="21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8F16A3-170E-67A4-3028-9C0A20A9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580580" cy="544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ED4DAF-E4CD-81C0-E418-24624F5F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Practice</a:t>
            </a:r>
          </a:p>
        </p:txBody>
      </p:sp>
      <p:pic>
        <p:nvPicPr>
          <p:cNvPr id="7" name="Content Placeholder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D1BC3F2-7F2C-C306-E677-C6BDC9716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7822" r="17379" b="3934"/>
          <a:stretch/>
        </p:blipFill>
        <p:spPr>
          <a:xfrm>
            <a:off x="8493071" y="1930400"/>
            <a:ext cx="3440624" cy="3425125"/>
          </a:xfrm>
        </p:spPr>
      </p:pic>
    </p:spTree>
    <p:extLst>
      <p:ext uri="{BB962C8B-B14F-4D97-AF65-F5344CB8AC3E}">
        <p14:creationId xmlns:p14="http://schemas.microsoft.com/office/powerpoint/2010/main" val="234459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6CB9-5229-5EA7-B3D2-F335B3AD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Neural Network (CUDA)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FF4C4-B9C3-EC7B-9817-DB3FA0C0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55307"/>
            <a:ext cx="922148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7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D14B44-497E-3A6C-09EA-D7B763D4081A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D3638C0-240A-128F-30BE-6522B96B1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7" r="9214"/>
          <a:stretch/>
        </p:blipFill>
        <p:spPr>
          <a:xfrm>
            <a:off x="2" y="535522"/>
            <a:ext cx="12191998" cy="5786955"/>
          </a:xfrm>
        </p:spPr>
      </p:pic>
    </p:spTree>
    <p:extLst>
      <p:ext uri="{BB962C8B-B14F-4D97-AF65-F5344CB8AC3E}">
        <p14:creationId xmlns:p14="http://schemas.microsoft.com/office/powerpoint/2010/main" val="54116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9F53AB-BDC8-289B-1B52-637FE8B6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" y="0"/>
            <a:ext cx="12177814" cy="6858000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D6AC55B-34B1-B214-EE52-E8EF558BD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0" r="9492"/>
          <a:stretch/>
        </p:blipFill>
        <p:spPr>
          <a:xfrm>
            <a:off x="0" y="538889"/>
            <a:ext cx="12177814" cy="5780222"/>
          </a:xfrm>
        </p:spPr>
      </p:pic>
    </p:spTree>
    <p:extLst>
      <p:ext uri="{BB962C8B-B14F-4D97-AF65-F5344CB8AC3E}">
        <p14:creationId xmlns:p14="http://schemas.microsoft.com/office/powerpoint/2010/main" val="233399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BD9667-D1B9-CE29-E781-902C694D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" y="0"/>
            <a:ext cx="12177814" cy="6858000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FB6F2B6-A521-3423-475A-9694A4A20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r="9629"/>
          <a:stretch/>
        </p:blipFill>
        <p:spPr>
          <a:xfrm>
            <a:off x="0" y="529389"/>
            <a:ext cx="12175564" cy="5799221"/>
          </a:xfrm>
        </p:spPr>
      </p:pic>
    </p:spTree>
    <p:extLst>
      <p:ext uri="{BB962C8B-B14F-4D97-AF65-F5344CB8AC3E}">
        <p14:creationId xmlns:p14="http://schemas.microsoft.com/office/powerpoint/2010/main" val="186012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C03D7D-5094-BD26-0338-5A8B9BB9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21" y="0"/>
            <a:ext cx="12269128" cy="6909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49127C-CABC-8134-ACE3-3672C06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AE9C17-7A2A-FA41-FE05-560ED8269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3" r="9089"/>
          <a:stretch/>
        </p:blipFill>
        <p:spPr>
          <a:xfrm>
            <a:off x="0" y="546379"/>
            <a:ext cx="12177814" cy="5765241"/>
          </a:xfrm>
        </p:spPr>
      </p:pic>
    </p:spTree>
    <p:extLst>
      <p:ext uri="{BB962C8B-B14F-4D97-AF65-F5344CB8AC3E}">
        <p14:creationId xmlns:p14="http://schemas.microsoft.com/office/powerpoint/2010/main" val="337427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D211-ABA5-CF2F-D2D9-85404F5A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C168-ED3C-E224-8486-63C15E0AB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2229"/>
            <a:ext cx="7399867" cy="5225142"/>
          </a:xfrm>
        </p:spPr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P300 Overview</a:t>
            </a:r>
          </a:p>
          <a:p>
            <a:r>
              <a:rPr lang="en-US" dirty="0"/>
              <a:t>Speller Interface</a:t>
            </a:r>
          </a:p>
          <a:p>
            <a:r>
              <a:rPr lang="en-US" dirty="0" err="1"/>
              <a:t>OpenBCI</a:t>
            </a:r>
            <a:r>
              <a:rPr lang="en-US" dirty="0"/>
              <a:t> Hardware and API</a:t>
            </a:r>
          </a:p>
          <a:p>
            <a:r>
              <a:rPr lang="en-US" dirty="0"/>
              <a:t>EEG Dataset</a:t>
            </a:r>
          </a:p>
          <a:p>
            <a:r>
              <a:rPr lang="en-US" dirty="0" err="1"/>
              <a:t>Keras</a:t>
            </a:r>
            <a:r>
              <a:rPr lang="en-US" dirty="0"/>
              <a:t> Neural Network (CUDA)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Transfer Learning and Data Collection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Lessons Learned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50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1DE135-4138-9D0B-BDC8-2236A42B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20" y="-24065"/>
            <a:ext cx="12454316" cy="7013713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4A1AD53-12C3-357D-AEEB-E5F26067C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9" r="9492"/>
          <a:stretch/>
        </p:blipFill>
        <p:spPr>
          <a:xfrm>
            <a:off x="0" y="532232"/>
            <a:ext cx="12163628" cy="5793536"/>
          </a:xfrm>
        </p:spPr>
      </p:pic>
    </p:spTree>
    <p:extLst>
      <p:ext uri="{BB962C8B-B14F-4D97-AF65-F5344CB8AC3E}">
        <p14:creationId xmlns:p14="http://schemas.microsoft.com/office/powerpoint/2010/main" val="110063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B8F4B1-273E-1950-6A37-01685078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118"/>
            <a:ext cx="12350267" cy="6955118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8C4B1D0-02AB-5D9D-CF4C-15D1EC542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9" r="9492"/>
          <a:stretch/>
        </p:blipFill>
        <p:spPr>
          <a:xfrm>
            <a:off x="0" y="525475"/>
            <a:ext cx="12192000" cy="5807050"/>
          </a:xfrm>
        </p:spPr>
      </p:pic>
    </p:spTree>
    <p:extLst>
      <p:ext uri="{BB962C8B-B14F-4D97-AF65-F5344CB8AC3E}">
        <p14:creationId xmlns:p14="http://schemas.microsoft.com/office/powerpoint/2010/main" val="87140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87C0-11F0-DFB4-09D2-096FDE15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and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6419-EAE6-03BB-5311-42362358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GUI and </a:t>
            </a:r>
            <a:r>
              <a:rPr lang="en-US" dirty="0" err="1"/>
              <a:t>explainmultiple</a:t>
            </a:r>
            <a:r>
              <a:rPr lang="en-US" dirty="0"/>
              <a:t> flashes and multithreading</a:t>
            </a:r>
          </a:p>
          <a:p>
            <a:r>
              <a:rPr lang="en-US" dirty="0"/>
              <a:t>Also show </a:t>
            </a:r>
            <a:r>
              <a:rPr lang="en-US" dirty="0" err="1"/>
              <a:t>hwo</a:t>
            </a:r>
            <a:r>
              <a:rPr lang="en-US" dirty="0"/>
              <a:t> I checked if channels were railed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71897-996E-93FA-CF39-FE1601C87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" r="370"/>
          <a:stretch/>
        </p:blipFill>
        <p:spPr>
          <a:xfrm>
            <a:off x="526942" y="1286008"/>
            <a:ext cx="9846560" cy="5238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2184CB-8F29-4C23-B788-6684E52DF8E6}"/>
              </a:ext>
            </a:extLst>
          </p:cNvPr>
          <p:cNvSpPr/>
          <p:nvPr/>
        </p:nvSpPr>
        <p:spPr>
          <a:xfrm>
            <a:off x="1651691" y="1314847"/>
            <a:ext cx="1010652" cy="317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5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F724-4611-7CA4-7297-600D5D1E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E7B9-3178-4ADC-BDEF-D60ED036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55001-D4C5-75BD-643E-E8DC2749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3994"/>
            <a:ext cx="8263466" cy="50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E77E8B-FE29-6FA4-2AF3-42C12281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" y="0"/>
            <a:ext cx="12177814" cy="6858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C2B11FC-3544-EC37-A066-38500C114B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5" r="9507"/>
          <a:stretch/>
        </p:blipFill>
        <p:spPr>
          <a:xfrm>
            <a:off x="-5186" y="517358"/>
            <a:ext cx="12197186" cy="58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13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13960E-E596-C471-2157-7D72ADD5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" y="0"/>
            <a:ext cx="12177814" cy="6858000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9D787D-4667-F718-F58E-55E8CA642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46" y="0"/>
            <a:ext cx="9136907" cy="68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58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C03D7D-5094-BD26-0338-5A8B9BB9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21" y="0"/>
            <a:ext cx="12269128" cy="6909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49127C-CABC-8134-ACE3-3672C06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AE9C17-7A2A-FA41-FE05-560ED8269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3" r="9089"/>
          <a:stretch/>
        </p:blipFill>
        <p:spPr>
          <a:xfrm>
            <a:off x="0" y="546379"/>
            <a:ext cx="12177814" cy="5765241"/>
          </a:xfrm>
        </p:spPr>
      </p:pic>
    </p:spTree>
    <p:extLst>
      <p:ext uri="{BB962C8B-B14F-4D97-AF65-F5344CB8AC3E}">
        <p14:creationId xmlns:p14="http://schemas.microsoft.com/office/powerpoint/2010/main" val="3403206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20AE-3BC9-C19A-5F3C-2F81DD28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A93D-89DC-F3DE-D484-3F27185F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771"/>
            <a:ext cx="8596668" cy="449559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Small initial training dataset</a:t>
            </a:r>
          </a:p>
          <a:p>
            <a:r>
              <a:rPr lang="en-US" sz="2800" dirty="0"/>
              <a:t>Signal filtering for live data</a:t>
            </a:r>
          </a:p>
          <a:p>
            <a:r>
              <a:rPr lang="en-US" sz="2800" dirty="0"/>
              <a:t>Neural network implementation</a:t>
            </a:r>
          </a:p>
          <a:p>
            <a:r>
              <a:rPr lang="en-US" sz="2800" dirty="0"/>
              <a:t>Time required for transfer learning data collection</a:t>
            </a:r>
          </a:p>
          <a:p>
            <a:r>
              <a:rPr lang="en-US" sz="2800" dirty="0"/>
              <a:t>Development on different OS (graphics libraries)</a:t>
            </a:r>
          </a:p>
          <a:p>
            <a:r>
              <a:rPr lang="en-US" sz="2800" dirty="0"/>
              <a:t>Safe data structures for multithreaded applications</a:t>
            </a:r>
          </a:p>
          <a:p>
            <a:r>
              <a:rPr lang="en-US" sz="2800" dirty="0"/>
              <a:t>Time offsets for data collection</a:t>
            </a:r>
          </a:p>
          <a:p>
            <a:r>
              <a:rPr lang="en-US" sz="2800" dirty="0" err="1"/>
              <a:t>Keras</a:t>
            </a:r>
            <a:r>
              <a:rPr lang="en-US" sz="2800" dirty="0"/>
              <a:t> library limitations</a:t>
            </a:r>
          </a:p>
        </p:txBody>
      </p:sp>
    </p:spTree>
    <p:extLst>
      <p:ext uri="{BB962C8B-B14F-4D97-AF65-F5344CB8AC3E}">
        <p14:creationId xmlns:p14="http://schemas.microsoft.com/office/powerpoint/2010/main" val="1500874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8AEB-446C-C468-758D-258BD89C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B64C-2E44-01FF-67B6-6F5465E2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Size of datasets required for AI</a:t>
            </a:r>
          </a:p>
          <a:p>
            <a:r>
              <a:rPr lang="en-US" sz="2800" dirty="0"/>
              <a:t>Importance of signal processing and data filtering</a:t>
            </a:r>
          </a:p>
          <a:p>
            <a:r>
              <a:rPr lang="en-US" sz="2800" dirty="0"/>
              <a:t>Strategies for managing large coding projects</a:t>
            </a:r>
          </a:p>
          <a:p>
            <a:r>
              <a:rPr lang="en-US" sz="2800" dirty="0"/>
              <a:t>Hardware and real-world limitations</a:t>
            </a:r>
          </a:p>
          <a:p>
            <a:r>
              <a:rPr lang="en-US" sz="2800" dirty="0"/>
              <a:t>Managing expectations for research</a:t>
            </a:r>
          </a:p>
        </p:txBody>
      </p:sp>
    </p:spTree>
    <p:extLst>
      <p:ext uri="{BB962C8B-B14F-4D97-AF65-F5344CB8AC3E}">
        <p14:creationId xmlns:p14="http://schemas.microsoft.com/office/powerpoint/2010/main" val="1962664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122E-E9BC-8E58-7733-7296FF2A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1500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0D9A-A62C-CBC4-EC56-0F849C6A1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3FDC-1364-6057-43D4-C2BC2305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5BC0-417E-A5BD-0AB6-28425DFD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Electroencephalography (EEG)</a:t>
            </a:r>
          </a:p>
          <a:p>
            <a:r>
              <a:rPr lang="en-US" dirty="0"/>
              <a:t>Learn what BCI is and how (high level) a P300 BCI speller works</a:t>
            </a:r>
          </a:p>
          <a:p>
            <a:r>
              <a:rPr lang="en-US" dirty="0"/>
              <a:t>Implement basic neural networks and machine learning</a:t>
            </a:r>
          </a:p>
          <a:p>
            <a:r>
              <a:rPr lang="en-US" dirty="0"/>
              <a:t>Use hardware involved in a dry electrode EEG cap/helmet</a:t>
            </a:r>
          </a:p>
          <a:p>
            <a:r>
              <a:rPr lang="en-US" dirty="0"/>
              <a:t>Understand how to approach creating a basic P300 BCI speller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063115F-E3D1-8B2E-E267-463A6F879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5" b="5559"/>
          <a:stretch/>
        </p:blipFill>
        <p:spPr>
          <a:xfrm>
            <a:off x="445596" y="4355052"/>
            <a:ext cx="8493866" cy="14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0E2D9-7262-E4D7-94E0-574BC2A0B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90" y="1347653"/>
            <a:ext cx="6692554" cy="5209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5A3F2-31AE-3DD8-5878-80A9BB4E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P300 Overview</a:t>
            </a:r>
          </a:p>
        </p:txBody>
      </p:sp>
    </p:spTree>
    <p:extLst>
      <p:ext uri="{BB962C8B-B14F-4D97-AF65-F5344CB8AC3E}">
        <p14:creationId xmlns:p14="http://schemas.microsoft.com/office/powerpoint/2010/main" val="127455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A931-F9EF-1D8E-8857-6574BDC3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Speller Interface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D8D415-39D1-3D58-D319-C85AFC98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b="10635"/>
          <a:stretch/>
        </p:blipFill>
        <p:spPr bwMode="auto">
          <a:xfrm>
            <a:off x="818847" y="1491341"/>
            <a:ext cx="7639353" cy="44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BF0-7985-C901-5584-F53E7111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OpenBCI</a:t>
            </a:r>
            <a:r>
              <a:rPr lang="en-US" dirty="0"/>
              <a:t> Hardware and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70C5C-E47D-F02B-7575-952959B5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0981"/>
            <a:ext cx="8418540" cy="52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2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98726BC-3C17-1CC9-1819-1B6E441D8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" y="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99745-3566-26B1-4BC1-2747C202A397}"/>
              </a:ext>
            </a:extLst>
          </p:cNvPr>
          <p:cNvSpPr txBox="1"/>
          <p:nvPr/>
        </p:nvSpPr>
        <p:spPr>
          <a:xfrm>
            <a:off x="7098631" y="2189747"/>
            <a:ext cx="1985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Channels:</a:t>
            </a:r>
          </a:p>
          <a:p>
            <a:r>
              <a:rPr lang="en-US" dirty="0" err="1"/>
              <a:t>Fpz</a:t>
            </a:r>
            <a:endParaRPr lang="en-US" dirty="0"/>
          </a:p>
          <a:p>
            <a:r>
              <a:rPr lang="en-US" dirty="0"/>
              <a:t>C2</a:t>
            </a:r>
          </a:p>
          <a:p>
            <a:r>
              <a:rPr lang="en-US" dirty="0"/>
              <a:t>C3</a:t>
            </a:r>
          </a:p>
          <a:p>
            <a:r>
              <a:rPr lang="en-US" dirty="0"/>
              <a:t>C4</a:t>
            </a:r>
          </a:p>
          <a:p>
            <a:r>
              <a:rPr lang="en-US" dirty="0"/>
              <a:t>P2</a:t>
            </a:r>
            <a:br>
              <a:rPr lang="en-US" dirty="0"/>
            </a:br>
            <a:r>
              <a:rPr lang="en-US" dirty="0"/>
              <a:t>P3</a:t>
            </a:r>
          </a:p>
          <a:p>
            <a:r>
              <a:rPr lang="en-US" dirty="0"/>
              <a:t>P4</a:t>
            </a:r>
          </a:p>
          <a:p>
            <a:r>
              <a:rPr lang="en-US" dirty="0"/>
              <a:t>O1</a:t>
            </a:r>
          </a:p>
          <a:p>
            <a:r>
              <a:rPr lang="en-US" dirty="0"/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82587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2340-5B26-0867-A678-79C3DE7A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EDFAF-923A-7D8A-BE20-C6805747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89" y="2165685"/>
            <a:ext cx="11098577" cy="27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12FFEA-5A24-6794-9909-5866E04732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E979C5C-3D6D-386C-96A4-D265BD0B3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0" r="9491"/>
          <a:stretch/>
        </p:blipFill>
        <p:spPr>
          <a:xfrm>
            <a:off x="0" y="418454"/>
            <a:ext cx="12192000" cy="57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3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236</Words>
  <Application>Microsoft Office PowerPoint</Application>
  <PresentationFormat>Widescreen</PresentationFormat>
  <Paragraphs>63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Brain-Computer Interfaces</vt:lpstr>
      <vt:lpstr>Outline</vt:lpstr>
      <vt:lpstr>Project Goals</vt:lpstr>
      <vt:lpstr>P300 Overview</vt:lpstr>
      <vt:lpstr>Speller Interface</vt:lpstr>
      <vt:lpstr>OpenBCI Hardware and API</vt:lpstr>
      <vt:lpstr>PowerPoint Presentation</vt:lpstr>
      <vt:lpstr>Signal Filtering</vt:lpstr>
      <vt:lpstr>PowerPoint Presentation</vt:lpstr>
      <vt:lpstr>PowerPoint Presentation</vt:lpstr>
      <vt:lpstr>EEG Dataset</vt:lpstr>
      <vt:lpstr>PowerPoint Presentation</vt:lpstr>
      <vt:lpstr>Feedforward Neural Network Practice</vt:lpstr>
      <vt:lpstr>Convolutional Neural Network Practice</vt:lpstr>
      <vt:lpstr>Keras Neural Network (CUDA)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Interface and Transfer Learning</vt:lpstr>
      <vt:lpstr>Multithreading</vt:lpstr>
      <vt:lpstr>PowerPoint Presentation</vt:lpstr>
      <vt:lpstr>PowerPoint Presentation</vt:lpstr>
      <vt:lpstr>PowerPoint Presentation</vt:lpstr>
      <vt:lpstr>Challenges</vt:lpstr>
      <vt:lpstr>Lessons Learned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Brain-Computer Interfaces</dc:title>
  <dc:creator>Finnian</dc:creator>
  <cp:lastModifiedBy>Westenfelder, Finnian E C1C USAF USAFA CW/CS03</cp:lastModifiedBy>
  <cp:revision>1</cp:revision>
  <dcterms:created xsi:type="dcterms:W3CDTF">2022-12-05T06:33:49Z</dcterms:created>
  <dcterms:modified xsi:type="dcterms:W3CDTF">2022-12-05T20:51:38Z</dcterms:modified>
</cp:coreProperties>
</file>