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92" r:id="rId2"/>
    <p:sldId id="302" r:id="rId3"/>
    <p:sldId id="293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0637C"/>
    <a:srgbClr val="009390"/>
    <a:srgbClr val="25262A"/>
    <a:srgbClr val="E1D3B8"/>
    <a:srgbClr val="2CBEFD"/>
    <a:srgbClr val="9A2424"/>
    <a:srgbClr val="68DB13"/>
    <a:srgbClr val="FF9425"/>
    <a:srgbClr val="FF3399"/>
    <a:srgbClr val="165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>
        <p:scale>
          <a:sx n="100" d="100"/>
          <a:sy n="100" d="100"/>
        </p:scale>
        <p:origin x="136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BFD8-3EFB-4662-A6C5-0617795C5F14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E4D13-0F77-4153-B279-5BD9F682CD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4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6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1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E4D13-0F77-4153-B279-5BD9F682CD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0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67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8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82858" y="3897860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4118368" y="3897860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6153878" y="3897860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8189388" y="3897860"/>
            <a:ext cx="1800000" cy="4247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二级目录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4836319" y="2340793"/>
            <a:ext cx="2519362" cy="535531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4826000" y="2876324"/>
            <a:ext cx="2540000" cy="3139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YIJIBIAOTI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35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65188" y="245298"/>
            <a:ext cx="2816924" cy="523220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l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标题样式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274610" y="314884"/>
            <a:ext cx="72000" cy="384048"/>
          </a:xfrm>
          <a:prstGeom prst="rect">
            <a:avLst/>
          </a:prstGeom>
          <a:solidFill>
            <a:srgbClr val="009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9448800" y="360378"/>
            <a:ext cx="2414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PAGE </a:t>
            </a:r>
            <a:fld id="{5B23A0E0-5CAC-4EF1-9559-C50B9295BB65}" type="slidenum">
              <a:rPr lang="en-US" altLang="zh-CN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1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87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0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9CDA3ED-71EA-4841-8BBD-ABD29DF9F449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66BBAD-8FB9-49DF-AAE2-11A181007D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9243E6-0A8D-4677-939B-0C7F47647635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351237" y="6089547"/>
            <a:ext cx="1552005" cy="60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3459" y="2684961"/>
            <a:ext cx="7630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5262A"/>
                </a:solidFill>
                <a:cs typeface="+mn-ea"/>
                <a:sym typeface="+mn-lt"/>
              </a:rPr>
              <a:t>&lt;</a:t>
            </a:r>
            <a:r>
              <a:rPr lang="zh-CN" altLang="en-US" sz="3600" b="1" dirty="0">
                <a:solidFill>
                  <a:srgbClr val="25262A"/>
                </a:solidFill>
                <a:cs typeface="+mn-ea"/>
                <a:sym typeface="+mn-lt"/>
              </a:rPr>
              <a:t>客户名称</a:t>
            </a:r>
            <a:r>
              <a:rPr lang="en-US" altLang="zh-CN" sz="3600" b="1" dirty="0">
                <a:solidFill>
                  <a:srgbClr val="25262A"/>
                </a:solidFill>
                <a:cs typeface="+mn-ea"/>
                <a:sym typeface="+mn-lt"/>
              </a:rPr>
              <a:t>&gt; </a:t>
            </a:r>
          </a:p>
          <a:p>
            <a:r>
              <a:rPr lang="en-US" altLang="zh-CN" sz="3600" b="1" dirty="0">
                <a:solidFill>
                  <a:srgbClr val="25262A"/>
                </a:solidFill>
                <a:cs typeface="+mn-ea"/>
                <a:sym typeface="+mn-lt"/>
              </a:rPr>
              <a:t>&lt;</a:t>
            </a:r>
            <a:r>
              <a:rPr lang="zh-CN" altLang="en-US" sz="3600" b="1" dirty="0">
                <a:solidFill>
                  <a:srgbClr val="25262A"/>
                </a:solidFill>
                <a:cs typeface="+mn-ea"/>
                <a:sym typeface="+mn-lt"/>
              </a:rPr>
              <a:t>文件标题</a:t>
            </a:r>
            <a:r>
              <a:rPr lang="en-US" altLang="zh-CN" sz="3600" b="1" dirty="0">
                <a:solidFill>
                  <a:srgbClr val="25262A"/>
                </a:solidFill>
                <a:cs typeface="+mn-ea"/>
                <a:sym typeface="+mn-lt"/>
              </a:rPr>
              <a:t>&gt;</a:t>
            </a:r>
            <a:endParaRPr lang="zh-CN" altLang="en-US" sz="3600" b="1" dirty="0">
              <a:solidFill>
                <a:srgbClr val="25262A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5905" y="2438115"/>
            <a:ext cx="108000" cy="1694022"/>
          </a:xfrm>
          <a:prstGeom prst="rect">
            <a:avLst/>
          </a:prstGeom>
          <a:solidFill>
            <a:srgbClr val="009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8171BD-68C0-4BD6-8530-D2029F2CE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05" y="490856"/>
            <a:ext cx="1866731" cy="7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8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5187" y="245298"/>
            <a:ext cx="10204015" cy="523220"/>
          </a:xfrm>
        </p:spPr>
        <p:txBody>
          <a:bodyPr/>
          <a:lstStyle/>
          <a:p>
            <a:r>
              <a:rPr lang="zh-CN" altLang="en-US" dirty="0"/>
              <a:t>标题</a:t>
            </a:r>
          </a:p>
        </p:txBody>
      </p:sp>
      <p:sp>
        <p:nvSpPr>
          <p:cNvPr id="4" name="文本框 14">
            <a:extLst>
              <a:ext uri="{FF2B5EF4-FFF2-40B4-BE49-F238E27FC236}">
                <a16:creationId xmlns:a16="http://schemas.microsoft.com/office/drawing/2014/main" id="{06D59339-E4AB-4A01-851A-81CD1F4C112C}"/>
              </a:ext>
            </a:extLst>
          </p:cNvPr>
          <p:cNvSpPr txBox="1"/>
          <p:nvPr/>
        </p:nvSpPr>
        <p:spPr>
          <a:xfrm>
            <a:off x="461965" y="1139039"/>
            <a:ext cx="10696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sym typeface="微软雅黑" panose="020B0503020204020204" pitchFamily="34" charset="-122"/>
              </a:rPr>
              <a:t>内容</a:t>
            </a:r>
            <a:endParaRPr lang="en-US" altLang="zh-CN" dirty="0">
              <a:latin typeface="+mn-ea"/>
              <a:sym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  <a:sym typeface="微软雅黑" panose="020B0503020204020204" pitchFamily="34" charset="-12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4E5037-224C-4174-B9D0-0538A928D74E}"/>
              </a:ext>
            </a:extLst>
          </p:cNvPr>
          <p:cNvGrpSpPr/>
          <p:nvPr/>
        </p:nvGrpSpPr>
        <p:grpSpPr>
          <a:xfrm>
            <a:off x="2717695" y="2747704"/>
            <a:ext cx="1876929" cy="794723"/>
            <a:chOff x="4796587" y="2638289"/>
            <a:chExt cx="1973181" cy="7947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575F3B-DCD6-42B7-8D9D-FDBCF1017599}"/>
                </a:ext>
              </a:extLst>
            </p:cNvPr>
            <p:cNvSpPr/>
            <p:nvPr/>
          </p:nvSpPr>
          <p:spPr>
            <a:xfrm>
              <a:off x="4796589" y="2782669"/>
              <a:ext cx="1973179" cy="505963"/>
            </a:xfrm>
            <a:prstGeom prst="rect">
              <a:avLst/>
            </a:prstGeom>
            <a:solidFill>
              <a:srgbClr val="009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PEAPROS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8D5083-5F5C-4262-A7C0-E043DF3B6E5C}"/>
                </a:ext>
              </a:extLst>
            </p:cNvPr>
            <p:cNvSpPr/>
            <p:nvPr/>
          </p:nvSpPr>
          <p:spPr>
            <a:xfrm>
              <a:off x="4796587" y="2638289"/>
              <a:ext cx="1973179" cy="96253"/>
            </a:xfrm>
            <a:prstGeom prst="rect">
              <a:avLst/>
            </a:prstGeom>
            <a:solidFill>
              <a:srgbClr val="009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BF3378-25C5-4000-9524-9C49F26997FE}"/>
                </a:ext>
              </a:extLst>
            </p:cNvPr>
            <p:cNvSpPr/>
            <p:nvPr/>
          </p:nvSpPr>
          <p:spPr>
            <a:xfrm>
              <a:off x="4796587" y="3336759"/>
              <a:ext cx="1973179" cy="96253"/>
            </a:xfrm>
            <a:prstGeom prst="rect">
              <a:avLst/>
            </a:prstGeom>
            <a:solidFill>
              <a:srgbClr val="0093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B2D3B0E-8FE3-4A6F-B0ED-0C3478CF6BFF}"/>
              </a:ext>
            </a:extLst>
          </p:cNvPr>
          <p:cNvSpPr/>
          <p:nvPr/>
        </p:nvSpPr>
        <p:spPr>
          <a:xfrm>
            <a:off x="5467196" y="2892084"/>
            <a:ext cx="1876927" cy="505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9390"/>
                </a:solidFill>
              </a:rPr>
              <a:t>PEAPROS</a:t>
            </a:r>
          </a:p>
        </p:txBody>
      </p:sp>
    </p:spTree>
    <p:extLst>
      <p:ext uri="{BB962C8B-B14F-4D97-AF65-F5344CB8AC3E}">
        <p14:creationId xmlns:p14="http://schemas.microsoft.com/office/powerpoint/2010/main" val="7808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008185" y="4509658"/>
            <a:ext cx="10175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THANK YOU FOR YOUR WATCHING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0773" y="2921168"/>
            <a:ext cx="9944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Thanks</a:t>
            </a:r>
            <a:endParaRPr lang="zh-CN" altLang="en-US" sz="6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760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18F0BAE-116C-4287-A3EA-A3FD1652FD2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OgQ4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oEONIeEoGHCgDAACGDAAAJwAAAHVuaXZlcnNhbC9mbGFzaF9wdWJsaXNoaW5nX3NldHRpbmdzLnhtbNVX3W7aMBS+5yksT70saTu6diihmgpoVVtAhW3tVWViQ6w6dhbbUHq1p9mD7Ul2HAMFtevSH6QNCRGfn+/8n5jw6DYVaMJyzZWM8G51ByMmY0W5HEf4y6C9fYiRNkRSIpRkEZYKo6NGJczsUHCd9JkxIKoRwEhdz0yEE2OyehBMp9Mq11nuuEpYA/i6Gqs0yHKmmTQsDzJBZvBjZhnTeI5QAgC+qZJztUalglDokc4VtYIhTsFzyV1QRLQF0QkOvNiQxDfjXFlJj5VQOcrHwwi/axefhYyHavKUSZcT3QCiI5s6oZQ7L4jo8zuGEsbHCbh7UMNoyqlJIrxXcyggHTxEKbB96MShHCvIgTRz+JQZQokh/ujtGXZr9ILgSXQmScrjAXCQiz/CzcH156te6+LspHN6Peh2zwYnPe9EoROs44TBuqEQHFI2j9nSTkiMIXECfoPOiAjNwmCVtBAbKbnmnDujoRKQ+0IL2igdMtohKVupRv+GyzZI7mI0gkDELMKfck4ERtwQweOlsrZDbbgpqt5elUSABe3J0Hkf35v32YkTkmu26taCo13O48Y3ZQVFM2WR4DcMGYUgfpvCU8LQanHQKFdpQYX2MUgLDhYnnE0ZPSpyOgf8k6ErMJFa0IRezQQz3sJ3y+/QkI1UDriMTKCzgc61x68+CzgjWt+DkoWPW/2zk2br+qTTbF1uuQAJnRAZPxMcCs7SzGwEn8yQVGahB+mIidWsKArltOCVia368jJonlrhy/zWxViB3mBJNmPlOYX5qwelzSZkUgyiG64CGkaQQ0k8JjBiWBdcWlYWMCYSKSlmiMSw1rQb6wlXVgPFD7CH1i/30OsjLovTGFYbWMwpy0tB7uzuva/tfzg4/FivBr9+/Nx+Umm+8HuCOHN+4x8/ufKXa//hNgwDt6UfX9omt//mzu5dtL6WyWundTkoVdJWvxRct4xU97SM1IV/yfRWXjClXIClNPZDBmtJ8JQbRt+yxV7QJq96t/se20ybbDDm14zGfxOyPy2viWv3wjB49OLqOCmXPIVEuJW4vO029ms7cNN8lFWpANr6f4dG5TdQSwMEFAACAAgA6BDjSCkiHkG1AgAAUwoAACEAAAB1bml2ZXJzYWwvZmxhc2hfc2tpbl9zZXR0aW5ncy54bWyVVm1v2yAQ/r5fEWXf6+41m0QjtWkmVerWaq36HdsXGwVDBOd0+fcDDDUkceIGVQrPPQ93HHeXEr1mYv5hMiGF5FI9ASITlbZIwCasvJrmLaIUF4UUCAIvhFQN5dP5x1/uQzLHPKeSW1BjNStaQO9m5j5jJN7Ht5ldQ4JCNhsqdveykhc5LdaVkq0oz4ZW7zagOBNrw7z8OVssBx1wpvEOoUliWv6wa5xko0BrsCF9X9p1VsVpDjx4unSfkZre1enb78m2TDN0sutPdg3JNrSC9yTZPIw5PRXM7DotQPiHhvrls12DVE53oNLDb7/aNaiQm3bzrvCVrGxCU83pR3zTcElL0342qku7zgrshayjs6/g0+PuehuR/Ne474ltVyX5o83r3kCwj55zmKNqgWRh19l0LV8fWjT9AfMV5doQYqgnPZqgH2mrwzEp1vP+wisTZUTyQM94kbxtYNHFGxFTvOcvFjduVMTxvWFRgAq2Howi7MGe+cek9YAZgT3zibMSHgTfHdD3LZ0mPPEN9Y95OvvGCoKabchX2AWr9XRvG1dHrj0QOI0sYa5tOM+sAftqJHNYF1J2EBMRdMsqikyK35aX79xlNMn2DL7SjtcVQYYcjpWbi9EM6fi93D6tRm9Ny7H7Uegv1+0naGb41ZQi0qJuzI+Snk68zjSJScw0O66wU9LQQd2JlYw0zveQqKFqDepZSj7WjZAIeuzxsmutITrJohyQ7HiWiT/kWPpF2+SglubVGOiQ5RTsiDWram7+8IXBK5R7igFrJ8XanCcoe6vLCPBFAFQVdajabtNZmpYj47CF0PsR4K48dDeiTZUOFdw13sMK45LzyKia9KOir5V0hET4Ef6LCSs5eM8youyR5trdLOn8MIT7WJKxHKaZLb54kLm9r6XkYGM/zKAB7T+T/wFQSwMEFAACAAgA6BDjSJNBNSb9AgAAlwsAACYAAAB1bml2ZXJzYWwvaHRtbF9wdWJsaXNoaW5nX3NldHRpbmdzLnhtbM2W3VIaMRSA73mKTDpeyqq11TK7OB3B0akVRmirV07YBDZjNtnmB8SrPk0frE/Skw0gjJaujnTKDAM5yfnOX3KS+OguF2jMtOFKJni3voMRk6miXI4S/KV/sn2IkbFEUiKUZAmWCqOjZi0u3EBwk/WYtbDUIMBI0yhsgjNri0YUTSaTOjeF9rNKOAt8U09VHhWaGSYt01EhyBR+7LRgBs8IFQDwzZWcqTVrNYTiQPqsqBMMcQqeS+6DIuLU5gJHYdWApLcjrZykx0oojfRokOA3J+VnviaQWjxn0qfENEHoxbZBKOXeCSJ6/J6hjPFRBt4e7GM04dRmCd7b9xRYHT2mlOwQOfGUYwUpkHaGz5kllFgShsGeZXfWzAVBRKeS5Dztwwzy4Se41b85ve62L8/PLj7d9Dud8/5ZNzhR6kSrnDhaNRSDQ8rplC3sxMRakmbgN+gMiTAsjpZF82VDJVec82M0UAJSX2phNARPxTTBHzUnAiNuieDpYtYSPWL2hAuIwevu1ofS4gdgiDfNiDZs2dB8xvgsps1vygmKpsohwW8ZsgpBRC6HfxlDy+lGQ63yUiqIscgIThkaczZh9KjM0gz4J0PXYCJ3oAmbrxDMBgvfHb9HAzZUGriMjGGrgpybwK8/C1wQYx6gZO7jVu/8rNW+Obtota+2fICEjolMnwmHErK8sBvhkymSys71IB0pcYaVRaGclnNVYqu/vAyG506EMr92MZbQGyzJZqw8pzB/9aCy2YyMy4PoD1eJhiPIoSSBCRMpHHcuHasKTIlESoopIik0KuOP9ZgrZ0ASDnBAm5d7GPQRl+VoBDcHWNSU6UrInd29t/vv3h8cfmjUo18/fm6vVZq18K4g3lzo4cdrm/iikT/uhnHke+fTbdhq96+6cPey/bVKpi7aV/1KRWr3KuE6VVZ1PlVZdRmuje7SlVHJBWgzo3BsoNEInnPL6GtumhcUfv39G7bFKxV+g1Gs3b7/bxBhtHhurbyv4ujJB2AN5KuP6WbtN1BLAwQUAAIACADoEONIKshEQpQBAAAdBgAAHwAAAHVuaXZlcnNhbC9odG1sX3NraW5fc2V0dGluZ3MuanONlMtuwjAQRfd8ReRuK0SfaburCpUqsahUdlUXThhChGNHtpOSIv69HgMldpyCZ4MvhzsP5NkMInNISqKnaGM/2/u7e7caoKZlBZeuznr0AnWiWD6HWV4AyzkQD6kPP/2Tt0ciZEy4NU2aD7RVLT8i8JsFZaqNlwELGdBUQKsD2ndAW4cS/zid7bvaddQac1JpLfgwFVwD10MuZEEtQy5e7Wk36MGiBnkCXdAUHNPYnj7y6HgXY7S5VBQl5c1UZGKY0HSVSVHxeV/+ZVOCNH/4ageMHuOXiWPHcqXfNBR+4skDRj9ZSlAK9nnvJxhBmNEEWMt3ZM8/qGPcbcij61zl+kA/X2G06ZJmcMaUzECNV4eLMbqchrXeETfXGA7BaAOyYzW+xXBAUVblOaVJkeFEOmh35n8oE3Se82yfeoQR5LBYtO2b3rFRW/6YOE9IeE9oGXp9Rd/m8MHQu9fBp6u8vNOQHQuJPJBDBLSybwdZQ6cY7e8RvH9GhGpN02Vh1oNZjWYMVK5AzoRgpvqvU3X6uQbbX1BLAwQUAAIACADoEON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DoEONIsO1dV24AAAB2AAAAHAAAAHVuaXZlcnNhbC9sb2NhbF9zZXR0aW5ncy54bWwNzD0OwjAMQOG9p7C8l5+NoWk3NhAS5QBWY1Akx0aJheD2eHvDpzct3yrw4daLacLj7oDAulku+kr4WM/jCaE7aSYx5YRqCMs8TGIbyZ3dA3Z4C/24rVwjnK9UQ94ad1YnjzOMcInns3DG/Tz8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oEONIF6nhQW8BAAD7AgAAKQAAAHVuaXZlcnNhbC9za2luX2N1c3RvbWl6YXRpb25fc2V0dGluZ3MueG1sjVLbatwwEH3PV4j8wEoa3Qzugm4ufklCspBnd60W00QulkJL0cdXTrJsttnQap5mzpkzzOi06fsU7VPK8+P0e8jTHO9CzlP8lrYXCLX7+WFebpaQQk6bY+V+iuP8s49f57VWqykPcRyW0a5o2mLUPT+kpFZO1YwZRpFknnqFnOe2Yg24BmzFHCW23fwl8aK7hH2I+bxquzlB3zf0MYUl93EMv7Zwyn4LnW7weRnGqfLSVrA1ymFqcWwNxAiX3BeqAUAgyx1xuEjZSE2Qx4xjKEZRoIAI56QRhUjKoWZdI6oK841ATDJGXaGe1m6ktXHUFgkNIbpO86qxpeuMxBgRQoC5wgV0BqPKhqqhQa0HBAcGRNFGEwWos53pWPHOC8uRol5gXJgxgPHxuMft3p7rWP3vdQ7n/Ifg2S84i67e2pwxV7t/WpZK3oXHHw9DDujLkEI/frq8ufV3/mqnd/311eWrN599fGCuhq2bf+jvP1BLAwQUAAIACADpEONIDNVzuNoOAACnGwAAFwAAAHVuaXZlcnNhbC91bml2ZXJzYWwucG5n7Vf5V5NXt36pLVoVh9V6RQLEoV9bkYJRAZmCCBZdNUAklYKEUFEpU5AhCVMCLV8VUUhHBhHQaANhSIyRKYFEqpC2EaISiBAD2hSQjEJMQiZyX/Dr6l13rfsXXH54V9795D3nPGfv5+yz96XI8DCHtU5rAQBwOHY09AQArNoCAG+VrrEHEfsfxLvAH7vsE2GHAfqQ8yxovJ0UjAgGACZ5neXLd0D73fNHY7IBYMP9pceOn9F0BgAgAcdCg1G58SopouWDqW38F8bjRoAEdNpt7UOc/4jS8vEHCaU75YdRmx4Uf0D/6W1Y1+bNOTco31wv3b6jCfLeju9q6jRPfif+wA+IyjYobHf3N/au9RiqoTfT1X7SESGjRVjzWUuy6c/LnicbiPox+Y8RcF/ti4vQtwDA8mjNyLoRB+3rEJRFBrV9FQ1u44tmkuNwDCqOW9iN3gQACXXyUlbTgknBkCzx76DVd6EaLsnPgaPTogIzZxlF1lT/98DvauWXPpOuB4Bi9CXQPdt3uoGvpU3gkJ0U8NvS0hVwBVwBV8AVcAVcAVfAFXAFXAH/H4JVXMu8AOya7t0IBTuKTZvB10OhKPCfzUg7AAj9v0Hfj93ocd138md/qToZATf+Je9bDY2TZgsDfa6x0TizHD+qUqlXA4BiMJGL7cEhRSpPz55Xv8bLfo3tGN2mIIiJIBQ03ZWraVqwaIXRPKsqQwIpuNksOdXJ4QQBQJxiOCKo98vJgHBR1231KUJDUvvDIxCtmkKicp7ZiCqXLUK4Oa1gVUYOjsMx/5i/aJwR5mgrSdrayVaQz4+pHkXaQZ/oiIC5BzVBi3Nk8cOZXPjC8xKo3irw5BWO9BhnTggGted0+yECq7bB1pMy0VUoblCw+b/lpSVKsjYGvn40YK65OqnyI2+lhQg/ZbsAkpFa5kxmGhtpfbGx6CuNobVydjTwHR0rUOPzzFBRdjk2bZlLU9+YkKRnsb6O9Sma7ZBgOdN31v7A7rG/PTVdmwE3s+MqZE1EDAxpttA5atMO95TncNJ/TVWewsZA/t0eT2zDpXbDGK5bvSIZeTJznjTc4OhLTk+LpatT0UWBlamLPRN5vvptQ2w1ekMFdvU9vG7gwU0yfNwVE36MMJkk9Wu8RRqYMX4omkA+ljZdpnCCLjYHf+Gglqc6PGGfPee1XWVfqBt6HfBdi2J8yvTbCKlh9UudB/HbUCLPOTf60KiwmcvY5BzE2vyvxO78gCv7o72ONgjdnuUMI9Kr1ytcd13E3lTfXyANZ+Ea+DLjF8i5xGsvnk2l3ZLY3UbXzSkr9jRSORoWti4qKkih5kIPo5y/Kjx+RrymKXg2YG8cv6YMGmE9XhnEcSoUi88qRwwy98MOFv51rv1MYs0+141eCZh6XFNRhmmMXnDFmV1u4ro2SiohmTAMfqLCSLdESl52BGb7A94twnEC/6cokdQW0zlEo4nLtCbrWuRmp1U92InWiXfrJ3erRYfwPZChOVwQZ/MWgR0e3GB1FdOyl846RZJcJ0oTP5AO0AXpHOIltTF3vbQD9B3/UXrBaFs2aNiN0si/XpvXIN1x5gQQKpMnRkqtk1VNa8rt4n0yOpxFgynbY7Tv9JNbzGNoYdNLOq+0TIqT1OMUziGdKpATezaiyBTFsXiw01e1Zv/Bq342q+9rPTWDGmkYVOn74KFHvlr/ip0XQrx1Vrpvy/u6GL2a9do5mvjv5A3dRoKbfH5uc+M+W3h/ayUUCnWTGVzkdzLR96mTtKevHY91MhVZYn+3+rzpmpGLUFKXaUFG3uh6lPDP+uE+/wpGgkvnTOQr2vQHs/5gW/cqRn3PanoN8RwoHielnPZV+Xk+ljaIPJDIvtvqCNzoIZzlG+VtZ2Wmc3tD6vlAkreO5fgiskRv6ka9Ln8F+R6J4T8viG+kJ7m2ig+R4pN8bzekg1G6U54fp84+RY9GBeifJrbwbFaNraDDRsif+jl6/GznbEegYnTsnDSdRuP05CwxdG8MMfS1SrzvPWHadkrLmyVblwRzkvz1X56ry8oiHR4NJKTXTYVFXJhjNv6SLuYbaUQ01NNt186BHqffyHk4fEIc3EbRr6lgPrOwIHaRVWIxYhXIklBVFdKJFPsePlslubM77YRUyxTZKeenBLYCKmOIqxlC9Sz8eTlJK59HeBYuB1whwss7RKJBDCFvmWZMOKZwrj/mPE6gbgb5nZifSVQ4fPeLnzZgWpwqCGBUzEQE6kRe/M68mhgXAx+Xk5ShYKfEE9FDEuryLtLB6YjXPCGdTHWYlbP0RGlTbSMGLckd14vL64UPKtxd7nhe+MuwJ/Sd8zkgwyvBBQjcdmXlbh2zKS/fICVI7AidqrEsI05eHFdigg1qB3h8cfiypqrl3HIa9j61dJwKsmuFfzbpEoRvxzqtUvjV02vlT7mqfDmOMk1OnJ+vPjiUQ7Yzw9lW2JL3j2vvceMnpwXTYu4USqvQtVGNXtffukllBnkjauMjCJkvNdGla5+/ZM8k9kbtpzodJQjWK6hTX7Mk+rR4fPLw3Tjs4viyi2jJPet8NLX5fQEH3EF9rYcSXyMLlE/DEInXT7l9OC34FPWQr1hbnFmZ/+AQQqtzL/eJm2YB7VgE7tq1KunnnRHnpH6SKzT1ZFcaGnXFWMcMl2ryHRyR7VcamUU+Kk6IKPGm5KPaN2RkB82RqycQJdNz6ofV8nuxqyVqNA0rYU3NsxDD1ZNE1Rs9RSjE/p/jMIIb0BJ5h8Pea3xMQXOy73WXpI1ys4fbHwoGj4Q3On4lvpucEDDR27Dq9NsP5xe6W7AND9m4jprGzIaNl8r26WVfkLo3CpgUiitECh8D77wwcSCUj/J0l1q+XDwYiaid+F6+5IFt3ohEkqF9eClXDNO2Pg4poeRI7B3ZsgFuSrMsywErKP02P+TWtLBkwun9qql9snx2sutRMgsi6zpoL+X71UraWAgEDqPoGLG2+NwbPdKfFXuhbw3t6vR+KCvxyJFZ/e8fUk6XLF2KLZO2RUPSxtIY9EktG1ecihPyYThNz8OUxYVf2mE4wc+gL7B1Xw4fmCZg/JcVzWlOjCTkNYLyeOTiowe1wTsTYN+7a01Kcx++rq2enCSbd3IWTrM27fpUntp2ariDLMQ+Uf0Iisvba0TlauCoZ9hN1ZqkGO7v3kVK2rRQa4+cgwqSxXmX1Is5bo7yvvyZOgLdlbTwYkRGDiL9vNo1NwFnVnU2fLLLI4GjNh6kTgXn1M2dPhHlw1uOzvpaKoxnfiOesSO9uaPrHs4r+9msbWCWvaBdmGSlXhWirnyt3WvfK3O4BbsX72pOHffe66p5Js48X/g62bj1B/3j/zAsN8OG7op5qU7mc5aCeMb+ouNdVKPh2AVmkdDfTc4EP0OE9v/KW9QxRhgkXQvrfNNquV9EkPX12L72tLZh9NZXGKk20xklrnuCdmrsVqT+w3EqS/ufU+Yt+/Ym1dddnmot6C6cBfXUox9PVTEToV7pTo88blKuyIzzjCDVvr31wlylycQMf6Np0QE1v5B6g0qknLb0VcTiK2hTtUf5ZWX5aTnmM+8hmZFJO0lWBaZzx2Pa2dQ6NbvYJq8nazEHr2LS/HRxkChD+ODy9TO8TXOrPLneZzGQi2enC9k4PEzDys+kFZG3tmKNWAnA+qih8E4gSdlMRawa93AbCKtKcVqluirPPSluPzC6R7b+CIJTPxvfKIEuJaSUqxlai6n9SpkRvmGLQ3tRCuYnE3d0m6HAODAOA7X+nnTx6aeo4/KgxWay1+Dj25dPZfTidFU8y1ndolmT3WcxCovg5mqIYsSOXsBV3iyAVxpdGnFfIoVM2Hk6o5a0gyHRt55KqvOLJKvwWjE6/g1pr4v9ATgBXmJfje7OmnqOyfHwqpYe6GKIv4ulVqC1U15H6QI+k8fFJMUz7Mdk87DncFRn0LIjVbFqsskRhYYP7RNZMqGVKTXjH+ms84i7mYE69kEPiNnHofWG6zpd9Us935ty+gSvGM0Lga0OoUHVkIyeTCoXM8SzLZqjeWapZjx4jw8Xu31whD0jgIPZjVbywrFLjNLcE2WnOTZ85BIVOMlWbFum7E0rSXVp5eR54aqqls8VUcSNCZdmgTqtHJLZWrpK2UQwmfrilu9QT3ymlPJn/ku1UFnhrz5YQMjacKH5wdT2ux61VbThUN5Cvyc9puLyDUhodrvaeIcMngyRP0KmbVdQ15Izx3N/XF4i8eXysRjZ92BA9IkkHXJd++Qzz3b+91GjqougFHcX6MeSJNbbe5CwblWHhF727ROHw4Ks7gabZUaV9WyBHXwgWlHvaX5ZT2b57Ypkwoucm6kmQt0Tqe59wrKYYcv6Vp5GR4pEn0ymQxLqwqDEu4GV15qxUDD7hX9ubW8MCdIfKC271LSQLLd/HNf2JsquIf9jPFhTpBfj4DaL9qVhj8fVN0NHGhtI4+oSYmnZMcNco0k5n7UptmpQsLAw3D/qQOmONRSO8clzOz//p2QT/VOy7QbLks5xM88TCaMFOUisFH0Lg2u6D9wFg8fAiOhBn/hvRHUf/HuDTcJkvPB37V1BUrB0Q7GKdCVRVH79TaGZXc/YUhDWT57bIIEp5+lSSQaP6F0c++l9b55lyjNaGGiI80+YGtAP+Wvi9hdPpxAmiQQzSI0ZQRPjxN5g6J9tKJbeshX1l2OrbDBTwCJ/DjJ2wwbt9wOnPdImRn+mnCjQSE28ZGHKWGwjx+O5Ta69ys/9vlnxbIZ1fakI55O0snzJ2bjcP5LSKuamhyeQmZuhZ8zKLrBNUSoJe9QcDdd75wXQYaa0GrAHmqWvA55Tmn0+Doe541221qd8MUL0G6iNKAg74jvqn8Y//xsHv+VdnXmLjkk2sdeXhbnm/aVM3OEVEQkAjfKd5UY8U9P1qpFkM2RGoiyopQSVVATlLYqUrR4teVI/AHgVtet/dX9xJnkLY3wbaEtQEXEmsBsZr/nbAE+65G8j1pqU1QEOeBqNC0UkIZHDnZMkiccaALiNsu6lQikUqoZrxup0YkznHrAjRHmifCxFsW2LDmfWIGysmnew4DzAsSPhofTDCd/8N1BLAwQUAAIACADpEONIcGveuksAAABqAAAAGwAAAHVuaXZlcnNhbC91bml2ZXJzYWwucG5nLnhtbLOxr8jNUShLLSrOzM+zVTLUM1Cyt+PlsikoSi3LTC1XqACKAQUhQEmhEsg1QnDLM1NKMmyVzM1MEWIZqZnpGSW2SqbmJnBBfaCRAFBLAQIAABQAAgAIAOgQ40gVDq0oZAQAAAcRAAAdAAAAAAAAAAEAAAAAAAAAAAB1bml2ZXJzYWwvY29tbW9uX21lc3NhZ2VzLmxuZ1BLAQIAABQAAgAIAOgQ40h4SgYcKAMAAIYMAAAnAAAAAAAAAAEAAAAAAJ8EAAB1bml2ZXJzYWwvZmxhc2hfcHVibGlzaGluZ19zZXR0aW5ncy54bWxQSwECAAAUAAIACADoEONIKSIeQbUCAABTCgAAIQAAAAAAAAABAAAAAAAMCAAAdW5pdmVyc2FsL2ZsYXNoX3NraW5fc2V0dGluZ3MueG1sUEsBAgAAFAACAAgA6BDjSJNBNSb9AgAAlwsAACYAAAAAAAAAAQAAAAAAAAsAAHVuaXZlcnNhbC9odG1sX3B1Ymxpc2hpbmdfc2V0dGluZ3MueG1sUEsBAgAAFAACAAgA6BDjSCrIREKUAQAAHQYAAB8AAAAAAAAAAQAAAAAAQQ4AAHVuaXZlcnNhbC9odG1sX3NraW5fc2V0dGluZ3MuanNQSwECAAAUAAIACADoEONIPTwv0cEAAADlAQAAGgAAAAAAAAABAAAAAAASEAAAdW5pdmVyc2FsL2kxOG5fcHJlc2V0cy54bWxQSwECAAAUAAIACADoEONIsO1dV24AAAB2AAAAHAAAAAAAAAABAAAAAAALEQAAdW5pdmVyc2FsL2xvY2FsX3NldHRpbmdzLnhtbFBLAQIAABQAAgAIAESUV0cjtE77+wIAALAIAAAUAAAAAAAAAAEAAAAAALMRAAB1bml2ZXJzYWwvcGxheWVyLnhtbFBLAQIAABQAAgAIAOgQ40gXqeFBbwEAAPsCAAApAAAAAAAAAAEAAAAAAOAUAAB1bml2ZXJzYWwvc2tpbl9jdXN0b21pemF0aW9uX3NldHRpbmdzLnhtbFBLAQIAABQAAgAIAOkQ40gM1XO42g4AAKcbAAAXAAAAAAAAAAAAAAAAAJYWAAB1bml2ZXJzYWwvdW5pdmVyc2FsLnBuZ1BLAQIAABQAAgAIAOkQ40hwa966SwAAAGoAAAAbAAAAAAAAAAEAAAAAAKUlAAB1bml2ZXJzYWwvdW5pdmVyc2FsLnBuZy54bWxQSwUGAAAAAAsACwBJAwAAKSYAAAAA"/>
  <p:tag name="ISPRING_PRESENTATION_TITLE" val="商务灰色简约公司简介企业介绍PPT模板"/>
</p:tagLst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50637C"/>
      </a:accent1>
      <a:accent2>
        <a:srgbClr val="3F3F3F"/>
      </a:accent2>
      <a:accent3>
        <a:srgbClr val="7F7F7F"/>
      </a:accent3>
      <a:accent4>
        <a:srgbClr val="A5A5A5"/>
      </a:accent4>
      <a:accent5>
        <a:srgbClr val="BFBFBF"/>
      </a:accent5>
      <a:accent6>
        <a:srgbClr val="F2F2F2"/>
      </a:accent6>
      <a:hlink>
        <a:srgbClr val="00B0F0"/>
      </a:hlink>
      <a:folHlink>
        <a:srgbClr val="954F72"/>
      </a:folHlink>
    </a:clrScheme>
    <a:fontScheme name="Temp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Calibri</vt:lpstr>
      <vt:lpstr>Office 主题</vt:lpstr>
      <vt:lpstr>PowerPoint Presentation</vt:lpstr>
      <vt:lpstr>标题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商务灰色简约公司简介企业介绍PPT模板</dc:title>
  <dc:subject/>
  <dc:creator/>
  <cp:lastModifiedBy/>
  <cp:revision>1</cp:revision>
  <dcterms:created xsi:type="dcterms:W3CDTF">2017-02-24T06:24:15Z</dcterms:created>
  <dcterms:modified xsi:type="dcterms:W3CDTF">2021-12-25T12:08:36Z</dcterms:modified>
</cp:coreProperties>
</file>