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14" r:id="rId3"/>
    <p:sldId id="415" r:id="rId4"/>
    <p:sldId id="419" r:id="rId5"/>
    <p:sldId id="416" r:id="rId6"/>
    <p:sldId id="418" r:id="rId7"/>
  </p:sldIdLst>
  <p:sldSz cx="9144000" cy="6858000" type="screen4x3"/>
  <p:notesSz cx="7099300" cy="10223500"/>
  <p:defaultTextStyle>
    <a:defPPr>
      <a:defRPr lang="pl-PL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87031C"/>
    <a:srgbClr val="990000"/>
    <a:srgbClr val="A50021"/>
    <a:srgbClr val="9900FF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 autoAdjust="0"/>
    <p:restoredTop sz="84282" autoAdjust="0"/>
  </p:normalViewPr>
  <p:slideViewPr>
    <p:cSldViewPr>
      <p:cViewPr>
        <p:scale>
          <a:sx n="79" d="100"/>
          <a:sy n="79" d="100"/>
        </p:scale>
        <p:origin x="120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87" y="0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0283"/>
            <a:ext cx="3076253" cy="5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87" y="9710283"/>
            <a:ext cx="3076253" cy="5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931622-D50B-4F0B-B2C9-4B7E2962963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9153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47" y="0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55958"/>
            <a:ext cx="5205710" cy="460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1916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47" y="9711916"/>
            <a:ext cx="3076253" cy="51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9395E4-C2A3-4072-A0B4-2C0D3DEE305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252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69919" indent="-296123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4491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58287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2084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FDD780-2074-4C96-9CFF-447F5D11EB0B}" type="slidenum">
              <a:rPr lang="pl-PL" smtClean="0"/>
              <a:pPr eaLnBrk="1" hangingPunct="1"/>
              <a:t>2</a:t>
            </a:fld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69919" indent="-296123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4491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58287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2084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FDD780-2074-4C96-9CFF-447F5D11EB0B}" type="slidenum">
              <a:rPr lang="pl-PL" smtClean="0"/>
              <a:pPr eaLnBrk="1" hangingPunct="1"/>
              <a:t>3</a:t>
            </a:fld>
            <a:endParaRPr lang="pl-P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69919" indent="-296123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4491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58287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2084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FDD780-2074-4C96-9CFF-447F5D11EB0B}" type="slidenum">
              <a:rPr lang="pl-PL" smtClean="0"/>
              <a:pPr eaLnBrk="1" hangingPunct="1"/>
              <a:t>4</a:t>
            </a:fld>
            <a:endParaRPr lang="pl-P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69919" indent="-296123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4491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58287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2084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FDD780-2074-4C96-9CFF-447F5D11EB0B}" type="slidenum">
              <a:rPr lang="pl-PL" smtClean="0"/>
              <a:pPr eaLnBrk="1" hangingPunct="1"/>
              <a:t>5</a:t>
            </a:fld>
            <a:endParaRPr lang="pl-P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l-PL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69919" indent="-296123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84491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58287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132084" indent="-236898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fld id="{8FFDD780-2074-4C96-9CFF-447F5D11EB0B}" type="slidenum">
              <a:rPr lang="pl-PL" smtClean="0"/>
              <a:pPr eaLnBrk="1" hangingPunct="1"/>
              <a:t>6</a:t>
            </a:fld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27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00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3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205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40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4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02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55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74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9053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9317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pl-PL" sz="4400">
              <a:solidFill>
                <a:schemeClr val="tx2"/>
              </a:solidFill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sz="1400"/>
          </a:p>
        </p:txBody>
      </p:sp>
      <p:grpSp>
        <p:nvGrpSpPr>
          <p:cNvPr id="1028" name="Group 11"/>
          <p:cNvGrpSpPr>
            <a:grpSpLocks/>
          </p:cNvGrpSpPr>
          <p:nvPr userDrawn="1"/>
        </p:nvGrpSpPr>
        <p:grpSpPr bwMode="auto">
          <a:xfrm>
            <a:off x="131763" y="188913"/>
            <a:ext cx="793750" cy="6646862"/>
            <a:chOff x="82" y="1021"/>
            <a:chExt cx="501" cy="3285"/>
          </a:xfrm>
        </p:grpSpPr>
        <p:sp>
          <p:nvSpPr>
            <p:cNvPr id="1030" name="Rectangle 12"/>
            <p:cNvSpPr>
              <a:spLocks noChangeArrowheads="1"/>
            </p:cNvSpPr>
            <p:nvPr/>
          </p:nvSpPr>
          <p:spPr bwMode="auto">
            <a:xfrm>
              <a:off x="82" y="4071"/>
              <a:ext cx="501" cy="235"/>
            </a:xfrm>
            <a:prstGeom prst="rect">
              <a:avLst/>
            </a:prstGeom>
            <a:solidFill>
              <a:srgbClr val="D6D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1" name="Rectangle 13"/>
            <p:cNvSpPr>
              <a:spLocks noChangeArrowheads="1"/>
            </p:cNvSpPr>
            <p:nvPr/>
          </p:nvSpPr>
          <p:spPr bwMode="auto">
            <a:xfrm>
              <a:off x="82" y="3953"/>
              <a:ext cx="501" cy="236"/>
            </a:xfrm>
            <a:prstGeom prst="rect">
              <a:avLst/>
            </a:prstGeom>
            <a:solidFill>
              <a:srgbClr val="D8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82" y="3836"/>
              <a:ext cx="501" cy="235"/>
            </a:xfrm>
            <a:prstGeom prst="rect">
              <a:avLst/>
            </a:prstGeom>
            <a:solidFill>
              <a:srgbClr val="D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82" y="3718"/>
              <a:ext cx="501" cy="235"/>
            </a:xfrm>
            <a:prstGeom prst="rect">
              <a:avLst/>
            </a:prstGeom>
            <a:solidFill>
              <a:srgbClr val="DA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4" name="Rectangle 16"/>
            <p:cNvSpPr>
              <a:spLocks noChangeArrowheads="1"/>
            </p:cNvSpPr>
            <p:nvPr/>
          </p:nvSpPr>
          <p:spPr bwMode="auto">
            <a:xfrm>
              <a:off x="82" y="3600"/>
              <a:ext cx="501" cy="23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5" name="Rectangle 17"/>
            <p:cNvSpPr>
              <a:spLocks noChangeArrowheads="1"/>
            </p:cNvSpPr>
            <p:nvPr/>
          </p:nvSpPr>
          <p:spPr bwMode="auto">
            <a:xfrm>
              <a:off x="82" y="3483"/>
              <a:ext cx="501" cy="235"/>
            </a:xfrm>
            <a:prstGeom prst="rect">
              <a:avLst/>
            </a:prstGeom>
            <a:solidFill>
              <a:srgbClr val="DD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6" name="Rectangle 18"/>
            <p:cNvSpPr>
              <a:spLocks noChangeArrowheads="1"/>
            </p:cNvSpPr>
            <p:nvPr/>
          </p:nvSpPr>
          <p:spPr bwMode="auto">
            <a:xfrm>
              <a:off x="82" y="3365"/>
              <a:ext cx="501" cy="23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7" name="Rectangle 19"/>
            <p:cNvSpPr>
              <a:spLocks noChangeArrowheads="1"/>
            </p:cNvSpPr>
            <p:nvPr/>
          </p:nvSpPr>
          <p:spPr bwMode="auto">
            <a:xfrm>
              <a:off x="82" y="3248"/>
              <a:ext cx="501" cy="235"/>
            </a:xfrm>
            <a:prstGeom prst="rect">
              <a:avLst/>
            </a:prstGeom>
            <a:solidFill>
              <a:srgbClr val="E1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8" name="Rectangle 20"/>
            <p:cNvSpPr>
              <a:spLocks noChangeArrowheads="1"/>
            </p:cNvSpPr>
            <p:nvPr/>
          </p:nvSpPr>
          <p:spPr bwMode="auto">
            <a:xfrm>
              <a:off x="82" y="3130"/>
              <a:ext cx="501" cy="235"/>
            </a:xfrm>
            <a:prstGeom prst="rect">
              <a:avLst/>
            </a:prstGeom>
            <a:solidFill>
              <a:srgbClr val="E2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9" name="Rectangle 21"/>
            <p:cNvSpPr>
              <a:spLocks noChangeArrowheads="1"/>
            </p:cNvSpPr>
            <p:nvPr/>
          </p:nvSpPr>
          <p:spPr bwMode="auto">
            <a:xfrm>
              <a:off x="82" y="3013"/>
              <a:ext cx="501" cy="235"/>
            </a:xfrm>
            <a:prstGeom prst="rect">
              <a:avLst/>
            </a:prstGeom>
            <a:solidFill>
              <a:srgbClr val="E3E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0" name="Rectangle 22"/>
            <p:cNvSpPr>
              <a:spLocks noChangeArrowheads="1"/>
            </p:cNvSpPr>
            <p:nvPr/>
          </p:nvSpPr>
          <p:spPr bwMode="auto">
            <a:xfrm>
              <a:off x="82" y="2895"/>
              <a:ext cx="501" cy="235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1" name="Rectangle 23"/>
            <p:cNvSpPr>
              <a:spLocks noChangeArrowheads="1"/>
            </p:cNvSpPr>
            <p:nvPr/>
          </p:nvSpPr>
          <p:spPr bwMode="auto">
            <a:xfrm>
              <a:off x="82" y="2777"/>
              <a:ext cx="501" cy="236"/>
            </a:xfrm>
            <a:prstGeom prst="rect">
              <a:avLst/>
            </a:pr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2" name="Rectangle 24"/>
            <p:cNvSpPr>
              <a:spLocks noChangeArrowheads="1"/>
            </p:cNvSpPr>
            <p:nvPr/>
          </p:nvSpPr>
          <p:spPr bwMode="auto">
            <a:xfrm>
              <a:off x="82" y="2660"/>
              <a:ext cx="501" cy="235"/>
            </a:xfrm>
            <a:prstGeom prst="rect">
              <a:avLst/>
            </a:prstGeom>
            <a:solidFill>
              <a:srgbClr val="E7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3" name="Rectangle 25"/>
            <p:cNvSpPr>
              <a:spLocks noChangeArrowheads="1"/>
            </p:cNvSpPr>
            <p:nvPr/>
          </p:nvSpPr>
          <p:spPr bwMode="auto">
            <a:xfrm>
              <a:off x="82" y="2542"/>
              <a:ext cx="501" cy="235"/>
            </a:xfrm>
            <a:prstGeom prst="rect">
              <a:avLst/>
            </a:prstGeom>
            <a:solidFill>
              <a:srgbClr val="E8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4" name="Rectangle 26"/>
            <p:cNvSpPr>
              <a:spLocks noChangeArrowheads="1"/>
            </p:cNvSpPr>
            <p:nvPr/>
          </p:nvSpPr>
          <p:spPr bwMode="auto">
            <a:xfrm>
              <a:off x="82" y="2425"/>
              <a:ext cx="501" cy="235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5" name="Rectangle 27"/>
            <p:cNvSpPr>
              <a:spLocks noChangeArrowheads="1"/>
            </p:cNvSpPr>
            <p:nvPr/>
          </p:nvSpPr>
          <p:spPr bwMode="auto">
            <a:xfrm>
              <a:off x="82" y="2307"/>
              <a:ext cx="501" cy="235"/>
            </a:xfrm>
            <a:prstGeom prst="rect">
              <a:avLst/>
            </a:prstGeom>
            <a:solidFill>
              <a:srgbClr val="EB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6" name="Rectangle 28"/>
            <p:cNvSpPr>
              <a:spLocks noChangeArrowheads="1"/>
            </p:cNvSpPr>
            <p:nvPr/>
          </p:nvSpPr>
          <p:spPr bwMode="auto">
            <a:xfrm>
              <a:off x="82" y="2190"/>
              <a:ext cx="501" cy="235"/>
            </a:xfrm>
            <a:prstGeom prst="rect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7" name="Rectangle 29"/>
            <p:cNvSpPr>
              <a:spLocks noChangeArrowheads="1"/>
            </p:cNvSpPr>
            <p:nvPr/>
          </p:nvSpPr>
          <p:spPr bwMode="auto">
            <a:xfrm>
              <a:off x="82" y="2072"/>
              <a:ext cx="501" cy="23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8" name="Rectangle 30"/>
            <p:cNvSpPr>
              <a:spLocks noChangeArrowheads="1"/>
            </p:cNvSpPr>
            <p:nvPr/>
          </p:nvSpPr>
          <p:spPr bwMode="auto">
            <a:xfrm>
              <a:off x="82" y="1954"/>
              <a:ext cx="501" cy="236"/>
            </a:xfrm>
            <a:prstGeom prst="rect">
              <a:avLst/>
            </a:prstGeom>
            <a:solidFill>
              <a:srgbClr val="EF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9" name="Rectangle 31"/>
            <p:cNvSpPr>
              <a:spLocks noChangeArrowheads="1"/>
            </p:cNvSpPr>
            <p:nvPr/>
          </p:nvSpPr>
          <p:spPr bwMode="auto">
            <a:xfrm>
              <a:off x="82" y="1837"/>
              <a:ext cx="501" cy="23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0" name="Rectangle 32"/>
            <p:cNvSpPr>
              <a:spLocks noChangeArrowheads="1"/>
            </p:cNvSpPr>
            <p:nvPr/>
          </p:nvSpPr>
          <p:spPr bwMode="auto">
            <a:xfrm>
              <a:off x="82" y="1719"/>
              <a:ext cx="501" cy="235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1" name="Rectangle 33"/>
            <p:cNvSpPr>
              <a:spLocks noChangeArrowheads="1"/>
            </p:cNvSpPr>
            <p:nvPr/>
          </p:nvSpPr>
          <p:spPr bwMode="auto">
            <a:xfrm>
              <a:off x="82" y="1601"/>
              <a:ext cx="501" cy="23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2" name="Rectangle 34"/>
            <p:cNvSpPr>
              <a:spLocks noChangeArrowheads="1"/>
            </p:cNvSpPr>
            <p:nvPr/>
          </p:nvSpPr>
          <p:spPr bwMode="auto">
            <a:xfrm>
              <a:off x="82" y="1484"/>
              <a:ext cx="501" cy="235"/>
            </a:xfrm>
            <a:prstGeom prst="rect">
              <a:avLst/>
            </a:prstGeom>
            <a:solidFill>
              <a:srgbClr val="F4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3" name="Rectangle 35"/>
            <p:cNvSpPr>
              <a:spLocks noChangeArrowheads="1"/>
            </p:cNvSpPr>
            <p:nvPr/>
          </p:nvSpPr>
          <p:spPr bwMode="auto">
            <a:xfrm>
              <a:off x="82" y="1367"/>
              <a:ext cx="501" cy="23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4" name="Rectangle 36"/>
            <p:cNvSpPr>
              <a:spLocks noChangeArrowheads="1"/>
            </p:cNvSpPr>
            <p:nvPr/>
          </p:nvSpPr>
          <p:spPr bwMode="auto">
            <a:xfrm>
              <a:off x="82" y="1249"/>
              <a:ext cx="501" cy="235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5" name="Rectangle 37"/>
            <p:cNvSpPr>
              <a:spLocks noChangeArrowheads="1"/>
            </p:cNvSpPr>
            <p:nvPr/>
          </p:nvSpPr>
          <p:spPr bwMode="auto">
            <a:xfrm>
              <a:off x="82" y="1131"/>
              <a:ext cx="501" cy="236"/>
            </a:xfrm>
            <a:prstGeom prst="rect">
              <a:avLst/>
            </a:prstGeom>
            <a:solidFill>
              <a:srgbClr val="F8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6" name="Rectangle 38"/>
            <p:cNvSpPr>
              <a:spLocks noChangeArrowheads="1"/>
            </p:cNvSpPr>
            <p:nvPr/>
          </p:nvSpPr>
          <p:spPr bwMode="auto">
            <a:xfrm>
              <a:off x="82" y="1021"/>
              <a:ext cx="501" cy="228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57" name="Rectangle 39"/>
            <p:cNvSpPr>
              <a:spLocks noChangeArrowheads="1"/>
            </p:cNvSpPr>
            <p:nvPr/>
          </p:nvSpPr>
          <p:spPr bwMode="auto">
            <a:xfrm>
              <a:off x="82" y="1021"/>
              <a:ext cx="501" cy="11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029" name="Rectangle 53"/>
          <p:cNvSpPr>
            <a:spLocks noChangeArrowheads="1"/>
          </p:cNvSpPr>
          <p:nvPr/>
        </p:nvSpPr>
        <p:spPr bwMode="auto">
          <a:xfrm>
            <a:off x="762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pl-PL" sz="1800" b="1">
              <a:solidFill>
                <a:srgbClr val="6E00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990600" y="838200"/>
            <a:ext cx="67818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000" b="1" dirty="0" smtClean="0">
                <a:solidFill>
                  <a:srgbClr val="6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pl-PL" sz="2000" b="1" dirty="0" smtClean="0">
                <a:solidFill>
                  <a:srgbClr val="6E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en-GB" sz="2000" b="1" dirty="0" smtClean="0">
              <a:solidFill>
                <a:srgbClr val="6E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219200" y="4724400"/>
            <a:ext cx="6477000" cy="172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l-PL" sz="2800" b="1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dr inż</a:t>
            </a: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. Piotr </a:t>
            </a:r>
            <a:r>
              <a:rPr lang="pl-PL" sz="2800" b="1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Lipiński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gr in</a:t>
            </a: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ż. </a:t>
            </a: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Marcin Kłosiński</a:t>
            </a:r>
            <a:endParaRPr lang="pl-PL" sz="2800" b="1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l-PL" sz="2800" b="1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</a:t>
            </a: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gr </a:t>
            </a:r>
            <a:r>
              <a:rPr lang="pl-PL" sz="28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inż. Izabela Superson</a:t>
            </a:r>
            <a:endParaRPr lang="pl-PL" sz="2800" b="1" dirty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09600" y="1196975"/>
            <a:ext cx="7778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  <a:cs typeface="Times New Roman" pitchFamily="18" charset="0"/>
              </a:rPr>
              <a:t>Web Service</a:t>
            </a:r>
          </a:p>
          <a:p>
            <a:pPr marL="342900" indent="-342900">
              <a:spcBef>
                <a:spcPct val="20000"/>
              </a:spcBef>
            </a:pP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  <a:cs typeface="Times New Roman" pitchFamily="18" charset="0"/>
              </a:rPr>
              <a:t>Programming</a:t>
            </a:r>
          </a:p>
          <a:p>
            <a:pPr marL="342900" indent="-342900">
              <a:spcBef>
                <a:spcPct val="20000"/>
              </a:spcBef>
            </a:pPr>
            <a:endParaRPr lang="pl-PL" sz="3600" dirty="0">
              <a:solidFill>
                <a:srgbClr val="0070C0"/>
              </a:solidFill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  <a:cs typeface="Times New Roman" pitchFamily="18" charset="0"/>
              </a:rPr>
              <a:t>REST 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  <a:cs typeface="Times New Roman" pitchFamily="18" charset="0"/>
              </a:rPr>
              <a:t>Cloud</a:t>
            </a:r>
            <a:endParaRPr lang="pl-PL" sz="3600" dirty="0" smtClean="0">
              <a:solidFill>
                <a:srgbClr val="0070C0"/>
              </a:solidFill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pl-PL" sz="3600" dirty="0">
              <a:solidFill>
                <a:srgbClr val="0070C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50000"/>
              </a:spcBef>
            </a:pP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Non-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functional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R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equirements</a:t>
            </a:r>
            <a:endParaRPr lang="pl-PL" sz="36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052736"/>
            <a:ext cx="8229600" cy="5688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  <a:buFontTx/>
              <a:buChar char="-"/>
            </a:pPr>
            <a:endParaRPr lang="pl-PL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Tx/>
              <a:buChar char="-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1205136"/>
            <a:ext cx="8229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REST Cloud is a simplified web storage space.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enables to organize and store data in a common space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available though out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web.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provides the ability to share files and folders between users.</a:t>
            </a:r>
            <a:endParaRPr lang="pl-P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pl-PL" sz="2400" dirty="0" smtClean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797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50000"/>
              </a:spcBef>
            </a:pP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unctional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R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equirements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/>
            </a:r>
            <a:b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</a:b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Server 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side</a:t>
            </a:r>
            <a:endParaRPr lang="pl-PL" sz="36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052736"/>
            <a:ext cx="8229600" cy="5688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  <a:buFontTx/>
              <a:buChar char="-"/>
            </a:pPr>
            <a:endParaRPr lang="pl-PL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Tx/>
              <a:buChar char="-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055" y="1205136"/>
            <a:ext cx="8229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System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requirements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own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pl-PL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assigned</a:t>
            </a:r>
            <a:r>
              <a:rPr lang="pl-PL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Space has a defined max </a:t>
            </a:r>
            <a:r>
              <a:rPr lang="pl-PL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storage 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size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authenticated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by the system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must be authorized to get to the space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has a full control in his own space</a:t>
            </a:r>
            <a:endParaRPr lang="pl-P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READ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control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spaces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50000"/>
              </a:spcBef>
            </a:pP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unctional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R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equirements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/>
            </a:r>
            <a:b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</a:b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Server 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side</a:t>
            </a:r>
            <a:endParaRPr lang="pl-PL" sz="36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052736"/>
            <a:ext cx="8229600" cy="5688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  <a:buFontTx/>
              <a:buChar char="-"/>
            </a:pPr>
            <a:endParaRPr lang="pl-PL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Tx/>
              <a:buChar char="-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055" y="1205136"/>
            <a:ext cx="8229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uploading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)/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deleting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Downloading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Listing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Listing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shared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tagged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Searching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taggs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deleting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folders</a:t>
            </a:r>
            <a:endParaRPr lang="pl-P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for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Printing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storage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size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50000"/>
              </a:spcBef>
            </a:pP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F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unctional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l-PL" sz="3600" dirty="0" err="1">
                <a:solidFill>
                  <a:srgbClr val="0070C0"/>
                </a:solidFill>
                <a:latin typeface="Arial" pitchFamily="34" charset="0"/>
              </a:rPr>
              <a:t>R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equirements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/>
            </a:r>
            <a:b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</a:br>
            <a:r>
              <a:rPr lang="pl-PL" sz="3600" dirty="0">
                <a:solidFill>
                  <a:srgbClr val="0070C0"/>
                </a:solidFill>
                <a:latin typeface="Arial" pitchFamily="34" charset="0"/>
              </a:rPr>
              <a:t>C</a:t>
            </a: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lient </a:t>
            </a:r>
            <a:r>
              <a:rPr lang="pl-PL" sz="3600" dirty="0" err="1" smtClean="0">
                <a:solidFill>
                  <a:srgbClr val="0070C0"/>
                </a:solidFill>
                <a:latin typeface="Arial" pitchFamily="34" charset="0"/>
              </a:rPr>
              <a:t>side</a:t>
            </a:r>
            <a:endParaRPr lang="pl-PL" sz="36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052736"/>
            <a:ext cx="8229600" cy="5688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spcBef>
                <a:spcPct val="0"/>
              </a:spcBef>
              <a:buFontTx/>
              <a:buChar char="-"/>
            </a:pPr>
            <a:endParaRPr lang="pl-PL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Tx/>
              <a:buChar char="-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1205136"/>
            <a:ext cx="8229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Client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Support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for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all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system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operations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GUI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Swing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JSP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pages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ExtJS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 (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on student choice)</a:t>
            </a:r>
          </a:p>
          <a:p>
            <a:pPr>
              <a:spcBef>
                <a:spcPct val="0"/>
              </a:spcBef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Client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must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support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cache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mechanism</a:t>
            </a: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Provided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content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negotiation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selected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format (XML, JSON, 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1955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50000"/>
              </a:spcBef>
            </a:pPr>
            <a:r>
              <a:rPr lang="pl-PL" sz="3600" dirty="0" smtClean="0">
                <a:solidFill>
                  <a:srgbClr val="0070C0"/>
                </a:solidFill>
                <a:latin typeface="Arial" pitchFamily="34" charset="0"/>
              </a:rPr>
              <a:t>Project Report</a:t>
            </a:r>
            <a:endParaRPr lang="pl-PL" sz="36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 bwMode="auto">
          <a:xfrm>
            <a:off x="914400" y="1052736"/>
            <a:ext cx="8229600" cy="56886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spcBef>
                <a:spcPct val="0"/>
              </a:spcBef>
              <a:buNone/>
            </a:pPr>
            <a:endParaRPr lang="pl-PL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0"/>
              </a:spcBef>
              <a:buFontTx/>
              <a:buChar char="-"/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i="1" dirty="0" smtClean="0"/>
          </a:p>
          <a:p>
            <a:pPr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pl-PL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99592" y="1205136"/>
            <a:ext cx="82296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pl-PL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Project report must contain comprehensive description of system implementation</a:t>
            </a:r>
            <a:r>
              <a:rPr lang="pl-PL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 most important code fragments.</a:t>
            </a:r>
          </a:p>
        </p:txBody>
      </p:sp>
    </p:spTree>
    <p:extLst>
      <p:ext uri="{BB962C8B-B14F-4D97-AF65-F5344CB8AC3E}">
        <p14:creationId xmlns:p14="http://schemas.microsoft.com/office/powerpoint/2010/main" val="9764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Projekt domyśl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kt domyśln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9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239</Words>
  <Application>Microsoft Office PowerPoint</Application>
  <PresentationFormat>On-screen Show (4:3)</PresentationFormat>
  <Paragraphs>70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Projekt domyślny</vt:lpstr>
      <vt:lpstr> </vt:lpstr>
      <vt:lpstr>Non-functional Requirements</vt:lpstr>
      <vt:lpstr>Functional Requirements Server side</vt:lpstr>
      <vt:lpstr>Functional Requirements Server side</vt:lpstr>
      <vt:lpstr>Functional Requirements Client side</vt:lpstr>
      <vt:lpstr>Project Report</vt:lpstr>
    </vt:vector>
  </TitlesOfParts>
  <Company>PŁ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</dc:creator>
  <cp:lastModifiedBy>install</cp:lastModifiedBy>
  <cp:revision>643</cp:revision>
  <cp:lastPrinted>2012-10-03T13:19:05Z</cp:lastPrinted>
  <dcterms:created xsi:type="dcterms:W3CDTF">2007-04-02T08:33:11Z</dcterms:created>
  <dcterms:modified xsi:type="dcterms:W3CDTF">2013-11-13T13:02:53Z</dcterms:modified>
</cp:coreProperties>
</file>