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FE33BB-62D0-4712-830D-915389A36ED8}">
          <p14:sldIdLst>
            <p14:sldId id="25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66945" autoAdjust="0"/>
  </p:normalViewPr>
  <p:slideViewPr>
    <p:cSldViewPr snapToGrid="0">
      <p:cViewPr varScale="1">
        <p:scale>
          <a:sx n="61" d="100"/>
          <a:sy n="61" d="100"/>
        </p:scale>
        <p:origin x="16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7DF41-73E1-4D1D-8ECB-F2291FB73975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D3719-688C-4968-97B9-02AABAF3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3719-688C-4968-97B9-02AABAF373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3719-688C-4968-97B9-02AABAF37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6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2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4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9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1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9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5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7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8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Name</a:t>
            </a:r>
          </a:p>
          <a:p>
            <a:r>
              <a:rPr lang="en-US" dirty="0" smtClean="0">
                <a:hlinkClick r:id="rId3"/>
              </a:rPr>
              <a:t>www.yourwebsite.com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YourTwitter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28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801562" y="3181045"/>
            <a:ext cx="25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www.yoursite.com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99230" y="320441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Blog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466127" y="3753215"/>
            <a:ext cx="109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Twitter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801562" y="3753215"/>
            <a:ext cx="199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YourTwitter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77" y="2277960"/>
            <a:ext cx="2840480" cy="25090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20148" y="4848606"/>
            <a:ext cx="5000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www.westerndevs.com</a:t>
            </a: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@</a:t>
            </a:r>
            <a:r>
              <a:rPr lang="en-US" sz="3200" dirty="0" err="1" smtClean="0">
                <a:solidFill>
                  <a:srgbClr val="002060"/>
                </a:solidFill>
              </a:rPr>
              <a:t>westerndevs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1372" y="4325385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Email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01562" y="4325385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your@email.com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26303</TotalTime>
  <Words>20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Title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Web Development  with Visual Studio</dc:title>
  <dc:creator>David Paquette</dc:creator>
  <cp:lastModifiedBy>Donald Belcham</cp:lastModifiedBy>
  <cp:revision>78</cp:revision>
  <dcterms:created xsi:type="dcterms:W3CDTF">2014-06-24T14:17:04Z</dcterms:created>
  <dcterms:modified xsi:type="dcterms:W3CDTF">2015-09-19T16:33:38Z</dcterms:modified>
</cp:coreProperties>
</file>