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64CDA-0AF7-43AB-8027-07533D5C8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B877D5-90C7-4EDA-8D65-16575C6D0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C04DC-9700-464D-BFFF-1202E187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A1EA7-ED3F-4B5F-931D-530FA2D9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4977AD-C36A-43BC-8059-EC4FCAA5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4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C79FB-71F2-4E8E-BBC1-48D88821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A357C6-D9EC-4A1F-9AF4-5F6C17482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3423C-D86D-46FD-814E-CA2529BE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1DC7F9-6B86-4337-AA81-E015D7AE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D79AC-0380-42FC-92C8-9D16962E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5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61C370-3B48-4644-BA57-E56EA23FF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222773-FC43-45AE-89CC-3F44BD0DC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89E5C-9BEB-4F21-A8D1-83B9FF75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AF68C-11EF-4BB6-814C-CBA8638F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5D193-4406-45F8-A0BA-8CE3BA97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36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21FF6-4645-4E8B-9CBE-50824A8F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3C905F-6249-450E-B744-65BA7B025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90B34-1673-4BBF-A3E5-2F123113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D43B2-4AFD-42B8-A837-D96781C8B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E41A3-0DBA-446D-B301-63BB5E93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89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F961F-88BC-498C-A270-B225ACAF5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FFC242-F4BB-4C24-A3A0-EA9F5B2F2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F605C-996B-4AFC-B926-E7FDD13E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8C1AD-5121-4CF6-AEA1-4CE30834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20013A-39D3-4DBD-B7C7-4F4FEFBF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6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B6F5F-0D28-4B14-A02E-C1585B2A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4B9F1B-D358-468A-9F20-55D3BDFDF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E81B21-FDA7-44B7-B62F-916FE9989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2A57D7-D783-4EB8-B53D-FB45A3BB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B4FD3F-A33B-4DA4-BC65-3B03FDFD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D3B0BB-508B-4515-AC9C-C17DCCE6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21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0F5C4-DD25-4454-A96C-F37871661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7B6D01-AADC-4351-90FD-2FDDA067C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27D941-E845-4320-80BB-A8B656DE6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8849A5-2A67-4774-AD1D-B2393812A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A873DB-3CDC-4995-8C94-B873745CD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303991-BE77-4F95-86BF-F073061CC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04D421-B03E-42EA-8D19-5EB467A2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03B9B0-AE10-4395-AD81-4A63E869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93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50D5B-D984-40A6-951B-431146023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07CEAF-6965-4ACD-BBB5-538C4A5C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A375D5-EA4D-4168-8B9C-C792F54EB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511714-2BCE-4BE1-91C1-9C1DC4B1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57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2D8C7A-BA17-4634-AE40-0370F6187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62A235-D72F-4183-9613-6EFFD413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C67313-28DA-4DD4-875C-ED1BCC64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97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A4C47-639D-47C0-8344-E63007F07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1C97FF-73D1-4855-B069-D992CB393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5F7C6B-BD43-4415-80DE-571DC54EE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A9C6B1-8E4B-4506-BE85-7871DF854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877899-AB5E-44F9-BFAD-0364BDC2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CD40B7-BDE7-4DB9-9842-4FC30FFA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97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43C21-6E85-4F30-BDA1-472077AAA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E510D7-4027-473F-A88C-C29BD9507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C7DC1-1BEB-4C72-B252-E597AF11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19C952-7BA8-4117-AC8B-96BB6A6E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23E29B-44D7-4216-830B-EC817957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6BA21-3E00-4847-99C4-D920484B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64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346E1E-695F-4594-A822-B9C9BAA1F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DC300D-1447-494D-9664-E5DF31A5B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90202-F382-45E5-B35C-611338DAF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10B8C-81DC-452A-8BA2-C42E018654E1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CCFE6-88A0-479D-837B-42D41E8A9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E01953-C46B-4A07-8A7B-6D249951B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75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26ECB243-6FDC-4947-92E9-1CF7641A48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4574389"/>
                  </p:ext>
                </p:extLst>
              </p:nvPr>
            </p:nvGraphicFramePr>
            <p:xfrm>
              <a:off x="1635282" y="1748658"/>
              <a:ext cx="8921435" cy="3024003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605675">
                      <a:extLst>
                        <a:ext uri="{9D8B030D-6E8A-4147-A177-3AD203B41FA5}">
                          <a16:colId xmlns:a16="http://schemas.microsoft.com/office/drawing/2014/main" val="3395497174"/>
                        </a:ext>
                      </a:extLst>
                    </a:gridCol>
                    <a:gridCol w="898756">
                      <a:extLst>
                        <a:ext uri="{9D8B030D-6E8A-4147-A177-3AD203B41FA5}">
                          <a16:colId xmlns:a16="http://schemas.microsoft.com/office/drawing/2014/main" val="678858793"/>
                        </a:ext>
                      </a:extLst>
                    </a:gridCol>
                    <a:gridCol w="1438684">
                      <a:extLst>
                        <a:ext uri="{9D8B030D-6E8A-4147-A177-3AD203B41FA5}">
                          <a16:colId xmlns:a16="http://schemas.microsoft.com/office/drawing/2014/main" val="2988777518"/>
                        </a:ext>
                      </a:extLst>
                    </a:gridCol>
                    <a:gridCol w="972085">
                      <a:extLst>
                        <a:ext uri="{9D8B030D-6E8A-4147-A177-3AD203B41FA5}">
                          <a16:colId xmlns:a16="http://schemas.microsoft.com/office/drawing/2014/main" val="862224178"/>
                        </a:ext>
                      </a:extLst>
                    </a:gridCol>
                    <a:gridCol w="942921">
                      <a:extLst>
                        <a:ext uri="{9D8B030D-6E8A-4147-A177-3AD203B41FA5}">
                          <a16:colId xmlns:a16="http://schemas.microsoft.com/office/drawing/2014/main" val="2727531135"/>
                        </a:ext>
                      </a:extLst>
                    </a:gridCol>
                    <a:gridCol w="1166502">
                      <a:extLst>
                        <a:ext uri="{9D8B030D-6E8A-4147-A177-3AD203B41FA5}">
                          <a16:colId xmlns:a16="http://schemas.microsoft.com/office/drawing/2014/main" val="1707983242"/>
                        </a:ext>
                      </a:extLst>
                    </a:gridCol>
                    <a:gridCol w="1117896">
                      <a:extLst>
                        <a:ext uri="{9D8B030D-6E8A-4147-A177-3AD203B41FA5}">
                          <a16:colId xmlns:a16="http://schemas.microsoft.com/office/drawing/2014/main" val="1461403230"/>
                        </a:ext>
                      </a:extLst>
                    </a:gridCol>
                    <a:gridCol w="780696">
                      <a:extLst>
                        <a:ext uri="{9D8B030D-6E8A-4147-A177-3AD203B41FA5}">
                          <a16:colId xmlns:a16="http://schemas.microsoft.com/office/drawing/2014/main" val="2159540685"/>
                        </a:ext>
                      </a:extLst>
                    </a:gridCol>
                    <a:gridCol w="998220">
                      <a:extLst>
                        <a:ext uri="{9D8B030D-6E8A-4147-A177-3AD203B41FA5}">
                          <a16:colId xmlns:a16="http://schemas.microsoft.com/office/drawing/2014/main" val="3876749691"/>
                        </a:ext>
                      </a:extLst>
                    </a:gridCol>
                  </a:tblGrid>
                  <a:tr h="381125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A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B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F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G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8016011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이 름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소    속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 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가  격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데이터타입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장 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활 동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날 짜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7336768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Maud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159,100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AI</a:t>
                          </a:r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스피커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출판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1658149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Mamie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건강보험심사평가원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data_245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142,900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레일플러스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2016/08/12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49121987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Emily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지하철공사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data_871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127,000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음성데이터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페이션트모니터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2018/02/19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718708014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5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Eva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국민건강보험공단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data_601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121,000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T</a:t>
                          </a:r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머니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판매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2016/09/29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19953170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6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Pearl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151,100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스마트워치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출판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12911642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919475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26ECB243-6FDC-4947-92E9-1CF7641A48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4574389"/>
                  </p:ext>
                </p:extLst>
              </p:nvPr>
            </p:nvGraphicFramePr>
            <p:xfrm>
              <a:off x="1635282" y="1748658"/>
              <a:ext cx="8921435" cy="3024003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605675">
                      <a:extLst>
                        <a:ext uri="{9D8B030D-6E8A-4147-A177-3AD203B41FA5}">
                          <a16:colId xmlns:a16="http://schemas.microsoft.com/office/drawing/2014/main" val="3395497174"/>
                        </a:ext>
                      </a:extLst>
                    </a:gridCol>
                    <a:gridCol w="898756">
                      <a:extLst>
                        <a:ext uri="{9D8B030D-6E8A-4147-A177-3AD203B41FA5}">
                          <a16:colId xmlns:a16="http://schemas.microsoft.com/office/drawing/2014/main" val="678858793"/>
                        </a:ext>
                      </a:extLst>
                    </a:gridCol>
                    <a:gridCol w="1438684">
                      <a:extLst>
                        <a:ext uri="{9D8B030D-6E8A-4147-A177-3AD203B41FA5}">
                          <a16:colId xmlns:a16="http://schemas.microsoft.com/office/drawing/2014/main" val="2988777518"/>
                        </a:ext>
                      </a:extLst>
                    </a:gridCol>
                    <a:gridCol w="972085">
                      <a:extLst>
                        <a:ext uri="{9D8B030D-6E8A-4147-A177-3AD203B41FA5}">
                          <a16:colId xmlns:a16="http://schemas.microsoft.com/office/drawing/2014/main" val="862224178"/>
                        </a:ext>
                      </a:extLst>
                    </a:gridCol>
                    <a:gridCol w="942921">
                      <a:extLst>
                        <a:ext uri="{9D8B030D-6E8A-4147-A177-3AD203B41FA5}">
                          <a16:colId xmlns:a16="http://schemas.microsoft.com/office/drawing/2014/main" val="2727531135"/>
                        </a:ext>
                      </a:extLst>
                    </a:gridCol>
                    <a:gridCol w="1166502">
                      <a:extLst>
                        <a:ext uri="{9D8B030D-6E8A-4147-A177-3AD203B41FA5}">
                          <a16:colId xmlns:a16="http://schemas.microsoft.com/office/drawing/2014/main" val="1707983242"/>
                        </a:ext>
                      </a:extLst>
                    </a:gridCol>
                    <a:gridCol w="1117896">
                      <a:extLst>
                        <a:ext uri="{9D8B030D-6E8A-4147-A177-3AD203B41FA5}">
                          <a16:colId xmlns:a16="http://schemas.microsoft.com/office/drawing/2014/main" val="1461403230"/>
                        </a:ext>
                      </a:extLst>
                    </a:gridCol>
                    <a:gridCol w="780696">
                      <a:extLst>
                        <a:ext uri="{9D8B030D-6E8A-4147-A177-3AD203B41FA5}">
                          <a16:colId xmlns:a16="http://schemas.microsoft.com/office/drawing/2014/main" val="2159540685"/>
                        </a:ext>
                      </a:extLst>
                    </a:gridCol>
                    <a:gridCol w="998220">
                      <a:extLst>
                        <a:ext uri="{9D8B030D-6E8A-4147-A177-3AD203B41FA5}">
                          <a16:colId xmlns:a16="http://schemas.microsoft.com/office/drawing/2014/main" val="3876749691"/>
                        </a:ext>
                      </a:extLst>
                    </a:gridCol>
                  </a:tblGrid>
                  <a:tr h="381125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A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B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F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G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8016011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이 </a:t>
                          </a:r>
                          <a:r>
                            <a:rPr lang="ko-KR" altLang="en-US" sz="1200" b="0" dirty="0" err="1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름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소    속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 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가  격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데이터타입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장 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활 동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날 짜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7336768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Maud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159,100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AI</a:t>
                          </a:r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스피커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출판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1658149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Mamie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건강보험심사평가원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data_245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142,900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레일플러스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2016/08/12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49121987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Emily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지하철공사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data_871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127,000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음성데이터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</a:t>
                          </a:r>
                          <a:r>
                            <a:rPr lang="ko-KR" altLang="en-US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페이션트모니터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2018/02/19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718708014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5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Eva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국민건강보험공단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data_601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121,000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T</a:t>
                          </a:r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머니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판매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2016/09/29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19953170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6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Pearl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151,100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스마트워치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출판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12911642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0" t="-701613" r="-138282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67568" t="-701613" r="-825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05085" t="-701613" r="-41737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304403" t="-701613" r="-51949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414839" t="-701613" r="-43290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415625" t="-701613" r="-24947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540984" t="-701613" r="-16174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916406" t="-701613" r="-13125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793293" t="-701613" r="-2439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19475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974F10BA-4E50-4180-BBC5-295E8EE2C268}"/>
              </a:ext>
            </a:extLst>
          </p:cNvPr>
          <p:cNvSpPr/>
          <p:nvPr/>
        </p:nvSpPr>
        <p:spPr>
          <a:xfrm rot="16200000">
            <a:off x="1937645" y="1822964"/>
            <a:ext cx="259129" cy="259813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엑셀에 대한 이미지 검색결과">
            <a:extLst>
              <a:ext uri="{FF2B5EF4-FFF2-40B4-BE49-F238E27FC236}">
                <a16:creationId xmlns:a16="http://schemas.microsoft.com/office/drawing/2014/main" id="{A9264D5D-BE79-4B8B-B99B-EB8EB528F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93" y="3624498"/>
            <a:ext cx="2839819" cy="283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92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B15A06DF-DFFD-4319-AE40-E07BE51C3A98}"/>
              </a:ext>
            </a:extLst>
          </p:cNvPr>
          <p:cNvSpPr/>
          <p:nvPr/>
        </p:nvSpPr>
        <p:spPr>
          <a:xfrm rot="16200000">
            <a:off x="1686093" y="1536321"/>
            <a:ext cx="806172" cy="1265067"/>
          </a:xfrm>
          <a:prstGeom prst="homePlate">
            <a:avLst>
              <a:gd name="adj" fmla="val 39700"/>
            </a:avLst>
          </a:prstGeom>
          <a:solidFill>
            <a:srgbClr val="E5E5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4B428D1-38E3-4D33-8F92-C2F8B0E41A96}"/>
              </a:ext>
            </a:extLst>
          </p:cNvPr>
          <p:cNvSpPr/>
          <p:nvPr/>
        </p:nvSpPr>
        <p:spPr>
          <a:xfrm>
            <a:off x="4347079" y="370552"/>
            <a:ext cx="1344596" cy="706624"/>
          </a:xfrm>
          <a:prstGeom prst="roundRect">
            <a:avLst>
              <a:gd name="adj" fmla="val 42223"/>
            </a:avLst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FFA64-2CF1-4540-B9DE-6A7F1ADD087B}"/>
              </a:ext>
            </a:extLst>
          </p:cNvPr>
          <p:cNvSpPr/>
          <p:nvPr/>
        </p:nvSpPr>
        <p:spPr>
          <a:xfrm>
            <a:off x="1424510" y="388584"/>
            <a:ext cx="1329337" cy="67056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생성</a:t>
            </a:r>
            <a:endParaRPr lang="ko-KR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5BB0E1D-83A5-4A09-9879-92F618E8509B}"/>
              </a:ext>
            </a:extLst>
          </p:cNvPr>
          <p:cNvCxnSpPr>
            <a:cxnSpLocks/>
          </p:cNvCxnSpPr>
          <p:nvPr/>
        </p:nvCxnSpPr>
        <p:spPr>
          <a:xfrm flipV="1">
            <a:off x="2721713" y="1085104"/>
            <a:ext cx="2277782" cy="98629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DCD5011-E537-4943-8AE9-A8D80FE3D872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H="1" flipV="1">
            <a:off x="2089179" y="1059144"/>
            <a:ext cx="1" cy="70662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E66ADBD-302D-4B82-940F-C4D611AB9A3E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>
            <a:off x="2753847" y="723864"/>
            <a:ext cx="159323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719ED7C-2E5D-405E-BE76-A35E1E4D3B87}"/>
              </a:ext>
            </a:extLst>
          </p:cNvPr>
          <p:cNvSpPr txBox="1"/>
          <p:nvPr/>
        </p:nvSpPr>
        <p:spPr>
          <a:xfrm>
            <a:off x="2926864" y="357937"/>
            <a:ext cx="1682088" cy="377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9880E3-1477-4582-9912-E95B7CE4131B}"/>
              </a:ext>
            </a:extLst>
          </p:cNvPr>
          <p:cNvSpPr txBox="1"/>
          <p:nvPr/>
        </p:nvSpPr>
        <p:spPr>
          <a:xfrm>
            <a:off x="3767908" y="1578250"/>
            <a:ext cx="7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E83A3-AE12-4CBB-981E-E7D0DB152B2A}"/>
              </a:ext>
            </a:extLst>
          </p:cNvPr>
          <p:cNvSpPr txBox="1"/>
          <p:nvPr/>
        </p:nvSpPr>
        <p:spPr>
          <a:xfrm>
            <a:off x="1525513" y="1227790"/>
            <a:ext cx="7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Act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67D92948-2963-4809-911A-50884E11021C}"/>
              </a:ext>
            </a:extLst>
          </p:cNvPr>
          <p:cNvSpPr/>
          <p:nvPr/>
        </p:nvSpPr>
        <p:spPr>
          <a:xfrm rot="16200000">
            <a:off x="5835605" y="4476756"/>
            <a:ext cx="806172" cy="1265067"/>
          </a:xfrm>
          <a:prstGeom prst="homePlate">
            <a:avLst>
              <a:gd name="adj" fmla="val 39700"/>
            </a:avLst>
          </a:prstGeom>
          <a:solidFill>
            <a:srgbClr val="E5E5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Person2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34A99D4-DA86-45C8-9100-21875CE89DE3}"/>
              </a:ext>
            </a:extLst>
          </p:cNvPr>
          <p:cNvSpPr/>
          <p:nvPr/>
        </p:nvSpPr>
        <p:spPr>
          <a:xfrm>
            <a:off x="8245719" y="3163515"/>
            <a:ext cx="1344596" cy="706624"/>
          </a:xfrm>
          <a:prstGeom prst="roundRect">
            <a:avLst>
              <a:gd name="adj" fmla="val 42223"/>
            </a:avLst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Data2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B3200D-0B67-42A5-815C-19D8546DFFEF}"/>
              </a:ext>
            </a:extLst>
          </p:cNvPr>
          <p:cNvSpPr/>
          <p:nvPr/>
        </p:nvSpPr>
        <p:spPr>
          <a:xfrm>
            <a:off x="5572367" y="3181547"/>
            <a:ext cx="1329337" cy="69652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수정</a:t>
            </a:r>
            <a:r>
              <a:rPr lang="en-US" altLang="ko-KR"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가공</a:t>
            </a:r>
            <a:r>
              <a:rPr lang="en-US" altLang="ko-KR"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변환</a:t>
            </a:r>
            <a:endParaRPr lang="ko-KR" alt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6F754F-ACFA-4965-91E3-001E4FCCE978}"/>
              </a:ext>
            </a:extLst>
          </p:cNvPr>
          <p:cNvCxnSpPr>
            <a:cxnSpLocks/>
          </p:cNvCxnSpPr>
          <p:nvPr/>
        </p:nvCxnSpPr>
        <p:spPr>
          <a:xfrm flipV="1">
            <a:off x="4153687" y="3878071"/>
            <a:ext cx="4820648" cy="110548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6D59AB6-5150-4575-96E9-32A24B0299A3}"/>
              </a:ext>
            </a:extLst>
          </p:cNvPr>
          <p:cNvCxnSpPr>
            <a:cxnSpLocks/>
            <a:stCxn id="28" idx="3"/>
            <a:endCxn id="30" idx="2"/>
          </p:cNvCxnSpPr>
          <p:nvPr/>
        </p:nvCxnSpPr>
        <p:spPr>
          <a:xfrm flipH="1" flipV="1">
            <a:off x="6237036" y="3878067"/>
            <a:ext cx="1656" cy="82813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E3EBBA2-E579-4C17-B0F9-254DEB72560A}"/>
              </a:ext>
            </a:extLst>
          </p:cNvPr>
          <p:cNvCxnSpPr>
            <a:cxnSpLocks/>
            <a:stCxn id="29" idx="1"/>
            <a:endCxn id="30" idx="3"/>
          </p:cNvCxnSpPr>
          <p:nvPr/>
        </p:nvCxnSpPr>
        <p:spPr>
          <a:xfrm flipH="1">
            <a:off x="6901704" y="3516827"/>
            <a:ext cx="1344015" cy="1298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8CA1BEC-B900-44A3-AABA-72D26C9EE82D}"/>
              </a:ext>
            </a:extLst>
          </p:cNvPr>
          <p:cNvSpPr txBox="1"/>
          <p:nvPr/>
        </p:nvSpPr>
        <p:spPr>
          <a:xfrm>
            <a:off x="6986780" y="3181831"/>
            <a:ext cx="1682088" cy="377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BB6702-6BEE-4F86-B59B-F111D4BBBED6}"/>
              </a:ext>
            </a:extLst>
          </p:cNvPr>
          <p:cNvSpPr txBox="1"/>
          <p:nvPr/>
        </p:nvSpPr>
        <p:spPr>
          <a:xfrm>
            <a:off x="7233466" y="4231300"/>
            <a:ext cx="7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CBE614-100A-415F-A526-6AB51B033D58}"/>
              </a:ext>
            </a:extLst>
          </p:cNvPr>
          <p:cNvSpPr txBox="1"/>
          <p:nvPr/>
        </p:nvSpPr>
        <p:spPr>
          <a:xfrm>
            <a:off x="5774411" y="3994430"/>
            <a:ext cx="7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Act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815F308-1CEA-4937-8272-B37A96EFC0CD}"/>
              </a:ext>
            </a:extLst>
          </p:cNvPr>
          <p:cNvSpPr/>
          <p:nvPr/>
        </p:nvSpPr>
        <p:spPr>
          <a:xfrm>
            <a:off x="2848854" y="3184813"/>
            <a:ext cx="1344596" cy="706624"/>
          </a:xfrm>
          <a:prstGeom prst="roundRect">
            <a:avLst>
              <a:gd name="adj" fmla="val 42223"/>
            </a:avLst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Data1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14954866-3412-47B2-9B79-87855159521A}"/>
              </a:ext>
            </a:extLst>
          </p:cNvPr>
          <p:cNvSpPr/>
          <p:nvPr/>
        </p:nvSpPr>
        <p:spPr>
          <a:xfrm rot="16200000">
            <a:off x="3120030" y="4423300"/>
            <a:ext cx="806172" cy="1265067"/>
          </a:xfrm>
          <a:prstGeom prst="homePlate">
            <a:avLst>
              <a:gd name="adj" fmla="val 39700"/>
            </a:avLst>
          </a:prstGeom>
          <a:solidFill>
            <a:srgbClr val="E5E5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Person1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56784A6-B587-4148-B210-CB30D39B5095}"/>
              </a:ext>
            </a:extLst>
          </p:cNvPr>
          <p:cNvCxnSpPr>
            <a:cxnSpLocks/>
            <a:stCxn id="30" idx="1"/>
            <a:endCxn id="39" idx="3"/>
          </p:cNvCxnSpPr>
          <p:nvPr/>
        </p:nvCxnSpPr>
        <p:spPr>
          <a:xfrm flipH="1">
            <a:off x="4193450" y="3529807"/>
            <a:ext cx="1378917" cy="831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354EA92-324B-4039-93C3-4E6EAD5F918D}"/>
              </a:ext>
            </a:extLst>
          </p:cNvPr>
          <p:cNvSpPr txBox="1"/>
          <p:nvPr/>
        </p:nvSpPr>
        <p:spPr>
          <a:xfrm>
            <a:off x="4275309" y="3189386"/>
            <a:ext cx="1682088" cy="377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185C462-E98A-4634-A641-2FF369C6D729}"/>
              </a:ext>
            </a:extLst>
          </p:cNvPr>
          <p:cNvCxnSpPr>
            <a:cxnSpLocks/>
            <a:stCxn id="40" idx="3"/>
            <a:endCxn id="39" idx="2"/>
          </p:cNvCxnSpPr>
          <p:nvPr/>
        </p:nvCxnSpPr>
        <p:spPr>
          <a:xfrm flipH="1" flipV="1">
            <a:off x="3521152" y="3891437"/>
            <a:ext cx="1965" cy="76131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E5BABBD-2F03-47A1-AF2D-80AB0DFF76EE}"/>
              </a:ext>
            </a:extLst>
          </p:cNvPr>
          <p:cNvSpPr txBox="1"/>
          <p:nvPr/>
        </p:nvSpPr>
        <p:spPr>
          <a:xfrm>
            <a:off x="2904215" y="4063660"/>
            <a:ext cx="7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732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67D92948-2963-4809-911A-50884E11021C}"/>
              </a:ext>
            </a:extLst>
          </p:cNvPr>
          <p:cNvSpPr/>
          <p:nvPr/>
        </p:nvSpPr>
        <p:spPr>
          <a:xfrm rot="16200000">
            <a:off x="3416023" y="1723137"/>
            <a:ext cx="806172" cy="1265067"/>
          </a:xfrm>
          <a:prstGeom prst="homePlate">
            <a:avLst>
              <a:gd name="adj" fmla="val 39700"/>
            </a:avLst>
          </a:prstGeom>
          <a:solidFill>
            <a:srgbClr val="E5E5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Person2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34A99D4-DA86-45C8-9100-21875CE89DE3}"/>
              </a:ext>
            </a:extLst>
          </p:cNvPr>
          <p:cNvSpPr/>
          <p:nvPr/>
        </p:nvSpPr>
        <p:spPr>
          <a:xfrm>
            <a:off x="5826137" y="409896"/>
            <a:ext cx="1344596" cy="706624"/>
          </a:xfrm>
          <a:prstGeom prst="roundRect">
            <a:avLst>
              <a:gd name="adj" fmla="val 42223"/>
            </a:avLst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Data2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B3200D-0B67-42A5-815C-19D8546DFFEF}"/>
              </a:ext>
            </a:extLst>
          </p:cNvPr>
          <p:cNvSpPr/>
          <p:nvPr/>
        </p:nvSpPr>
        <p:spPr>
          <a:xfrm>
            <a:off x="3152785" y="427928"/>
            <a:ext cx="1329337" cy="69652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수정</a:t>
            </a:r>
            <a:r>
              <a:rPr lang="en-US" altLang="ko-KR"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가공</a:t>
            </a:r>
            <a:r>
              <a:rPr lang="en-US" altLang="ko-KR"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변환</a:t>
            </a:r>
            <a:endParaRPr lang="ko-KR" alt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6F754F-ACFA-4965-91E3-001E4FCCE978}"/>
              </a:ext>
            </a:extLst>
          </p:cNvPr>
          <p:cNvCxnSpPr>
            <a:cxnSpLocks/>
          </p:cNvCxnSpPr>
          <p:nvPr/>
        </p:nvCxnSpPr>
        <p:spPr>
          <a:xfrm flipV="1">
            <a:off x="1734105" y="1124452"/>
            <a:ext cx="4820648" cy="110548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6D59AB6-5150-4575-96E9-32A24B0299A3}"/>
              </a:ext>
            </a:extLst>
          </p:cNvPr>
          <p:cNvCxnSpPr>
            <a:cxnSpLocks/>
            <a:stCxn id="28" idx="3"/>
            <a:endCxn id="30" idx="2"/>
          </p:cNvCxnSpPr>
          <p:nvPr/>
        </p:nvCxnSpPr>
        <p:spPr>
          <a:xfrm flipH="1" flipV="1">
            <a:off x="3817454" y="1124448"/>
            <a:ext cx="1656" cy="82813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E3EBBA2-E579-4C17-B0F9-254DEB72560A}"/>
              </a:ext>
            </a:extLst>
          </p:cNvPr>
          <p:cNvCxnSpPr>
            <a:cxnSpLocks/>
            <a:stCxn id="29" idx="1"/>
            <a:endCxn id="30" idx="3"/>
          </p:cNvCxnSpPr>
          <p:nvPr/>
        </p:nvCxnSpPr>
        <p:spPr>
          <a:xfrm flipH="1">
            <a:off x="4482122" y="763208"/>
            <a:ext cx="1344015" cy="1298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8CA1BEC-B900-44A3-AABA-72D26C9EE82D}"/>
              </a:ext>
            </a:extLst>
          </p:cNvPr>
          <p:cNvSpPr txBox="1"/>
          <p:nvPr/>
        </p:nvSpPr>
        <p:spPr>
          <a:xfrm>
            <a:off x="4567198" y="428212"/>
            <a:ext cx="1682088" cy="377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BB6702-6BEE-4F86-B59B-F111D4BBBED6}"/>
              </a:ext>
            </a:extLst>
          </p:cNvPr>
          <p:cNvSpPr txBox="1"/>
          <p:nvPr/>
        </p:nvSpPr>
        <p:spPr>
          <a:xfrm>
            <a:off x="4813884" y="1477681"/>
            <a:ext cx="7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CBE614-100A-415F-A526-6AB51B033D58}"/>
              </a:ext>
            </a:extLst>
          </p:cNvPr>
          <p:cNvSpPr txBox="1"/>
          <p:nvPr/>
        </p:nvSpPr>
        <p:spPr>
          <a:xfrm>
            <a:off x="3354829" y="1240811"/>
            <a:ext cx="7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Act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815F308-1CEA-4937-8272-B37A96EFC0CD}"/>
              </a:ext>
            </a:extLst>
          </p:cNvPr>
          <p:cNvSpPr/>
          <p:nvPr/>
        </p:nvSpPr>
        <p:spPr>
          <a:xfrm>
            <a:off x="429272" y="431194"/>
            <a:ext cx="1344596" cy="706624"/>
          </a:xfrm>
          <a:prstGeom prst="roundRect">
            <a:avLst>
              <a:gd name="adj" fmla="val 42223"/>
            </a:avLst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Data1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14954866-3412-47B2-9B79-87855159521A}"/>
              </a:ext>
            </a:extLst>
          </p:cNvPr>
          <p:cNvSpPr/>
          <p:nvPr/>
        </p:nvSpPr>
        <p:spPr>
          <a:xfrm rot="16200000">
            <a:off x="700448" y="1669681"/>
            <a:ext cx="806172" cy="1265067"/>
          </a:xfrm>
          <a:prstGeom prst="homePlate">
            <a:avLst>
              <a:gd name="adj" fmla="val 39700"/>
            </a:avLst>
          </a:prstGeom>
          <a:solidFill>
            <a:srgbClr val="E5E5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Person1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56784A6-B587-4148-B210-CB30D39B5095}"/>
              </a:ext>
            </a:extLst>
          </p:cNvPr>
          <p:cNvCxnSpPr>
            <a:cxnSpLocks/>
            <a:stCxn id="30" idx="1"/>
            <a:endCxn id="39" idx="3"/>
          </p:cNvCxnSpPr>
          <p:nvPr/>
        </p:nvCxnSpPr>
        <p:spPr>
          <a:xfrm flipH="1">
            <a:off x="1773868" y="776188"/>
            <a:ext cx="1378917" cy="831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354EA92-324B-4039-93C3-4E6EAD5F918D}"/>
              </a:ext>
            </a:extLst>
          </p:cNvPr>
          <p:cNvSpPr txBox="1"/>
          <p:nvPr/>
        </p:nvSpPr>
        <p:spPr>
          <a:xfrm>
            <a:off x="1855727" y="435767"/>
            <a:ext cx="1682088" cy="377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185C462-E98A-4634-A641-2FF369C6D729}"/>
              </a:ext>
            </a:extLst>
          </p:cNvPr>
          <p:cNvCxnSpPr>
            <a:cxnSpLocks/>
            <a:stCxn id="40" idx="3"/>
            <a:endCxn id="39" idx="2"/>
          </p:cNvCxnSpPr>
          <p:nvPr/>
        </p:nvCxnSpPr>
        <p:spPr>
          <a:xfrm flipH="1" flipV="1">
            <a:off x="1101570" y="1137818"/>
            <a:ext cx="1965" cy="76131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E5BABBD-2F03-47A1-AF2D-80AB0DFF76EE}"/>
              </a:ext>
            </a:extLst>
          </p:cNvPr>
          <p:cNvSpPr txBox="1"/>
          <p:nvPr/>
        </p:nvSpPr>
        <p:spPr>
          <a:xfrm>
            <a:off x="484633" y="1310041"/>
            <a:ext cx="7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87DDE970-AB75-4FAC-A93C-12B254A76680}"/>
              </a:ext>
            </a:extLst>
          </p:cNvPr>
          <p:cNvSpPr/>
          <p:nvPr/>
        </p:nvSpPr>
        <p:spPr>
          <a:xfrm rot="16200000">
            <a:off x="7451717" y="4934859"/>
            <a:ext cx="806172" cy="1265067"/>
          </a:xfrm>
          <a:prstGeom prst="homePlate">
            <a:avLst>
              <a:gd name="adj" fmla="val 39700"/>
            </a:avLst>
          </a:prstGeom>
          <a:solidFill>
            <a:srgbClr val="E5E5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Person2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C87CE4-C5C9-42CA-BA34-61E14BA7DCFF}"/>
              </a:ext>
            </a:extLst>
          </p:cNvPr>
          <p:cNvSpPr/>
          <p:nvPr/>
        </p:nvSpPr>
        <p:spPr>
          <a:xfrm>
            <a:off x="7170733" y="3727190"/>
            <a:ext cx="1344596" cy="706624"/>
          </a:xfrm>
          <a:prstGeom prst="roundRect">
            <a:avLst>
              <a:gd name="adj" fmla="val 42223"/>
            </a:avLst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Data1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461F800-7D54-4D6D-AAFC-0A2A086AD685}"/>
              </a:ext>
            </a:extLst>
          </p:cNvPr>
          <p:cNvSpPr/>
          <p:nvPr/>
        </p:nvSpPr>
        <p:spPr>
          <a:xfrm>
            <a:off x="4497381" y="3745222"/>
            <a:ext cx="1329337" cy="69652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배포</a:t>
            </a:r>
            <a:r>
              <a:rPr lang="en-US" altLang="ko-KR"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판매</a:t>
            </a:r>
            <a:r>
              <a:rPr lang="en-US" altLang="ko-KR"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전달</a:t>
            </a:r>
            <a:endParaRPr lang="ko-KR" alt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0B4D0E8-E115-4AA8-89FC-DAF4770EEA1B}"/>
              </a:ext>
            </a:extLst>
          </p:cNvPr>
          <p:cNvCxnSpPr>
            <a:cxnSpLocks/>
            <a:stCxn id="26" idx="3"/>
            <a:endCxn id="27" idx="2"/>
          </p:cNvCxnSpPr>
          <p:nvPr/>
        </p:nvCxnSpPr>
        <p:spPr>
          <a:xfrm flipH="1" flipV="1">
            <a:off x="7843031" y="4433814"/>
            <a:ext cx="11773" cy="73049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DCC5578-1564-4DB0-B4F0-7F874DB404BA}"/>
              </a:ext>
            </a:extLst>
          </p:cNvPr>
          <p:cNvCxnSpPr>
            <a:cxnSpLocks/>
            <a:stCxn id="27" idx="1"/>
            <a:endCxn id="37" idx="3"/>
          </p:cNvCxnSpPr>
          <p:nvPr/>
        </p:nvCxnSpPr>
        <p:spPr>
          <a:xfrm flipH="1">
            <a:off x="5826718" y="4080502"/>
            <a:ext cx="1344015" cy="1298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DD5D734-11D4-4F09-9D80-453571DE1150}"/>
              </a:ext>
            </a:extLst>
          </p:cNvPr>
          <p:cNvSpPr txBox="1"/>
          <p:nvPr/>
        </p:nvSpPr>
        <p:spPr>
          <a:xfrm>
            <a:off x="5911794" y="3745506"/>
            <a:ext cx="1682088" cy="377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27B25D-AD0B-49E9-9DC6-9EE9C4C0776A}"/>
              </a:ext>
            </a:extLst>
          </p:cNvPr>
          <p:cNvSpPr txBox="1"/>
          <p:nvPr/>
        </p:nvSpPr>
        <p:spPr>
          <a:xfrm>
            <a:off x="7222269" y="4610310"/>
            <a:ext cx="7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EF4E570-A3A4-4D12-A9FC-0CE486803AD9}"/>
              </a:ext>
            </a:extLst>
          </p:cNvPr>
          <p:cNvSpPr/>
          <p:nvPr/>
        </p:nvSpPr>
        <p:spPr>
          <a:xfrm>
            <a:off x="1773868" y="3748488"/>
            <a:ext cx="1344596" cy="706624"/>
          </a:xfrm>
          <a:prstGeom prst="roundRect">
            <a:avLst>
              <a:gd name="adj" fmla="val 42223"/>
            </a:avLst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Data1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43B41F9B-186A-40FA-B026-41C018CF7ED8}"/>
              </a:ext>
            </a:extLst>
          </p:cNvPr>
          <p:cNvSpPr/>
          <p:nvPr/>
        </p:nvSpPr>
        <p:spPr>
          <a:xfrm rot="16200000">
            <a:off x="2035713" y="4986975"/>
            <a:ext cx="806172" cy="1265067"/>
          </a:xfrm>
          <a:prstGeom prst="homePlate">
            <a:avLst>
              <a:gd name="adj" fmla="val 39700"/>
            </a:avLst>
          </a:prstGeom>
          <a:solidFill>
            <a:srgbClr val="E5E5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Person1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DC646FF-A452-4135-8587-7BCF1D03778A}"/>
              </a:ext>
            </a:extLst>
          </p:cNvPr>
          <p:cNvCxnSpPr>
            <a:cxnSpLocks/>
            <a:stCxn id="37" idx="1"/>
            <a:endCxn id="48" idx="3"/>
          </p:cNvCxnSpPr>
          <p:nvPr/>
        </p:nvCxnSpPr>
        <p:spPr>
          <a:xfrm flipH="1">
            <a:off x="3118464" y="4093482"/>
            <a:ext cx="1378917" cy="831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F4A5B72-AD5C-4A1F-9171-820A5851443A}"/>
              </a:ext>
            </a:extLst>
          </p:cNvPr>
          <p:cNvSpPr txBox="1"/>
          <p:nvPr/>
        </p:nvSpPr>
        <p:spPr>
          <a:xfrm>
            <a:off x="3200323" y="3753061"/>
            <a:ext cx="1682088" cy="377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8831931-2735-40A9-BB8D-B27DCB1820C7}"/>
              </a:ext>
            </a:extLst>
          </p:cNvPr>
          <p:cNvCxnSpPr>
            <a:cxnSpLocks/>
            <a:stCxn id="49" idx="3"/>
            <a:endCxn id="48" idx="2"/>
          </p:cNvCxnSpPr>
          <p:nvPr/>
        </p:nvCxnSpPr>
        <p:spPr>
          <a:xfrm flipV="1">
            <a:off x="2438800" y="4455112"/>
            <a:ext cx="7366" cy="76131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E867B0E-7842-4118-B887-120B92FF78F0}"/>
              </a:ext>
            </a:extLst>
          </p:cNvPr>
          <p:cNvSpPr txBox="1"/>
          <p:nvPr/>
        </p:nvSpPr>
        <p:spPr>
          <a:xfrm>
            <a:off x="1829229" y="4627335"/>
            <a:ext cx="7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809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67D92948-2963-4809-911A-50884E11021C}"/>
              </a:ext>
            </a:extLst>
          </p:cNvPr>
          <p:cNvSpPr/>
          <p:nvPr/>
        </p:nvSpPr>
        <p:spPr>
          <a:xfrm rot="16200000">
            <a:off x="3416023" y="1723137"/>
            <a:ext cx="806172" cy="1265067"/>
          </a:xfrm>
          <a:prstGeom prst="homePlate">
            <a:avLst>
              <a:gd name="adj" fmla="val 39700"/>
            </a:avLst>
          </a:prstGeom>
          <a:solidFill>
            <a:srgbClr val="E5E5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Person2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34A99D4-DA86-45C8-9100-21875CE89DE3}"/>
              </a:ext>
            </a:extLst>
          </p:cNvPr>
          <p:cNvSpPr/>
          <p:nvPr/>
        </p:nvSpPr>
        <p:spPr>
          <a:xfrm>
            <a:off x="5826137" y="409896"/>
            <a:ext cx="1344596" cy="706624"/>
          </a:xfrm>
          <a:prstGeom prst="roundRect">
            <a:avLst>
              <a:gd name="adj" fmla="val 42223"/>
            </a:avLst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Data2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B3200D-0B67-42A5-815C-19D8546DFFEF}"/>
              </a:ext>
            </a:extLst>
          </p:cNvPr>
          <p:cNvSpPr/>
          <p:nvPr/>
        </p:nvSpPr>
        <p:spPr>
          <a:xfrm>
            <a:off x="3152785" y="427928"/>
            <a:ext cx="1329337" cy="69652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수정</a:t>
            </a:r>
            <a:r>
              <a:rPr lang="en-US" altLang="ko-KR"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가공</a:t>
            </a:r>
            <a:r>
              <a:rPr lang="en-US" altLang="ko-KR"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변환</a:t>
            </a:r>
            <a:endParaRPr lang="ko-KR" alt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6F754F-ACFA-4965-91E3-001E4FCCE978}"/>
              </a:ext>
            </a:extLst>
          </p:cNvPr>
          <p:cNvCxnSpPr>
            <a:cxnSpLocks/>
          </p:cNvCxnSpPr>
          <p:nvPr/>
        </p:nvCxnSpPr>
        <p:spPr>
          <a:xfrm flipV="1">
            <a:off x="1734105" y="1124452"/>
            <a:ext cx="4820648" cy="110548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6D59AB6-5150-4575-96E9-32A24B0299A3}"/>
              </a:ext>
            </a:extLst>
          </p:cNvPr>
          <p:cNvCxnSpPr>
            <a:cxnSpLocks/>
            <a:stCxn id="28" idx="3"/>
            <a:endCxn id="30" idx="2"/>
          </p:cNvCxnSpPr>
          <p:nvPr/>
        </p:nvCxnSpPr>
        <p:spPr>
          <a:xfrm flipH="1" flipV="1">
            <a:off x="3817454" y="1124448"/>
            <a:ext cx="1656" cy="82813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E3EBBA2-E579-4C17-B0F9-254DEB72560A}"/>
              </a:ext>
            </a:extLst>
          </p:cNvPr>
          <p:cNvCxnSpPr>
            <a:cxnSpLocks/>
            <a:stCxn id="29" idx="1"/>
            <a:endCxn id="30" idx="3"/>
          </p:cNvCxnSpPr>
          <p:nvPr/>
        </p:nvCxnSpPr>
        <p:spPr>
          <a:xfrm flipH="1">
            <a:off x="4482122" y="763208"/>
            <a:ext cx="1344015" cy="1298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8CA1BEC-B900-44A3-AABA-72D26C9EE82D}"/>
              </a:ext>
            </a:extLst>
          </p:cNvPr>
          <p:cNvSpPr txBox="1"/>
          <p:nvPr/>
        </p:nvSpPr>
        <p:spPr>
          <a:xfrm>
            <a:off x="4567198" y="428212"/>
            <a:ext cx="1682088" cy="377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BB6702-6BEE-4F86-B59B-F111D4BBBED6}"/>
              </a:ext>
            </a:extLst>
          </p:cNvPr>
          <p:cNvSpPr txBox="1"/>
          <p:nvPr/>
        </p:nvSpPr>
        <p:spPr>
          <a:xfrm>
            <a:off x="4813884" y="1477681"/>
            <a:ext cx="7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CBE614-100A-415F-A526-6AB51B033D58}"/>
              </a:ext>
            </a:extLst>
          </p:cNvPr>
          <p:cNvSpPr txBox="1"/>
          <p:nvPr/>
        </p:nvSpPr>
        <p:spPr>
          <a:xfrm>
            <a:off x="3354829" y="1240811"/>
            <a:ext cx="7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Act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815F308-1CEA-4937-8272-B37A96EFC0CD}"/>
              </a:ext>
            </a:extLst>
          </p:cNvPr>
          <p:cNvSpPr/>
          <p:nvPr/>
        </p:nvSpPr>
        <p:spPr>
          <a:xfrm>
            <a:off x="429272" y="431194"/>
            <a:ext cx="1344596" cy="706624"/>
          </a:xfrm>
          <a:prstGeom prst="roundRect">
            <a:avLst>
              <a:gd name="adj" fmla="val 42223"/>
            </a:avLst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Data1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14954866-3412-47B2-9B79-87855159521A}"/>
              </a:ext>
            </a:extLst>
          </p:cNvPr>
          <p:cNvSpPr/>
          <p:nvPr/>
        </p:nvSpPr>
        <p:spPr>
          <a:xfrm rot="16200000">
            <a:off x="700448" y="1669681"/>
            <a:ext cx="806172" cy="1265067"/>
          </a:xfrm>
          <a:prstGeom prst="homePlate">
            <a:avLst>
              <a:gd name="adj" fmla="val 39700"/>
            </a:avLst>
          </a:prstGeom>
          <a:solidFill>
            <a:srgbClr val="E5E5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Person1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56784A6-B587-4148-B210-CB30D39B5095}"/>
              </a:ext>
            </a:extLst>
          </p:cNvPr>
          <p:cNvCxnSpPr>
            <a:cxnSpLocks/>
            <a:stCxn id="30" idx="1"/>
            <a:endCxn id="39" idx="3"/>
          </p:cNvCxnSpPr>
          <p:nvPr/>
        </p:nvCxnSpPr>
        <p:spPr>
          <a:xfrm flipH="1">
            <a:off x="1773868" y="776188"/>
            <a:ext cx="1378917" cy="831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354EA92-324B-4039-93C3-4E6EAD5F918D}"/>
              </a:ext>
            </a:extLst>
          </p:cNvPr>
          <p:cNvSpPr txBox="1"/>
          <p:nvPr/>
        </p:nvSpPr>
        <p:spPr>
          <a:xfrm>
            <a:off x="1855727" y="435767"/>
            <a:ext cx="1682088" cy="377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185C462-E98A-4634-A641-2FF369C6D729}"/>
              </a:ext>
            </a:extLst>
          </p:cNvPr>
          <p:cNvCxnSpPr>
            <a:cxnSpLocks/>
            <a:stCxn id="40" idx="3"/>
            <a:endCxn id="39" idx="2"/>
          </p:cNvCxnSpPr>
          <p:nvPr/>
        </p:nvCxnSpPr>
        <p:spPr>
          <a:xfrm flipH="1" flipV="1">
            <a:off x="1101570" y="1137818"/>
            <a:ext cx="1965" cy="76131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E5BABBD-2F03-47A1-AF2D-80AB0DFF76EE}"/>
              </a:ext>
            </a:extLst>
          </p:cNvPr>
          <p:cNvSpPr txBox="1"/>
          <p:nvPr/>
        </p:nvSpPr>
        <p:spPr>
          <a:xfrm>
            <a:off x="484633" y="1310041"/>
            <a:ext cx="7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87DDE970-AB75-4FAC-A93C-12B254A76680}"/>
              </a:ext>
            </a:extLst>
          </p:cNvPr>
          <p:cNvSpPr/>
          <p:nvPr/>
        </p:nvSpPr>
        <p:spPr>
          <a:xfrm rot="16200000">
            <a:off x="6765542" y="4420858"/>
            <a:ext cx="690384" cy="1100636"/>
          </a:xfrm>
          <a:prstGeom prst="homePlate">
            <a:avLst>
              <a:gd name="adj" fmla="val 39700"/>
            </a:avLst>
          </a:prstGeom>
          <a:solidFill>
            <a:srgbClr val="E5E5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Person2</a:t>
            </a:r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C87CE4-C5C9-42CA-BA34-61E14BA7DCFF}"/>
              </a:ext>
            </a:extLst>
          </p:cNvPr>
          <p:cNvSpPr/>
          <p:nvPr/>
        </p:nvSpPr>
        <p:spPr>
          <a:xfrm>
            <a:off x="6519217" y="3404287"/>
            <a:ext cx="1169828" cy="605134"/>
          </a:xfrm>
          <a:prstGeom prst="roundRect">
            <a:avLst>
              <a:gd name="adj" fmla="val 42223"/>
            </a:avLst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Data1</a:t>
            </a:r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461F800-7D54-4D6D-AAFC-0A2A086AD685}"/>
              </a:ext>
            </a:extLst>
          </p:cNvPr>
          <p:cNvSpPr/>
          <p:nvPr/>
        </p:nvSpPr>
        <p:spPr>
          <a:xfrm>
            <a:off x="4260396" y="3436189"/>
            <a:ext cx="1184113" cy="587102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배포</a:t>
            </a:r>
            <a:r>
              <a:rPr lang="en-US" altLang="ko-K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판매</a:t>
            </a:r>
            <a:endParaRPr lang="en-US" altLang="ko-KR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전달</a:t>
            </a:r>
            <a:endParaRPr lang="ko-KR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0B4D0E8-E115-4AA8-89FC-DAF4770EEA1B}"/>
              </a:ext>
            </a:extLst>
          </p:cNvPr>
          <p:cNvCxnSpPr>
            <a:cxnSpLocks/>
            <a:stCxn id="26" idx="3"/>
            <a:endCxn id="27" idx="2"/>
          </p:cNvCxnSpPr>
          <p:nvPr/>
        </p:nvCxnSpPr>
        <p:spPr>
          <a:xfrm flipH="1" flipV="1">
            <a:off x="7104131" y="4009421"/>
            <a:ext cx="6603" cy="61656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DCC5578-1564-4DB0-B4F0-7F874DB404BA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5444509" y="3720574"/>
            <a:ext cx="1074708" cy="916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DD5D734-11D4-4F09-9D80-453571DE1150}"/>
              </a:ext>
            </a:extLst>
          </p:cNvPr>
          <p:cNvSpPr txBox="1"/>
          <p:nvPr/>
        </p:nvSpPr>
        <p:spPr>
          <a:xfrm>
            <a:off x="5486026" y="3437701"/>
            <a:ext cx="146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endParaRPr lang="ko-KR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27B25D-AD0B-49E9-9DC6-9EE9C4C0776A}"/>
              </a:ext>
            </a:extLst>
          </p:cNvPr>
          <p:cNvSpPr txBox="1"/>
          <p:nvPr/>
        </p:nvSpPr>
        <p:spPr>
          <a:xfrm>
            <a:off x="6560416" y="4156353"/>
            <a:ext cx="651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endParaRPr lang="ko-KR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EF4E570-A3A4-4D12-A9FC-0CE486803AD9}"/>
              </a:ext>
            </a:extLst>
          </p:cNvPr>
          <p:cNvSpPr/>
          <p:nvPr/>
        </p:nvSpPr>
        <p:spPr>
          <a:xfrm>
            <a:off x="2139163" y="3429000"/>
            <a:ext cx="1169828" cy="605134"/>
          </a:xfrm>
          <a:prstGeom prst="roundRect">
            <a:avLst>
              <a:gd name="adj" fmla="val 42223"/>
            </a:avLst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Data1</a:t>
            </a:r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43B41F9B-186A-40FA-B026-41C018CF7ED8}"/>
              </a:ext>
            </a:extLst>
          </p:cNvPr>
          <p:cNvSpPr/>
          <p:nvPr/>
        </p:nvSpPr>
        <p:spPr>
          <a:xfrm rot="16200000">
            <a:off x="8973936" y="4494613"/>
            <a:ext cx="690386" cy="1100638"/>
          </a:xfrm>
          <a:prstGeom prst="homePlate">
            <a:avLst>
              <a:gd name="adj" fmla="val 39700"/>
            </a:avLst>
          </a:prstGeom>
          <a:solidFill>
            <a:srgbClr val="E5E5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Person3</a:t>
            </a:r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DC646FF-A452-4135-8587-7BCF1D03778A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3308991" y="3719286"/>
            <a:ext cx="949062" cy="1228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F4A5B72-AD5C-4A1F-9171-820A5851443A}"/>
              </a:ext>
            </a:extLst>
          </p:cNvPr>
          <p:cNvSpPr txBox="1"/>
          <p:nvPr/>
        </p:nvSpPr>
        <p:spPr>
          <a:xfrm>
            <a:off x="3281119" y="3436189"/>
            <a:ext cx="146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endParaRPr lang="ko-KR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8831931-2735-40A9-BB8D-B27DCB1820C7}"/>
              </a:ext>
            </a:extLst>
          </p:cNvPr>
          <p:cNvCxnSpPr>
            <a:cxnSpLocks/>
            <a:stCxn id="49" idx="3"/>
            <a:endCxn id="65" idx="2"/>
          </p:cNvCxnSpPr>
          <p:nvPr/>
        </p:nvCxnSpPr>
        <p:spPr>
          <a:xfrm flipH="1" flipV="1">
            <a:off x="9314293" y="3991389"/>
            <a:ext cx="4836" cy="70835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E867B0E-7842-4118-B887-120B92FF78F0}"/>
              </a:ext>
            </a:extLst>
          </p:cNvPr>
          <p:cNvSpPr txBox="1"/>
          <p:nvPr/>
        </p:nvSpPr>
        <p:spPr>
          <a:xfrm>
            <a:off x="10254607" y="4284422"/>
            <a:ext cx="651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endParaRPr lang="ko-KR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D6C6FEE-0763-4FF6-92AE-BFFC1366D1D5}"/>
              </a:ext>
            </a:extLst>
          </p:cNvPr>
          <p:cNvSpPr/>
          <p:nvPr/>
        </p:nvSpPr>
        <p:spPr>
          <a:xfrm>
            <a:off x="42410" y="3447032"/>
            <a:ext cx="1083628" cy="587102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생성</a:t>
            </a:r>
            <a:endParaRPr lang="ko-KR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15DC01C-7E39-4483-B3CF-0F773C6119B6}"/>
              </a:ext>
            </a:extLst>
          </p:cNvPr>
          <p:cNvCxnSpPr>
            <a:cxnSpLocks/>
          </p:cNvCxnSpPr>
          <p:nvPr/>
        </p:nvCxnSpPr>
        <p:spPr>
          <a:xfrm flipH="1" flipV="1">
            <a:off x="1130568" y="3727059"/>
            <a:ext cx="1008596" cy="311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F4164B1-CABE-4778-A44C-583105D40F5E}"/>
              </a:ext>
            </a:extLst>
          </p:cNvPr>
          <p:cNvSpPr txBox="1"/>
          <p:nvPr/>
        </p:nvSpPr>
        <p:spPr>
          <a:xfrm>
            <a:off x="1150242" y="3433820"/>
            <a:ext cx="146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endParaRPr lang="ko-KR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화살표: 오각형 54">
            <a:extLst>
              <a:ext uri="{FF2B5EF4-FFF2-40B4-BE49-F238E27FC236}">
                <a16:creationId xmlns:a16="http://schemas.microsoft.com/office/drawing/2014/main" id="{F99245D8-E7B9-400A-8839-812242476071}"/>
              </a:ext>
            </a:extLst>
          </p:cNvPr>
          <p:cNvSpPr/>
          <p:nvPr/>
        </p:nvSpPr>
        <p:spPr>
          <a:xfrm rot="16200000">
            <a:off x="230526" y="4467513"/>
            <a:ext cx="690386" cy="1100638"/>
          </a:xfrm>
          <a:prstGeom prst="homePlate">
            <a:avLst>
              <a:gd name="adj" fmla="val 39700"/>
            </a:avLst>
          </a:prstGeom>
          <a:solidFill>
            <a:srgbClr val="E5E5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Person1</a:t>
            </a:r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33CC678-BA53-4A82-A4AD-AC2C5353E963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575719" y="4035523"/>
            <a:ext cx="2087" cy="63711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3ADFE82-F761-4D66-8D92-6AABE8F60847}"/>
              </a:ext>
            </a:extLst>
          </p:cNvPr>
          <p:cNvSpPr txBox="1"/>
          <p:nvPr/>
        </p:nvSpPr>
        <p:spPr>
          <a:xfrm>
            <a:off x="139051" y="4210279"/>
            <a:ext cx="651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Act</a:t>
            </a:r>
            <a:endParaRPr lang="ko-KR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9762B1E-4709-4133-B0FD-6BC5021BA070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1111115" y="4034134"/>
            <a:ext cx="1612962" cy="89331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3A8F440-0841-46BC-993E-1AD7B5DDD6DE}"/>
              </a:ext>
            </a:extLst>
          </p:cNvPr>
          <p:cNvSpPr txBox="1"/>
          <p:nvPr/>
        </p:nvSpPr>
        <p:spPr>
          <a:xfrm>
            <a:off x="1439274" y="4181419"/>
            <a:ext cx="651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endParaRPr lang="ko-KR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E1DC8B8-D87D-42F2-9516-1948CD8BF9A1}"/>
              </a:ext>
            </a:extLst>
          </p:cNvPr>
          <p:cNvSpPr/>
          <p:nvPr/>
        </p:nvSpPr>
        <p:spPr>
          <a:xfrm>
            <a:off x="8722236" y="3404287"/>
            <a:ext cx="1184113" cy="587102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수정</a:t>
            </a:r>
            <a:r>
              <a:rPr lang="en-US" altLang="ko-K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가공</a:t>
            </a:r>
            <a:endParaRPr lang="en-US" altLang="ko-KR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변환</a:t>
            </a:r>
            <a:endParaRPr lang="ko-KR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DA10C77-8D9D-43C7-B42F-7C46F7B804AB}"/>
              </a:ext>
            </a:extLst>
          </p:cNvPr>
          <p:cNvCxnSpPr>
            <a:cxnSpLocks/>
            <a:endCxn id="27" idx="3"/>
          </p:cNvCxnSpPr>
          <p:nvPr/>
        </p:nvCxnSpPr>
        <p:spPr>
          <a:xfrm flipH="1" flipV="1">
            <a:off x="7689045" y="3706854"/>
            <a:ext cx="1023772" cy="927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FD79EB4-C7C5-4CBA-AC84-D2686021CF10}"/>
              </a:ext>
            </a:extLst>
          </p:cNvPr>
          <p:cNvSpPr txBox="1"/>
          <p:nvPr/>
        </p:nvSpPr>
        <p:spPr>
          <a:xfrm>
            <a:off x="7687952" y="3417685"/>
            <a:ext cx="146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endParaRPr lang="ko-KR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7F902A2A-3358-4110-8691-93BB660D5784}"/>
              </a:ext>
            </a:extLst>
          </p:cNvPr>
          <p:cNvSpPr/>
          <p:nvPr/>
        </p:nvSpPr>
        <p:spPr>
          <a:xfrm>
            <a:off x="10989522" y="3382841"/>
            <a:ext cx="1169828" cy="605134"/>
          </a:xfrm>
          <a:prstGeom prst="roundRect">
            <a:avLst>
              <a:gd name="adj" fmla="val 42223"/>
            </a:avLst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Data2</a:t>
            </a:r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81445A7-A023-4F74-B16C-7EAE0852401A}"/>
              </a:ext>
            </a:extLst>
          </p:cNvPr>
          <p:cNvCxnSpPr>
            <a:cxnSpLocks/>
          </p:cNvCxnSpPr>
          <p:nvPr/>
        </p:nvCxnSpPr>
        <p:spPr>
          <a:xfrm flipH="1">
            <a:off x="9914814" y="3699128"/>
            <a:ext cx="1074708" cy="916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83EAB40-4EAB-4C9F-8843-D4C5B7610A2F}"/>
              </a:ext>
            </a:extLst>
          </p:cNvPr>
          <p:cNvSpPr txBox="1"/>
          <p:nvPr/>
        </p:nvSpPr>
        <p:spPr>
          <a:xfrm>
            <a:off x="9956331" y="3416255"/>
            <a:ext cx="146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endParaRPr lang="ko-KR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52A4AEA-991B-460D-8C8A-0680E024CC4F}"/>
              </a:ext>
            </a:extLst>
          </p:cNvPr>
          <p:cNvCxnSpPr>
            <a:cxnSpLocks/>
            <a:endCxn id="72" idx="2"/>
          </p:cNvCxnSpPr>
          <p:nvPr/>
        </p:nvCxnSpPr>
        <p:spPr>
          <a:xfrm flipV="1">
            <a:off x="7654449" y="3987975"/>
            <a:ext cx="3919987" cy="93947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4685DAA-FB50-4DEC-8F3E-88C0BB89372C}"/>
              </a:ext>
            </a:extLst>
          </p:cNvPr>
          <p:cNvSpPr txBox="1"/>
          <p:nvPr/>
        </p:nvSpPr>
        <p:spPr>
          <a:xfrm>
            <a:off x="8878830" y="4065235"/>
            <a:ext cx="651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Act</a:t>
            </a:r>
            <a:endParaRPr lang="ko-KR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704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9E0041E-D72E-4C82-9D6D-9B4A19A16B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0101" y="1581785"/>
            <a:ext cx="10282872" cy="199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29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B15A06DF-DFFD-4319-AE40-E07BE51C3A98}"/>
              </a:ext>
            </a:extLst>
          </p:cNvPr>
          <p:cNvSpPr/>
          <p:nvPr/>
        </p:nvSpPr>
        <p:spPr>
          <a:xfrm rot="16200000">
            <a:off x="2650101" y="3646305"/>
            <a:ext cx="806172" cy="1265067"/>
          </a:xfrm>
          <a:prstGeom prst="homePlate">
            <a:avLst>
              <a:gd name="adj" fmla="val 39700"/>
            </a:avLst>
          </a:prstGeom>
          <a:solidFill>
            <a:srgbClr val="E5E5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4B428D1-38E3-4D33-8F92-C2F8B0E41A96}"/>
              </a:ext>
            </a:extLst>
          </p:cNvPr>
          <p:cNvSpPr/>
          <p:nvPr/>
        </p:nvSpPr>
        <p:spPr>
          <a:xfrm>
            <a:off x="6088370" y="2503278"/>
            <a:ext cx="1344596" cy="706624"/>
          </a:xfrm>
          <a:prstGeom prst="roundRect">
            <a:avLst>
              <a:gd name="adj" fmla="val 42223"/>
            </a:avLst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FFA64-2CF1-4540-B9DE-6A7F1ADD087B}"/>
              </a:ext>
            </a:extLst>
          </p:cNvPr>
          <p:cNvSpPr/>
          <p:nvPr/>
        </p:nvSpPr>
        <p:spPr>
          <a:xfrm>
            <a:off x="6103629" y="4133126"/>
            <a:ext cx="1329337" cy="67056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endParaRPr lang="ko-KR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DCD5011-E537-4943-8AE9-A8D80FE3D872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3685721" y="4438864"/>
            <a:ext cx="2417908" cy="2954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E66ADBD-302D-4B82-940F-C4D611AB9A3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760668" y="3209902"/>
            <a:ext cx="7630" cy="92322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719ED7C-2E5D-405E-BE76-A35E1E4D3B87}"/>
              </a:ext>
            </a:extLst>
          </p:cNvPr>
          <p:cNvSpPr txBox="1"/>
          <p:nvPr/>
        </p:nvSpPr>
        <p:spPr>
          <a:xfrm>
            <a:off x="6768297" y="3498112"/>
            <a:ext cx="1682088" cy="377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E83A3-AE12-4CBB-981E-E7D0DB152B2A}"/>
              </a:ext>
            </a:extLst>
          </p:cNvPr>
          <p:cNvSpPr txBox="1"/>
          <p:nvPr/>
        </p:nvSpPr>
        <p:spPr>
          <a:xfrm>
            <a:off x="3844260" y="4434354"/>
            <a:ext cx="275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Act / Send / Receive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BD5A96-80F9-4B8F-AF00-A8438988AD4B}"/>
              </a:ext>
            </a:extLst>
          </p:cNvPr>
          <p:cNvSpPr txBox="1"/>
          <p:nvPr/>
        </p:nvSpPr>
        <p:spPr>
          <a:xfrm>
            <a:off x="7432966" y="4204169"/>
            <a:ext cx="998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: name</a:t>
            </a:r>
          </a:p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: date </a:t>
            </a:r>
            <a:endParaRPr lang="ko-KR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38A6C-5AAA-4C31-9F46-E42A8041ED18}"/>
              </a:ext>
            </a:extLst>
          </p:cNvPr>
          <p:cNvSpPr txBox="1"/>
          <p:nvPr/>
        </p:nvSpPr>
        <p:spPr>
          <a:xfrm>
            <a:off x="1422364" y="4158705"/>
            <a:ext cx="998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: name</a:t>
            </a:r>
          </a:p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: affiliation </a:t>
            </a:r>
            <a:endParaRPr lang="ko-KR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C68945-FC83-4FDC-9CD8-1527305C2E5F}"/>
              </a:ext>
            </a:extLst>
          </p:cNvPr>
          <p:cNvSpPr txBox="1"/>
          <p:nvPr/>
        </p:nvSpPr>
        <p:spPr>
          <a:xfrm>
            <a:off x="7479763" y="2516915"/>
            <a:ext cx="904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: name</a:t>
            </a:r>
          </a:p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: price</a:t>
            </a: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51DCDD7D-F028-4062-8BD1-792B89D86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Version 2.0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AC8319-C906-4572-8090-EDD7CA747694}"/>
              </a:ext>
            </a:extLst>
          </p:cNvPr>
          <p:cNvSpPr txBox="1"/>
          <p:nvPr/>
        </p:nvSpPr>
        <p:spPr>
          <a:xfrm>
            <a:off x="8292678" y="2516915"/>
            <a:ext cx="1279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: d_type</a:t>
            </a:r>
          </a:p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: device</a:t>
            </a:r>
          </a:p>
        </p:txBody>
      </p:sp>
    </p:spTree>
    <p:extLst>
      <p:ext uri="{BB962C8B-B14F-4D97-AF65-F5344CB8AC3E}">
        <p14:creationId xmlns:p14="http://schemas.microsoft.com/office/powerpoint/2010/main" val="968294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B15A06DF-DFFD-4319-AE40-E07BE51C3A98}"/>
              </a:ext>
            </a:extLst>
          </p:cNvPr>
          <p:cNvSpPr/>
          <p:nvPr/>
        </p:nvSpPr>
        <p:spPr>
          <a:xfrm rot="16200000">
            <a:off x="6383409" y="3064674"/>
            <a:ext cx="806172" cy="1265067"/>
          </a:xfrm>
          <a:prstGeom prst="homePlate">
            <a:avLst>
              <a:gd name="adj" fmla="val 39700"/>
            </a:avLst>
          </a:prstGeom>
          <a:solidFill>
            <a:srgbClr val="E5E5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4B428D1-38E3-4D33-8F92-C2F8B0E41A96}"/>
              </a:ext>
            </a:extLst>
          </p:cNvPr>
          <p:cNvSpPr/>
          <p:nvPr/>
        </p:nvSpPr>
        <p:spPr>
          <a:xfrm>
            <a:off x="6153961" y="1931815"/>
            <a:ext cx="1344596" cy="706624"/>
          </a:xfrm>
          <a:prstGeom prst="roundRect">
            <a:avLst>
              <a:gd name="adj" fmla="val 42223"/>
            </a:avLst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FFA64-2CF1-4540-B9DE-6A7F1ADD087B}"/>
              </a:ext>
            </a:extLst>
          </p:cNvPr>
          <p:cNvSpPr/>
          <p:nvPr/>
        </p:nvSpPr>
        <p:spPr>
          <a:xfrm>
            <a:off x="2558445" y="2741044"/>
            <a:ext cx="1329337" cy="67056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endParaRPr lang="ko-KR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DCD5011-E537-4943-8AE9-A8D80FE3D872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3887782" y="3076324"/>
            <a:ext cx="2266179" cy="86003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E66ADBD-302D-4B82-940F-C4D611AB9A3E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>
            <a:off x="3887782" y="2285127"/>
            <a:ext cx="2266179" cy="79119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719ED7C-2E5D-405E-BE76-A35E1E4D3B87}"/>
              </a:ext>
            </a:extLst>
          </p:cNvPr>
          <p:cNvSpPr txBox="1"/>
          <p:nvPr/>
        </p:nvSpPr>
        <p:spPr>
          <a:xfrm rot="20374871">
            <a:off x="4400882" y="2230642"/>
            <a:ext cx="1682088" cy="377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E83A3-AE12-4CBB-981E-E7D0DB152B2A}"/>
              </a:ext>
            </a:extLst>
          </p:cNvPr>
          <p:cNvSpPr txBox="1"/>
          <p:nvPr/>
        </p:nvSpPr>
        <p:spPr>
          <a:xfrm rot="1253343">
            <a:off x="3837825" y="3580968"/>
            <a:ext cx="275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Act / Send / Receive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BD5A96-80F9-4B8F-AF00-A8438988AD4B}"/>
              </a:ext>
            </a:extLst>
          </p:cNvPr>
          <p:cNvSpPr txBox="1"/>
          <p:nvPr/>
        </p:nvSpPr>
        <p:spPr>
          <a:xfrm>
            <a:off x="1757948" y="2814714"/>
            <a:ext cx="998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: name</a:t>
            </a:r>
          </a:p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: date </a:t>
            </a:r>
            <a:endParaRPr lang="ko-KR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38A6C-5AAA-4C31-9F46-E42A8041ED18}"/>
              </a:ext>
            </a:extLst>
          </p:cNvPr>
          <p:cNvSpPr txBox="1"/>
          <p:nvPr/>
        </p:nvSpPr>
        <p:spPr>
          <a:xfrm>
            <a:off x="7503746" y="3577074"/>
            <a:ext cx="998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: name</a:t>
            </a:r>
          </a:p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: affiliation </a:t>
            </a:r>
            <a:endParaRPr lang="ko-KR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C68945-FC83-4FDC-9CD8-1527305C2E5F}"/>
              </a:ext>
            </a:extLst>
          </p:cNvPr>
          <p:cNvSpPr txBox="1"/>
          <p:nvPr/>
        </p:nvSpPr>
        <p:spPr>
          <a:xfrm>
            <a:off x="7550544" y="2023517"/>
            <a:ext cx="904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: name</a:t>
            </a:r>
          </a:p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: price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AC8319-C906-4572-8090-EDD7CA747694}"/>
              </a:ext>
            </a:extLst>
          </p:cNvPr>
          <p:cNvSpPr txBox="1"/>
          <p:nvPr/>
        </p:nvSpPr>
        <p:spPr>
          <a:xfrm>
            <a:off x="8363459" y="2023517"/>
            <a:ext cx="1279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: d_type</a:t>
            </a:r>
          </a:p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: device</a:t>
            </a:r>
          </a:p>
        </p:txBody>
      </p:sp>
    </p:spTree>
    <p:extLst>
      <p:ext uri="{BB962C8B-B14F-4D97-AF65-F5344CB8AC3E}">
        <p14:creationId xmlns:p14="http://schemas.microsoft.com/office/powerpoint/2010/main" val="19794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B15A06DF-DFFD-4319-AE40-E07BE51C3A98}"/>
              </a:ext>
            </a:extLst>
          </p:cNvPr>
          <p:cNvSpPr/>
          <p:nvPr/>
        </p:nvSpPr>
        <p:spPr>
          <a:xfrm rot="16200000">
            <a:off x="3584689" y="3787781"/>
            <a:ext cx="806172" cy="1265067"/>
          </a:xfrm>
          <a:prstGeom prst="homePlate">
            <a:avLst>
              <a:gd name="adj" fmla="val 39700"/>
            </a:avLst>
          </a:prstGeom>
          <a:solidFill>
            <a:srgbClr val="E5E5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4B428D1-38E3-4D33-8F92-C2F8B0E41A96}"/>
              </a:ext>
            </a:extLst>
          </p:cNvPr>
          <p:cNvSpPr/>
          <p:nvPr/>
        </p:nvSpPr>
        <p:spPr>
          <a:xfrm>
            <a:off x="6321636" y="2574934"/>
            <a:ext cx="1344596" cy="706624"/>
          </a:xfrm>
          <a:prstGeom prst="roundRect">
            <a:avLst>
              <a:gd name="adj" fmla="val 42223"/>
            </a:avLst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FFA64-2CF1-4540-B9DE-6A7F1ADD087B}"/>
              </a:ext>
            </a:extLst>
          </p:cNvPr>
          <p:cNvSpPr/>
          <p:nvPr/>
        </p:nvSpPr>
        <p:spPr>
          <a:xfrm>
            <a:off x="3323107" y="2592966"/>
            <a:ext cx="1329337" cy="67056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생성</a:t>
            </a:r>
            <a:endParaRPr lang="ko-KR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DCD5011-E537-4943-8AE9-A8D80FE3D872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3987776" y="3263526"/>
            <a:ext cx="0" cy="75370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E66ADBD-302D-4B82-940F-C4D611AB9A3E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>
            <a:off x="4652444" y="2928246"/>
            <a:ext cx="16691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719ED7C-2E5D-405E-BE76-A35E1E4D3B87}"/>
              </a:ext>
            </a:extLst>
          </p:cNvPr>
          <p:cNvSpPr txBox="1"/>
          <p:nvPr/>
        </p:nvSpPr>
        <p:spPr>
          <a:xfrm>
            <a:off x="5029321" y="2592966"/>
            <a:ext cx="1682088" cy="377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E83A3-AE12-4CBB-981E-E7D0DB152B2A}"/>
              </a:ext>
            </a:extLst>
          </p:cNvPr>
          <p:cNvSpPr txBox="1"/>
          <p:nvPr/>
        </p:nvSpPr>
        <p:spPr>
          <a:xfrm>
            <a:off x="3987775" y="3455711"/>
            <a:ext cx="275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Act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710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B15A06DF-DFFD-4319-AE40-E07BE51C3A98}"/>
              </a:ext>
            </a:extLst>
          </p:cNvPr>
          <p:cNvSpPr/>
          <p:nvPr/>
        </p:nvSpPr>
        <p:spPr>
          <a:xfrm rot="16200000">
            <a:off x="5366836" y="3761070"/>
            <a:ext cx="806172" cy="1265067"/>
          </a:xfrm>
          <a:prstGeom prst="homePlate">
            <a:avLst>
              <a:gd name="adj" fmla="val 39700"/>
            </a:avLst>
          </a:prstGeom>
          <a:solidFill>
            <a:srgbClr val="E5E5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4B428D1-38E3-4D33-8F92-C2F8B0E41A96}"/>
              </a:ext>
            </a:extLst>
          </p:cNvPr>
          <p:cNvSpPr/>
          <p:nvPr/>
        </p:nvSpPr>
        <p:spPr>
          <a:xfrm>
            <a:off x="8103783" y="2548223"/>
            <a:ext cx="1344596" cy="706624"/>
          </a:xfrm>
          <a:prstGeom prst="roundRect">
            <a:avLst>
              <a:gd name="adj" fmla="val 42223"/>
            </a:avLst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Data2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FFA64-2CF1-4540-B9DE-6A7F1ADD087B}"/>
              </a:ext>
            </a:extLst>
          </p:cNvPr>
          <p:cNvSpPr/>
          <p:nvPr/>
        </p:nvSpPr>
        <p:spPr>
          <a:xfrm>
            <a:off x="5105254" y="2566255"/>
            <a:ext cx="1329337" cy="67056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가공</a:t>
            </a:r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변환</a:t>
            </a:r>
            <a:endParaRPr lang="ko-KR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DCD5011-E537-4943-8AE9-A8D80FE3D872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5769923" y="3236815"/>
            <a:ext cx="0" cy="75370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E66ADBD-302D-4B82-940F-C4D611AB9A3E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>
            <a:off x="6434591" y="2901535"/>
            <a:ext cx="16691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719ED7C-2E5D-405E-BE76-A35E1E4D3B87}"/>
              </a:ext>
            </a:extLst>
          </p:cNvPr>
          <p:cNvSpPr txBox="1"/>
          <p:nvPr/>
        </p:nvSpPr>
        <p:spPr>
          <a:xfrm>
            <a:off x="6811468" y="2566255"/>
            <a:ext cx="1682088" cy="377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E83A3-AE12-4CBB-981E-E7D0DB152B2A}"/>
              </a:ext>
            </a:extLst>
          </p:cNvPr>
          <p:cNvSpPr txBox="1"/>
          <p:nvPr/>
        </p:nvSpPr>
        <p:spPr>
          <a:xfrm>
            <a:off x="5769922" y="3429000"/>
            <a:ext cx="275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Act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F8A394D-5119-43B8-84FB-7B867A17B103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3420803" y="2898781"/>
            <a:ext cx="16691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25AF9E-5BAF-4D60-A2F0-B1C44E536CCE}"/>
              </a:ext>
            </a:extLst>
          </p:cNvPr>
          <p:cNvSpPr txBox="1"/>
          <p:nvPr/>
        </p:nvSpPr>
        <p:spPr>
          <a:xfrm>
            <a:off x="3760356" y="2567228"/>
            <a:ext cx="1682088" cy="377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CD82F50-442F-4D64-82E5-8502360E350C}"/>
              </a:ext>
            </a:extLst>
          </p:cNvPr>
          <p:cNvSpPr/>
          <p:nvPr/>
        </p:nvSpPr>
        <p:spPr>
          <a:xfrm>
            <a:off x="2076207" y="2545469"/>
            <a:ext cx="1344596" cy="706624"/>
          </a:xfrm>
          <a:prstGeom prst="roundRect">
            <a:avLst>
              <a:gd name="adj" fmla="val 42223"/>
            </a:avLst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Data1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48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B15A06DF-DFFD-4319-AE40-E07BE51C3A98}"/>
              </a:ext>
            </a:extLst>
          </p:cNvPr>
          <p:cNvSpPr/>
          <p:nvPr/>
        </p:nvSpPr>
        <p:spPr>
          <a:xfrm rot="16200000">
            <a:off x="4446233" y="3773232"/>
            <a:ext cx="806172" cy="1265067"/>
          </a:xfrm>
          <a:prstGeom prst="homePlate">
            <a:avLst>
              <a:gd name="adj" fmla="val 39700"/>
            </a:avLst>
          </a:prstGeom>
          <a:solidFill>
            <a:srgbClr val="E5E5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Person1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4B428D1-38E3-4D33-8F92-C2F8B0E41A96}"/>
              </a:ext>
            </a:extLst>
          </p:cNvPr>
          <p:cNvSpPr/>
          <p:nvPr/>
        </p:nvSpPr>
        <p:spPr>
          <a:xfrm>
            <a:off x="8103783" y="2548223"/>
            <a:ext cx="1344596" cy="706624"/>
          </a:xfrm>
          <a:prstGeom prst="roundRect">
            <a:avLst>
              <a:gd name="adj" fmla="val 42223"/>
            </a:avLst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Data1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FFA64-2CF1-4540-B9DE-6A7F1ADD087B}"/>
              </a:ext>
            </a:extLst>
          </p:cNvPr>
          <p:cNvSpPr/>
          <p:nvPr/>
        </p:nvSpPr>
        <p:spPr>
          <a:xfrm>
            <a:off x="5105254" y="2566255"/>
            <a:ext cx="1329337" cy="67056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배포</a:t>
            </a:r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판매</a:t>
            </a:r>
            <a:endParaRPr lang="ko-KR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DCD5011-E537-4943-8AE9-A8D80FE3D872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4849320" y="3236815"/>
            <a:ext cx="920603" cy="76586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E66ADBD-302D-4B82-940F-C4D611AB9A3E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>
            <a:off x="6434591" y="2901535"/>
            <a:ext cx="16691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719ED7C-2E5D-405E-BE76-A35E1E4D3B87}"/>
              </a:ext>
            </a:extLst>
          </p:cNvPr>
          <p:cNvSpPr txBox="1"/>
          <p:nvPr/>
        </p:nvSpPr>
        <p:spPr>
          <a:xfrm>
            <a:off x="6811468" y="2566255"/>
            <a:ext cx="1682088" cy="377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E83A3-AE12-4CBB-981E-E7D0DB152B2A}"/>
              </a:ext>
            </a:extLst>
          </p:cNvPr>
          <p:cNvSpPr txBox="1"/>
          <p:nvPr/>
        </p:nvSpPr>
        <p:spPr>
          <a:xfrm>
            <a:off x="4539578" y="3387428"/>
            <a:ext cx="76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93794B9C-FE39-4AA9-B0DE-671C18626363}"/>
              </a:ext>
            </a:extLst>
          </p:cNvPr>
          <p:cNvSpPr/>
          <p:nvPr/>
        </p:nvSpPr>
        <p:spPr>
          <a:xfrm rot="16200000">
            <a:off x="6343836" y="3773231"/>
            <a:ext cx="806172" cy="1265067"/>
          </a:xfrm>
          <a:prstGeom prst="homePlate">
            <a:avLst>
              <a:gd name="adj" fmla="val 39700"/>
            </a:avLst>
          </a:prstGeom>
          <a:solidFill>
            <a:srgbClr val="E5E5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Person2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85550B4-3B5E-4AF1-AA6A-07A1E30477F8}"/>
              </a:ext>
            </a:extLst>
          </p:cNvPr>
          <p:cNvCxnSpPr>
            <a:cxnSpLocks/>
            <a:stCxn id="15" idx="3"/>
            <a:endCxn id="6" idx="2"/>
          </p:cNvCxnSpPr>
          <p:nvPr/>
        </p:nvCxnSpPr>
        <p:spPr>
          <a:xfrm flipH="1" flipV="1">
            <a:off x="5769923" y="3236815"/>
            <a:ext cx="977000" cy="76586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2548EAD-E824-4753-97C1-3DAC752884BC}"/>
              </a:ext>
            </a:extLst>
          </p:cNvPr>
          <p:cNvSpPr txBox="1"/>
          <p:nvPr/>
        </p:nvSpPr>
        <p:spPr>
          <a:xfrm>
            <a:off x="6288591" y="3387428"/>
            <a:ext cx="275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99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26ECB243-6FDC-4947-92E9-1CF7641A48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5544926"/>
                  </p:ext>
                </p:extLst>
              </p:nvPr>
            </p:nvGraphicFramePr>
            <p:xfrm>
              <a:off x="1369012" y="1770884"/>
              <a:ext cx="8921435" cy="3024003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605675">
                      <a:extLst>
                        <a:ext uri="{9D8B030D-6E8A-4147-A177-3AD203B41FA5}">
                          <a16:colId xmlns:a16="http://schemas.microsoft.com/office/drawing/2014/main" val="3395497174"/>
                        </a:ext>
                      </a:extLst>
                    </a:gridCol>
                    <a:gridCol w="898756">
                      <a:extLst>
                        <a:ext uri="{9D8B030D-6E8A-4147-A177-3AD203B41FA5}">
                          <a16:colId xmlns:a16="http://schemas.microsoft.com/office/drawing/2014/main" val="678858793"/>
                        </a:ext>
                      </a:extLst>
                    </a:gridCol>
                    <a:gridCol w="1438684">
                      <a:extLst>
                        <a:ext uri="{9D8B030D-6E8A-4147-A177-3AD203B41FA5}">
                          <a16:colId xmlns:a16="http://schemas.microsoft.com/office/drawing/2014/main" val="2988777518"/>
                        </a:ext>
                      </a:extLst>
                    </a:gridCol>
                    <a:gridCol w="972085">
                      <a:extLst>
                        <a:ext uri="{9D8B030D-6E8A-4147-A177-3AD203B41FA5}">
                          <a16:colId xmlns:a16="http://schemas.microsoft.com/office/drawing/2014/main" val="862224178"/>
                        </a:ext>
                      </a:extLst>
                    </a:gridCol>
                    <a:gridCol w="942921">
                      <a:extLst>
                        <a:ext uri="{9D8B030D-6E8A-4147-A177-3AD203B41FA5}">
                          <a16:colId xmlns:a16="http://schemas.microsoft.com/office/drawing/2014/main" val="2727531135"/>
                        </a:ext>
                      </a:extLst>
                    </a:gridCol>
                    <a:gridCol w="1166502">
                      <a:extLst>
                        <a:ext uri="{9D8B030D-6E8A-4147-A177-3AD203B41FA5}">
                          <a16:colId xmlns:a16="http://schemas.microsoft.com/office/drawing/2014/main" val="1707983242"/>
                        </a:ext>
                      </a:extLst>
                    </a:gridCol>
                    <a:gridCol w="1117896">
                      <a:extLst>
                        <a:ext uri="{9D8B030D-6E8A-4147-A177-3AD203B41FA5}">
                          <a16:colId xmlns:a16="http://schemas.microsoft.com/office/drawing/2014/main" val="1461403230"/>
                        </a:ext>
                      </a:extLst>
                    </a:gridCol>
                    <a:gridCol w="780696">
                      <a:extLst>
                        <a:ext uri="{9D8B030D-6E8A-4147-A177-3AD203B41FA5}">
                          <a16:colId xmlns:a16="http://schemas.microsoft.com/office/drawing/2014/main" val="2159540685"/>
                        </a:ext>
                      </a:extLst>
                    </a:gridCol>
                    <a:gridCol w="998220">
                      <a:extLst>
                        <a:ext uri="{9D8B030D-6E8A-4147-A177-3AD203B41FA5}">
                          <a16:colId xmlns:a16="http://schemas.microsoft.com/office/drawing/2014/main" val="3876749691"/>
                        </a:ext>
                      </a:extLst>
                    </a:gridCol>
                  </a:tblGrid>
                  <a:tr h="381125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A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B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F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G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8016011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이 름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소    속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 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가  격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데이터타입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장 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활 동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날 짜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7336768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Maud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159,100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페이션트모니터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구매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1658149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Mamie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건강보험심사평가원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data_245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142,900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레일플러스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2016/08/12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49121987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Emily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지하철공사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data_871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127,000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음성데이터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AI</a:t>
                          </a:r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스피커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2018/02/19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718708014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5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Eva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국민건강보험공단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data_601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121,000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T</a:t>
                          </a:r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머니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판매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2016/09/29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19953170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6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Pearl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151,100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스마트워치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배포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12911642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919475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26ECB243-6FDC-4947-92E9-1CF7641A48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5544926"/>
                  </p:ext>
                </p:extLst>
              </p:nvPr>
            </p:nvGraphicFramePr>
            <p:xfrm>
              <a:off x="1369012" y="1770884"/>
              <a:ext cx="8921435" cy="3024003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605675">
                      <a:extLst>
                        <a:ext uri="{9D8B030D-6E8A-4147-A177-3AD203B41FA5}">
                          <a16:colId xmlns:a16="http://schemas.microsoft.com/office/drawing/2014/main" val="3395497174"/>
                        </a:ext>
                      </a:extLst>
                    </a:gridCol>
                    <a:gridCol w="898756">
                      <a:extLst>
                        <a:ext uri="{9D8B030D-6E8A-4147-A177-3AD203B41FA5}">
                          <a16:colId xmlns:a16="http://schemas.microsoft.com/office/drawing/2014/main" val="678858793"/>
                        </a:ext>
                      </a:extLst>
                    </a:gridCol>
                    <a:gridCol w="1438684">
                      <a:extLst>
                        <a:ext uri="{9D8B030D-6E8A-4147-A177-3AD203B41FA5}">
                          <a16:colId xmlns:a16="http://schemas.microsoft.com/office/drawing/2014/main" val="2988777518"/>
                        </a:ext>
                      </a:extLst>
                    </a:gridCol>
                    <a:gridCol w="972085">
                      <a:extLst>
                        <a:ext uri="{9D8B030D-6E8A-4147-A177-3AD203B41FA5}">
                          <a16:colId xmlns:a16="http://schemas.microsoft.com/office/drawing/2014/main" val="862224178"/>
                        </a:ext>
                      </a:extLst>
                    </a:gridCol>
                    <a:gridCol w="942921">
                      <a:extLst>
                        <a:ext uri="{9D8B030D-6E8A-4147-A177-3AD203B41FA5}">
                          <a16:colId xmlns:a16="http://schemas.microsoft.com/office/drawing/2014/main" val="2727531135"/>
                        </a:ext>
                      </a:extLst>
                    </a:gridCol>
                    <a:gridCol w="1166502">
                      <a:extLst>
                        <a:ext uri="{9D8B030D-6E8A-4147-A177-3AD203B41FA5}">
                          <a16:colId xmlns:a16="http://schemas.microsoft.com/office/drawing/2014/main" val="1707983242"/>
                        </a:ext>
                      </a:extLst>
                    </a:gridCol>
                    <a:gridCol w="1117896">
                      <a:extLst>
                        <a:ext uri="{9D8B030D-6E8A-4147-A177-3AD203B41FA5}">
                          <a16:colId xmlns:a16="http://schemas.microsoft.com/office/drawing/2014/main" val="1461403230"/>
                        </a:ext>
                      </a:extLst>
                    </a:gridCol>
                    <a:gridCol w="780696">
                      <a:extLst>
                        <a:ext uri="{9D8B030D-6E8A-4147-A177-3AD203B41FA5}">
                          <a16:colId xmlns:a16="http://schemas.microsoft.com/office/drawing/2014/main" val="2159540685"/>
                        </a:ext>
                      </a:extLst>
                    </a:gridCol>
                    <a:gridCol w="998220">
                      <a:extLst>
                        <a:ext uri="{9D8B030D-6E8A-4147-A177-3AD203B41FA5}">
                          <a16:colId xmlns:a16="http://schemas.microsoft.com/office/drawing/2014/main" val="3876749691"/>
                        </a:ext>
                      </a:extLst>
                    </a:gridCol>
                  </a:tblGrid>
                  <a:tr h="381125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A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B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F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G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8016011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이 </a:t>
                          </a:r>
                          <a:r>
                            <a:rPr lang="ko-KR" altLang="en-US" sz="1200" b="0" dirty="0" err="1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름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소    속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 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가  격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데이터타입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장 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활 동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날 짜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7336768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Maud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159,100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페이션트모니터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구매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1658149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Mamie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건강보험심사평가원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data_245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142,900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레일플러스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2016/08/12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49121987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Emily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지하철공사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data_871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127,000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음성데이터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AI</a:t>
                          </a:r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스피커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2018/02/19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718708014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5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Eva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국민건강보험공단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data_601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121,000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T</a:t>
                          </a:r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머니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판매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2016/09/29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19953170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6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Pearl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151,100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스마트워치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배포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12911642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0" t="-701613" r="-138383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67568" t="-701613" r="-825676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05085" t="-701613" r="-41779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302500" t="-701613" r="-51625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415484" t="-701613" r="-43290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418325" t="-701613" r="-25130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538043" t="-701613" r="-16087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917188" t="-701613" r="-13125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793902" t="-701613" r="-2439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19475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974F10BA-4E50-4180-BBC5-295E8EE2C268}"/>
              </a:ext>
            </a:extLst>
          </p:cNvPr>
          <p:cNvSpPr/>
          <p:nvPr/>
        </p:nvSpPr>
        <p:spPr>
          <a:xfrm rot="16200000">
            <a:off x="1671375" y="1845190"/>
            <a:ext cx="259129" cy="259813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F9EBD9D-5DE4-40B3-8D2F-CD8C7C6F8C3D}"/>
              </a:ext>
            </a:extLst>
          </p:cNvPr>
          <p:cNvSpPr/>
          <p:nvPr/>
        </p:nvSpPr>
        <p:spPr>
          <a:xfrm>
            <a:off x="1271176" y="2452914"/>
            <a:ext cx="9092025" cy="4948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49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7">
            <a:extLst>
              <a:ext uri="{FF2B5EF4-FFF2-40B4-BE49-F238E27FC236}">
                <a16:creationId xmlns:a16="http://schemas.microsoft.com/office/drawing/2014/main" id="{A389173C-7F7E-4F36-97F3-D720F358BB58}"/>
              </a:ext>
            </a:extLst>
          </p:cNvPr>
          <p:cNvSpPr/>
          <p:nvPr/>
        </p:nvSpPr>
        <p:spPr>
          <a:xfrm>
            <a:off x="2402115" y="846558"/>
            <a:ext cx="6568751" cy="4276725"/>
          </a:xfrm>
          <a:prstGeom prst="roundRect">
            <a:avLst/>
          </a:prstGeom>
          <a:solidFill>
            <a:schemeClr val="accent5">
              <a:alpha val="27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B06D9F-FF36-4EFF-9A48-49764F606764}"/>
              </a:ext>
            </a:extLst>
          </p:cNvPr>
          <p:cNvGrpSpPr/>
          <p:nvPr/>
        </p:nvGrpSpPr>
        <p:grpSpPr>
          <a:xfrm>
            <a:off x="3003159" y="1638318"/>
            <a:ext cx="900000" cy="900000"/>
            <a:chOff x="990598" y="3506949"/>
            <a:chExt cx="900000" cy="900000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D0CBA31B-6F3F-4815-BEFF-C2E4365B8C11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92D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CDC6932-178E-4DA1-AEFC-1BE61AAE250A}"/>
                </a:ext>
              </a:extLst>
            </p:cNvPr>
            <p:cNvSpPr txBox="1"/>
            <p:nvPr/>
          </p:nvSpPr>
          <p:spPr>
            <a:xfrm>
              <a:off x="1038223" y="3778147"/>
              <a:ext cx="804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Agent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C15C636-2B9B-4C0F-A8D9-00B658BACAF9}"/>
              </a:ext>
            </a:extLst>
          </p:cNvPr>
          <p:cNvGrpSpPr/>
          <p:nvPr/>
        </p:nvGrpSpPr>
        <p:grpSpPr>
          <a:xfrm>
            <a:off x="3003159" y="2759866"/>
            <a:ext cx="900000" cy="900000"/>
            <a:chOff x="990598" y="3506949"/>
            <a:chExt cx="900000" cy="9000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09B6DB2-97A3-4D16-876B-8B73901E7B1E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4828D3-6FF3-4F06-BE9D-2170EAC94B6D}"/>
                </a:ext>
              </a:extLst>
            </p:cNvPr>
            <p:cNvSpPr txBox="1"/>
            <p:nvPr/>
          </p:nvSpPr>
          <p:spPr>
            <a:xfrm>
              <a:off x="1038223" y="3778147"/>
              <a:ext cx="804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Entity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AF65110-FE3B-4AB6-8C5E-DBAD5E04E4AD}"/>
              </a:ext>
            </a:extLst>
          </p:cNvPr>
          <p:cNvGrpSpPr/>
          <p:nvPr/>
        </p:nvGrpSpPr>
        <p:grpSpPr>
          <a:xfrm>
            <a:off x="2984109" y="3928009"/>
            <a:ext cx="947625" cy="900000"/>
            <a:chOff x="971548" y="3506949"/>
            <a:chExt cx="947625" cy="90000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1669BCB-8153-4FA3-A019-6B43BB6358CD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00B0F0"/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CDD438-DF3F-4776-ADE4-EBA92DCB1A19}"/>
                </a:ext>
              </a:extLst>
            </p:cNvPr>
            <p:cNvSpPr txBox="1"/>
            <p:nvPr/>
          </p:nvSpPr>
          <p:spPr>
            <a:xfrm>
              <a:off x="971548" y="3778147"/>
              <a:ext cx="947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Activity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0C23484-ADA6-47B9-B1C0-1C898755CC3D}"/>
              </a:ext>
            </a:extLst>
          </p:cNvPr>
          <p:cNvSpPr txBox="1"/>
          <p:nvPr/>
        </p:nvSpPr>
        <p:spPr>
          <a:xfrm>
            <a:off x="4169557" y="1575068"/>
            <a:ext cx="4191001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소속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51FDED-C9AB-469A-8099-11B6A9DDEC4C}"/>
              </a:ext>
            </a:extLst>
          </p:cNvPr>
          <p:cNvSpPr txBox="1"/>
          <p:nvPr/>
        </p:nvSpPr>
        <p:spPr>
          <a:xfrm>
            <a:off x="4160830" y="2678512"/>
            <a:ext cx="4552365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데이터명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데이터타입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수집 장치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355720-1510-4DDE-A47B-FAA581857523}"/>
              </a:ext>
            </a:extLst>
          </p:cNvPr>
          <p:cNvSpPr txBox="1"/>
          <p:nvPr/>
        </p:nvSpPr>
        <p:spPr>
          <a:xfrm>
            <a:off x="4169557" y="3880803"/>
            <a:ext cx="4067176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활동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활동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046E83-6226-42DD-82C8-ED5EAE97BB2E}"/>
              </a:ext>
            </a:extLst>
          </p:cNvPr>
          <p:cNvSpPr txBox="1"/>
          <p:nvPr/>
        </p:nvSpPr>
        <p:spPr>
          <a:xfrm>
            <a:off x="4709931" y="1057164"/>
            <a:ext cx="177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노드 종류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736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7">
            <a:extLst>
              <a:ext uri="{FF2B5EF4-FFF2-40B4-BE49-F238E27FC236}">
                <a16:creationId xmlns:a16="http://schemas.microsoft.com/office/drawing/2014/main" id="{EBA43540-20B3-44FB-ADE0-D0D34369E71A}"/>
              </a:ext>
            </a:extLst>
          </p:cNvPr>
          <p:cNvSpPr/>
          <p:nvPr/>
        </p:nvSpPr>
        <p:spPr>
          <a:xfrm>
            <a:off x="784225" y="204046"/>
            <a:ext cx="10306050" cy="6449908"/>
          </a:xfrm>
          <a:prstGeom prst="roundRect">
            <a:avLst/>
          </a:prstGeom>
          <a:solidFill>
            <a:schemeClr val="accent5">
              <a:alpha val="27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F87B0-32BC-4672-BA1A-FB7C8E1A6C0A}"/>
              </a:ext>
            </a:extLst>
          </p:cNvPr>
          <p:cNvSpPr txBox="1"/>
          <p:nvPr/>
        </p:nvSpPr>
        <p:spPr>
          <a:xfrm>
            <a:off x="5049043" y="353382"/>
            <a:ext cx="177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관계 종류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7470116-8AAF-48DB-AAB7-E3A097B39D32}"/>
              </a:ext>
            </a:extLst>
          </p:cNvPr>
          <p:cNvSpPr/>
          <p:nvPr/>
        </p:nvSpPr>
        <p:spPr>
          <a:xfrm>
            <a:off x="1835058" y="1020879"/>
            <a:ext cx="2051819" cy="3809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wasAttributedTo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E6BE459-D843-4772-BCA3-CC49996A1C3B}"/>
              </a:ext>
            </a:extLst>
          </p:cNvPr>
          <p:cNvSpPr/>
          <p:nvPr/>
        </p:nvSpPr>
        <p:spPr>
          <a:xfrm>
            <a:off x="1752760" y="2955529"/>
            <a:ext cx="2051819" cy="3809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wasGeneratedBy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F96684A-BE0B-458E-A99E-F8EC9D2ED0C9}"/>
              </a:ext>
            </a:extLst>
          </p:cNvPr>
          <p:cNvSpPr/>
          <p:nvPr/>
        </p:nvSpPr>
        <p:spPr>
          <a:xfrm>
            <a:off x="1726905" y="4932933"/>
            <a:ext cx="2324099" cy="3809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wasAssociatedWith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3CF67-1667-4282-A1EA-D19F9327B1A4}"/>
              </a:ext>
            </a:extLst>
          </p:cNvPr>
          <p:cNvSpPr txBox="1"/>
          <p:nvPr/>
        </p:nvSpPr>
        <p:spPr>
          <a:xfrm>
            <a:off x="4138540" y="2868643"/>
            <a:ext cx="455236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Activity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의해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Entity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생성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30E7F-5217-45D8-B414-8F8D5DBB75AE}"/>
              </a:ext>
            </a:extLst>
          </p:cNvPr>
          <p:cNvSpPr txBox="1"/>
          <p:nvPr/>
        </p:nvSpPr>
        <p:spPr>
          <a:xfrm>
            <a:off x="4251615" y="4846047"/>
            <a:ext cx="455236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Agent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의해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Activity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수행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461CE9-B712-402E-A36F-D982DB73D3BD}"/>
              </a:ext>
            </a:extLst>
          </p:cNvPr>
          <p:cNvSpPr txBox="1"/>
          <p:nvPr/>
        </p:nvSpPr>
        <p:spPr>
          <a:xfrm>
            <a:off x="4023017" y="911137"/>
            <a:ext cx="455236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Entity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Agent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관계 발생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5FF02A3-1AF5-427C-9F04-F3CBDA6A7C9C}"/>
              </a:ext>
            </a:extLst>
          </p:cNvPr>
          <p:cNvSpPr/>
          <p:nvPr/>
        </p:nvSpPr>
        <p:spPr>
          <a:xfrm>
            <a:off x="4919357" y="1935025"/>
            <a:ext cx="2051819" cy="3809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wasAttributedTo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11A3D47-16DB-4684-B72C-621AFCCB32EF}"/>
              </a:ext>
            </a:extLst>
          </p:cNvPr>
          <p:cNvGrpSpPr/>
          <p:nvPr/>
        </p:nvGrpSpPr>
        <p:grpSpPr>
          <a:xfrm>
            <a:off x="3070335" y="5538928"/>
            <a:ext cx="947625" cy="900000"/>
            <a:chOff x="971548" y="3506949"/>
            <a:chExt cx="947625" cy="90000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060B6CC-F8F9-4A68-8110-37B59901352B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00B0F0"/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76F3ED3-0B6D-434E-AE2C-0674D2F733F3}"/>
                </a:ext>
              </a:extLst>
            </p:cNvPr>
            <p:cNvSpPr txBox="1"/>
            <p:nvPr/>
          </p:nvSpPr>
          <p:spPr>
            <a:xfrm>
              <a:off x="971548" y="3778147"/>
              <a:ext cx="947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Activity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D40A0C3-66AE-487D-92CA-AD019F45FF6F}"/>
              </a:ext>
            </a:extLst>
          </p:cNvPr>
          <p:cNvSpPr/>
          <p:nvPr/>
        </p:nvSpPr>
        <p:spPr>
          <a:xfrm>
            <a:off x="4944388" y="3781453"/>
            <a:ext cx="2051819" cy="3809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wasGeneratedBy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9D5AB54-DAD1-4956-96FB-F5BB3B7A4208}"/>
              </a:ext>
            </a:extLst>
          </p:cNvPr>
          <p:cNvSpPr/>
          <p:nvPr/>
        </p:nvSpPr>
        <p:spPr>
          <a:xfrm>
            <a:off x="4848927" y="5788903"/>
            <a:ext cx="2324099" cy="3809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wasAssociatedWith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104BB0A-DBB3-4E5F-817C-F003C89FE1F4}"/>
              </a:ext>
            </a:extLst>
          </p:cNvPr>
          <p:cNvCxnSpPr>
            <a:cxnSpLocks/>
          </p:cNvCxnSpPr>
          <p:nvPr/>
        </p:nvCxnSpPr>
        <p:spPr>
          <a:xfrm>
            <a:off x="955675" y="2737346"/>
            <a:ext cx="10001250" cy="0"/>
          </a:xfrm>
          <a:prstGeom prst="line">
            <a:avLst/>
          </a:prstGeom>
          <a:ln w="317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77C465D-6AC1-4F63-B5D1-61C89B8D0A23}"/>
              </a:ext>
            </a:extLst>
          </p:cNvPr>
          <p:cNvCxnSpPr>
            <a:cxnSpLocks/>
          </p:cNvCxnSpPr>
          <p:nvPr/>
        </p:nvCxnSpPr>
        <p:spPr>
          <a:xfrm>
            <a:off x="936625" y="4642685"/>
            <a:ext cx="10001250" cy="0"/>
          </a:xfrm>
          <a:prstGeom prst="line">
            <a:avLst/>
          </a:prstGeom>
          <a:ln w="317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27D2856-7C6E-49F6-B9B4-AFAC4BEACCE4}"/>
              </a:ext>
            </a:extLst>
          </p:cNvPr>
          <p:cNvCxnSpPr>
            <a:cxnSpLocks/>
            <a:stCxn id="38" idx="6"/>
            <a:endCxn id="46" idx="1"/>
          </p:cNvCxnSpPr>
          <p:nvPr/>
        </p:nvCxnSpPr>
        <p:spPr>
          <a:xfrm>
            <a:off x="3957684" y="2125421"/>
            <a:ext cx="961673" cy="1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0B498CE-9AFB-432E-86BE-813ACB7CF872}"/>
              </a:ext>
            </a:extLst>
          </p:cNvPr>
          <p:cNvCxnSpPr>
            <a:cxnSpLocks/>
            <a:stCxn id="54" idx="6"/>
            <a:endCxn id="57" idx="1"/>
          </p:cNvCxnSpPr>
          <p:nvPr/>
        </p:nvCxnSpPr>
        <p:spPr>
          <a:xfrm flipV="1">
            <a:off x="3994149" y="3971953"/>
            <a:ext cx="950239" cy="30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1394F97-04CF-4D64-B4EC-DFD0731BFA2C}"/>
              </a:ext>
            </a:extLst>
          </p:cNvPr>
          <p:cNvGrpSpPr/>
          <p:nvPr/>
        </p:nvGrpSpPr>
        <p:grpSpPr>
          <a:xfrm>
            <a:off x="3094149" y="3524986"/>
            <a:ext cx="900000" cy="900000"/>
            <a:chOff x="990598" y="3506949"/>
            <a:chExt cx="900000" cy="9000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429CDBC-490F-4C12-8DC2-002760645988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AA542BB-8F41-4391-9CF2-C58CC36B48CD}"/>
                </a:ext>
              </a:extLst>
            </p:cNvPr>
            <p:cNvSpPr txBox="1"/>
            <p:nvPr/>
          </p:nvSpPr>
          <p:spPr>
            <a:xfrm>
              <a:off x="1038223" y="3778147"/>
              <a:ext cx="804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Entity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594FA78-B0BE-4EFC-B9F8-4C080FF7E0A5}"/>
              </a:ext>
            </a:extLst>
          </p:cNvPr>
          <p:cNvCxnSpPr>
            <a:cxnSpLocks/>
            <a:stCxn id="52" idx="3"/>
            <a:endCxn id="58" idx="1"/>
          </p:cNvCxnSpPr>
          <p:nvPr/>
        </p:nvCxnSpPr>
        <p:spPr>
          <a:xfrm>
            <a:off x="4017960" y="5979403"/>
            <a:ext cx="83096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A3A6B7F-EE27-4CCF-A62F-03D5895D6505}"/>
              </a:ext>
            </a:extLst>
          </p:cNvPr>
          <p:cNvCxnSpPr>
            <a:stCxn id="57" idx="3"/>
            <a:endCxn id="45" idx="1"/>
          </p:cNvCxnSpPr>
          <p:nvPr/>
        </p:nvCxnSpPr>
        <p:spPr>
          <a:xfrm>
            <a:off x="6996207" y="3971953"/>
            <a:ext cx="926824" cy="8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E527355-E9D4-4855-92CF-A399D54DB446}"/>
              </a:ext>
            </a:extLst>
          </p:cNvPr>
          <p:cNvCxnSpPr>
            <a:cxnSpLocks/>
            <a:stCxn id="46" idx="3"/>
            <a:endCxn id="41" idx="2"/>
          </p:cNvCxnSpPr>
          <p:nvPr/>
        </p:nvCxnSpPr>
        <p:spPr>
          <a:xfrm flipV="1">
            <a:off x="6971176" y="2125421"/>
            <a:ext cx="932804" cy="10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CAA78AE-71D9-4B68-999F-B80C14314FDC}"/>
              </a:ext>
            </a:extLst>
          </p:cNvPr>
          <p:cNvCxnSpPr>
            <a:cxnSpLocks/>
            <a:stCxn id="58" idx="3"/>
            <a:endCxn id="48" idx="2"/>
          </p:cNvCxnSpPr>
          <p:nvPr/>
        </p:nvCxnSpPr>
        <p:spPr>
          <a:xfrm>
            <a:off x="7173026" y="5979403"/>
            <a:ext cx="830967" cy="1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4225C3-EFA4-4612-B3C1-3B5585308906}"/>
              </a:ext>
            </a:extLst>
          </p:cNvPr>
          <p:cNvGrpSpPr/>
          <p:nvPr/>
        </p:nvGrpSpPr>
        <p:grpSpPr>
          <a:xfrm>
            <a:off x="7923031" y="3540378"/>
            <a:ext cx="947625" cy="900000"/>
            <a:chOff x="971548" y="3506949"/>
            <a:chExt cx="947625" cy="900000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772834B-18FD-464D-A369-A0BC45D85A85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00B0F0"/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AF05DF5-0F7C-421B-A87B-F4BF16F9BB6B}"/>
                </a:ext>
              </a:extLst>
            </p:cNvPr>
            <p:cNvSpPr txBox="1"/>
            <p:nvPr/>
          </p:nvSpPr>
          <p:spPr>
            <a:xfrm>
              <a:off x="971548" y="3778147"/>
              <a:ext cx="947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Activity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0E437BC-C020-4332-BB3A-8C37D9A0C64D}"/>
              </a:ext>
            </a:extLst>
          </p:cNvPr>
          <p:cNvGrpSpPr/>
          <p:nvPr/>
        </p:nvGrpSpPr>
        <p:grpSpPr>
          <a:xfrm>
            <a:off x="8003993" y="5531308"/>
            <a:ext cx="900000" cy="900000"/>
            <a:chOff x="990598" y="3506949"/>
            <a:chExt cx="900000" cy="900000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F22B769F-B236-4E15-ABAC-786DE4479588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92D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D24066-7B0D-4D46-B2FD-57BAEAB889C4}"/>
                </a:ext>
              </a:extLst>
            </p:cNvPr>
            <p:cNvSpPr txBox="1"/>
            <p:nvPr/>
          </p:nvSpPr>
          <p:spPr>
            <a:xfrm>
              <a:off x="1038223" y="3778147"/>
              <a:ext cx="804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Agent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FB43A71-EB5B-4AF6-9F18-BB0A224F322C}"/>
              </a:ext>
            </a:extLst>
          </p:cNvPr>
          <p:cNvGrpSpPr/>
          <p:nvPr/>
        </p:nvGrpSpPr>
        <p:grpSpPr>
          <a:xfrm>
            <a:off x="7903980" y="1648752"/>
            <a:ext cx="900000" cy="900000"/>
            <a:chOff x="990598" y="3506949"/>
            <a:chExt cx="900000" cy="900000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D56AA526-5414-42DB-9899-5273A7978FD2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92D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F09C895-A85D-405D-870A-E1197461DE08}"/>
                </a:ext>
              </a:extLst>
            </p:cNvPr>
            <p:cNvSpPr txBox="1"/>
            <p:nvPr/>
          </p:nvSpPr>
          <p:spPr>
            <a:xfrm>
              <a:off x="1038223" y="3778147"/>
              <a:ext cx="804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Agent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F4F591E-3828-4B14-83A8-403E97691D7A}"/>
              </a:ext>
            </a:extLst>
          </p:cNvPr>
          <p:cNvGrpSpPr/>
          <p:nvPr/>
        </p:nvGrpSpPr>
        <p:grpSpPr>
          <a:xfrm>
            <a:off x="3057684" y="1644787"/>
            <a:ext cx="900000" cy="900000"/>
            <a:chOff x="990598" y="3506949"/>
            <a:chExt cx="900000" cy="900000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BDB7CD9-6B59-46FC-9BC7-B00C85E504E7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5657BB4-E1E0-4DDB-9F09-D25E20475AFB}"/>
                </a:ext>
              </a:extLst>
            </p:cNvPr>
            <p:cNvSpPr txBox="1"/>
            <p:nvPr/>
          </p:nvSpPr>
          <p:spPr>
            <a:xfrm>
              <a:off x="1038223" y="3778147"/>
              <a:ext cx="804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Entity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104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7">
            <a:extLst>
              <a:ext uri="{FF2B5EF4-FFF2-40B4-BE49-F238E27FC236}">
                <a16:creationId xmlns:a16="http://schemas.microsoft.com/office/drawing/2014/main" id="{EBA43540-20B3-44FB-ADE0-D0D34369E71A}"/>
              </a:ext>
            </a:extLst>
          </p:cNvPr>
          <p:cNvSpPr/>
          <p:nvPr/>
        </p:nvSpPr>
        <p:spPr>
          <a:xfrm>
            <a:off x="581024" y="331892"/>
            <a:ext cx="10914289" cy="6096900"/>
          </a:xfrm>
          <a:prstGeom prst="roundRect">
            <a:avLst/>
          </a:prstGeom>
          <a:solidFill>
            <a:schemeClr val="accent5">
              <a:alpha val="27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F87B0-32BC-4672-BA1A-FB7C8E1A6C0A}"/>
              </a:ext>
            </a:extLst>
          </p:cNvPr>
          <p:cNvSpPr txBox="1"/>
          <p:nvPr/>
        </p:nvSpPr>
        <p:spPr>
          <a:xfrm>
            <a:off x="4819378" y="665712"/>
            <a:ext cx="243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이력 그래프 정의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2C3BEC5-7ABC-4F72-B0B5-103936C72C43}"/>
              </a:ext>
            </a:extLst>
          </p:cNvPr>
          <p:cNvSpPr/>
          <p:nvPr/>
        </p:nvSpPr>
        <p:spPr>
          <a:xfrm rot="18659916">
            <a:off x="3140690" y="3391056"/>
            <a:ext cx="2575461" cy="4712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wasAttributedTo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4798D62-B76C-441B-9447-04EEE50846DB}"/>
              </a:ext>
            </a:extLst>
          </p:cNvPr>
          <p:cNvSpPr/>
          <p:nvPr/>
        </p:nvSpPr>
        <p:spPr>
          <a:xfrm>
            <a:off x="4757344" y="5279553"/>
            <a:ext cx="2575461" cy="4712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wasGeneratedBy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55891BA-0133-4CF6-A47B-C4BD1C581053}"/>
              </a:ext>
            </a:extLst>
          </p:cNvPr>
          <p:cNvSpPr/>
          <p:nvPr/>
        </p:nvSpPr>
        <p:spPr>
          <a:xfrm rot="2827163">
            <a:off x="6376419" y="3475256"/>
            <a:ext cx="2917230" cy="4712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wasAssociatedWith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9484E51-0DEE-4BFA-AC72-A3522B33DF75}"/>
              </a:ext>
            </a:extLst>
          </p:cNvPr>
          <p:cNvGrpSpPr/>
          <p:nvPr/>
        </p:nvGrpSpPr>
        <p:grpSpPr>
          <a:xfrm>
            <a:off x="5473324" y="1254227"/>
            <a:ext cx="1129688" cy="1113204"/>
            <a:chOff x="990598" y="3506949"/>
            <a:chExt cx="900000" cy="90000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F343421-62CC-45DB-898F-17E1A5F3C40B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92D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6EDD136-CCAA-4614-BAA2-804DF3464857}"/>
                </a:ext>
              </a:extLst>
            </p:cNvPr>
            <p:cNvSpPr txBox="1"/>
            <p:nvPr/>
          </p:nvSpPr>
          <p:spPr>
            <a:xfrm>
              <a:off x="1043726" y="3809258"/>
              <a:ext cx="804749" cy="27371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Agent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2AEDCDB-4490-4086-BB76-BE4A1D20A610}"/>
              </a:ext>
            </a:extLst>
          </p:cNvPr>
          <p:cNvGrpSpPr/>
          <p:nvPr/>
        </p:nvGrpSpPr>
        <p:grpSpPr>
          <a:xfrm>
            <a:off x="2200001" y="4949127"/>
            <a:ext cx="1129688" cy="1132108"/>
            <a:chOff x="990598" y="3506949"/>
            <a:chExt cx="900000" cy="90000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C4C110C-655D-432A-868F-49A1119572DB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2F85633-56BC-407D-843F-EA0210518F94}"/>
                </a:ext>
              </a:extLst>
            </p:cNvPr>
            <p:cNvSpPr txBox="1"/>
            <p:nvPr/>
          </p:nvSpPr>
          <p:spPr>
            <a:xfrm>
              <a:off x="1049031" y="3803849"/>
              <a:ext cx="804749" cy="273713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Entity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6A8F50F-EE4F-469B-80A5-D552A5BB2436}"/>
              </a:ext>
            </a:extLst>
          </p:cNvPr>
          <p:cNvGrpSpPr/>
          <p:nvPr/>
        </p:nvGrpSpPr>
        <p:grpSpPr>
          <a:xfrm>
            <a:off x="9000243" y="4990030"/>
            <a:ext cx="1189467" cy="1113204"/>
            <a:chOff x="982811" y="3506949"/>
            <a:chExt cx="947625" cy="900000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CF5FEA1D-6FA7-4419-9312-A852F371704F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00B0F0"/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97C823-DA43-4DB4-ADAE-FE9A5FE2E902}"/>
                </a:ext>
              </a:extLst>
            </p:cNvPr>
            <p:cNvSpPr txBox="1"/>
            <p:nvPr/>
          </p:nvSpPr>
          <p:spPr>
            <a:xfrm>
              <a:off x="982811" y="3803130"/>
              <a:ext cx="947625" cy="27371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Activity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1DB541B-A0F5-4AEF-8EBA-83B0CD7B7543}"/>
              </a:ext>
            </a:extLst>
          </p:cNvPr>
          <p:cNvCxnSpPr>
            <a:cxnSpLocks/>
            <a:stCxn id="56" idx="7"/>
            <a:endCxn id="37" idx="1"/>
          </p:cNvCxnSpPr>
          <p:nvPr/>
        </p:nvCxnSpPr>
        <p:spPr>
          <a:xfrm flipV="1">
            <a:off x="3164250" y="4598567"/>
            <a:ext cx="419367" cy="5163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7E6F1C0-10CF-42F6-87A0-0F5796EEB19C}"/>
              </a:ext>
            </a:extLst>
          </p:cNvPr>
          <p:cNvCxnSpPr>
            <a:cxnSpLocks/>
            <a:stCxn id="56" idx="6"/>
            <a:endCxn id="41" idx="1"/>
          </p:cNvCxnSpPr>
          <p:nvPr/>
        </p:nvCxnSpPr>
        <p:spPr>
          <a:xfrm>
            <a:off x="3329689" y="5515181"/>
            <a:ext cx="14276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6ECF4DD-1A0C-4F70-B7E2-C5E7E84F2FB4}"/>
              </a:ext>
            </a:extLst>
          </p:cNvPr>
          <p:cNvCxnSpPr>
            <a:cxnSpLocks/>
            <a:stCxn id="42" idx="3"/>
            <a:endCxn id="59" idx="1"/>
          </p:cNvCxnSpPr>
          <p:nvPr/>
        </p:nvCxnSpPr>
        <p:spPr>
          <a:xfrm>
            <a:off x="8827582" y="4779718"/>
            <a:ext cx="347875" cy="3733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2023B5C-D0F9-4F79-B754-1C8D72E7678F}"/>
              </a:ext>
            </a:extLst>
          </p:cNvPr>
          <p:cNvCxnSpPr>
            <a:cxnSpLocks/>
            <a:stCxn id="37" idx="3"/>
            <a:endCxn id="45" idx="3"/>
          </p:cNvCxnSpPr>
          <p:nvPr/>
        </p:nvCxnSpPr>
        <p:spPr>
          <a:xfrm flipV="1">
            <a:off x="5273224" y="2204406"/>
            <a:ext cx="365539" cy="450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38DEB72-3B86-43E4-AA0B-DE41A219E6BC}"/>
              </a:ext>
            </a:extLst>
          </p:cNvPr>
          <p:cNvCxnSpPr>
            <a:cxnSpLocks/>
            <a:stCxn id="42" idx="1"/>
            <a:endCxn id="45" idx="5"/>
          </p:cNvCxnSpPr>
          <p:nvPr/>
        </p:nvCxnSpPr>
        <p:spPr>
          <a:xfrm flipH="1" flipV="1">
            <a:off x="6437573" y="2204406"/>
            <a:ext cx="404912" cy="43764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4B5D300-8BF9-4D6E-991A-B57D7B2B624F}"/>
              </a:ext>
            </a:extLst>
          </p:cNvPr>
          <p:cNvCxnSpPr>
            <a:cxnSpLocks/>
            <a:stCxn id="41" idx="3"/>
            <a:endCxn id="60" idx="1"/>
          </p:cNvCxnSpPr>
          <p:nvPr/>
        </p:nvCxnSpPr>
        <p:spPr>
          <a:xfrm>
            <a:off x="7332805" y="5515181"/>
            <a:ext cx="1667438" cy="10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5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BB8383C-66B6-4E31-86DD-DB2615594B0E}"/>
              </a:ext>
            </a:extLst>
          </p:cNvPr>
          <p:cNvSpPr/>
          <p:nvPr/>
        </p:nvSpPr>
        <p:spPr>
          <a:xfrm rot="18659916">
            <a:off x="3703885" y="3035956"/>
            <a:ext cx="1762104" cy="4078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wasAttributedTo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A42BC2D-9E3D-42C6-B765-CEB796722010}"/>
              </a:ext>
            </a:extLst>
          </p:cNvPr>
          <p:cNvSpPr/>
          <p:nvPr/>
        </p:nvSpPr>
        <p:spPr>
          <a:xfrm>
            <a:off x="5116366" y="4524806"/>
            <a:ext cx="1893475" cy="37840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wasGeneratedBy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2BCA9BA-7AE4-4CA3-B111-8C2B2CADFC6B}"/>
              </a:ext>
            </a:extLst>
          </p:cNvPr>
          <p:cNvSpPr/>
          <p:nvPr/>
        </p:nvSpPr>
        <p:spPr>
          <a:xfrm rot="2827163">
            <a:off x="6572309" y="3062753"/>
            <a:ext cx="2047197" cy="3542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wasAssociatedWith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BD30096-A4E8-4E76-9A3C-8DDBB4D288A6}"/>
              </a:ext>
            </a:extLst>
          </p:cNvPr>
          <p:cNvGrpSpPr/>
          <p:nvPr/>
        </p:nvGrpSpPr>
        <p:grpSpPr>
          <a:xfrm>
            <a:off x="5530964" y="1083950"/>
            <a:ext cx="1051424" cy="1084907"/>
            <a:chOff x="990598" y="3506949"/>
            <a:chExt cx="900000" cy="90000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C8B7A28-45EB-4608-A38C-A07A145B0085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92D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59F7D9-28E7-4530-B417-69AA8B5B6C98}"/>
                </a:ext>
              </a:extLst>
            </p:cNvPr>
            <p:cNvSpPr txBox="1"/>
            <p:nvPr/>
          </p:nvSpPr>
          <p:spPr>
            <a:xfrm>
              <a:off x="1043726" y="3809258"/>
              <a:ext cx="804749" cy="2488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Maud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4A2B74C-D494-4156-9613-6040F6B84A54}"/>
              </a:ext>
            </a:extLst>
          </p:cNvPr>
          <p:cNvGrpSpPr/>
          <p:nvPr/>
        </p:nvGrpSpPr>
        <p:grpSpPr>
          <a:xfrm>
            <a:off x="2758156" y="4165404"/>
            <a:ext cx="1051424" cy="1103330"/>
            <a:chOff x="990598" y="3506949"/>
            <a:chExt cx="900000" cy="900000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C749EC9-FEDA-4961-87A4-93596A2EFB69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5C6BBB-434F-428E-843A-64257E42E138}"/>
                </a:ext>
              </a:extLst>
            </p:cNvPr>
            <p:cNvSpPr txBox="1"/>
            <p:nvPr/>
          </p:nvSpPr>
          <p:spPr>
            <a:xfrm>
              <a:off x="998966" y="3818368"/>
              <a:ext cx="863182" cy="244676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data_924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1A163B9-1002-455C-95CE-9BD50AF9A613}"/>
              </a:ext>
            </a:extLst>
          </p:cNvPr>
          <p:cNvGrpSpPr/>
          <p:nvPr/>
        </p:nvGrpSpPr>
        <p:grpSpPr>
          <a:xfrm>
            <a:off x="8422229" y="4154702"/>
            <a:ext cx="1107062" cy="1084907"/>
            <a:chOff x="990598" y="3506949"/>
            <a:chExt cx="947625" cy="90000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1419822-8B87-4464-9C2D-61DC4355B33F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00B0F0"/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2B3DECF-7C47-4B64-B101-AFC86883C297}"/>
                </a:ext>
              </a:extLst>
            </p:cNvPr>
            <p:cNvSpPr txBox="1"/>
            <p:nvPr/>
          </p:nvSpPr>
          <p:spPr>
            <a:xfrm>
              <a:off x="990598" y="3868125"/>
              <a:ext cx="947625" cy="2488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구  매</a:t>
              </a: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0281C58-1C22-434F-A498-E61F10EFE0BC}"/>
              </a:ext>
            </a:extLst>
          </p:cNvPr>
          <p:cNvCxnSpPr>
            <a:cxnSpLocks/>
            <a:stCxn id="29" idx="7"/>
            <a:endCxn id="22" idx="1"/>
          </p:cNvCxnSpPr>
          <p:nvPr/>
        </p:nvCxnSpPr>
        <p:spPr>
          <a:xfrm flipV="1">
            <a:off x="3655603" y="3904828"/>
            <a:ext cx="351328" cy="4221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D1D782A-A861-4A7E-A147-223499C3540B}"/>
              </a:ext>
            </a:extLst>
          </p:cNvPr>
          <p:cNvCxnSpPr>
            <a:cxnSpLocks/>
            <a:stCxn id="29" idx="6"/>
            <a:endCxn id="23" idx="1"/>
          </p:cNvCxnSpPr>
          <p:nvPr/>
        </p:nvCxnSpPr>
        <p:spPr>
          <a:xfrm flipV="1">
            <a:off x="3809580" y="4714008"/>
            <a:ext cx="1306786" cy="30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E3FE1FB-BABB-4A8F-A1C3-1F02D5ECC475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8292438" y="3989940"/>
            <a:ext cx="283768" cy="3236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1846788-0E34-4B8D-B376-0CAE42A69DAE}"/>
              </a:ext>
            </a:extLst>
          </p:cNvPr>
          <p:cNvCxnSpPr>
            <a:cxnSpLocks/>
            <a:stCxn id="22" idx="3"/>
            <a:endCxn id="26" idx="3"/>
          </p:cNvCxnSpPr>
          <p:nvPr/>
        </p:nvCxnSpPr>
        <p:spPr>
          <a:xfrm flipV="1">
            <a:off x="5162943" y="2009976"/>
            <a:ext cx="521998" cy="56494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79F1F5D-2D0B-48A4-B5CB-98D9064D5AF0}"/>
              </a:ext>
            </a:extLst>
          </p:cNvPr>
          <p:cNvCxnSpPr>
            <a:cxnSpLocks/>
            <a:stCxn id="24" idx="1"/>
            <a:endCxn id="26" idx="5"/>
          </p:cNvCxnSpPr>
          <p:nvPr/>
        </p:nvCxnSpPr>
        <p:spPr>
          <a:xfrm flipH="1" flipV="1">
            <a:off x="6428411" y="2009976"/>
            <a:ext cx="470965" cy="47983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8FD5D49-8D73-4661-B03F-1800F3913891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>
            <a:off x="7009841" y="4714008"/>
            <a:ext cx="1412388" cy="26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D9AFD79-D7FA-4A61-9370-4F2605DA4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412" y="1093338"/>
            <a:ext cx="404912" cy="88143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5F7072DF-D68E-4D83-88E9-76D888ABB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260529" y="4050085"/>
            <a:ext cx="404912" cy="1353896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B9F161FF-65FB-4B30-BF64-8A6B4B624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559" y="4253373"/>
            <a:ext cx="404912" cy="82286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D87474A-6FA9-431E-B0A4-7C4FAE2E8021}"/>
              </a:ext>
            </a:extLst>
          </p:cNvPr>
          <p:cNvSpPr txBox="1"/>
          <p:nvPr/>
        </p:nvSpPr>
        <p:spPr>
          <a:xfrm>
            <a:off x="7084324" y="1135445"/>
            <a:ext cx="2706325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Maud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소속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한국보건산업진흥원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228F24-54E0-44E1-B3E8-716366FDA287}"/>
              </a:ext>
            </a:extLst>
          </p:cNvPr>
          <p:cNvSpPr txBox="1"/>
          <p:nvPr/>
        </p:nvSpPr>
        <p:spPr>
          <a:xfrm>
            <a:off x="-1943586" y="3987855"/>
            <a:ext cx="4191001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데이터명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Maud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가격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159,100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타입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건강데이터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수집 장치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페이션트모니터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395104-85B1-4D75-8501-DF6FA3878744}"/>
              </a:ext>
            </a:extLst>
          </p:cNvPr>
          <p:cNvSpPr txBox="1"/>
          <p:nvPr/>
        </p:nvSpPr>
        <p:spPr>
          <a:xfrm>
            <a:off x="10099058" y="4236299"/>
            <a:ext cx="2365057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활동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2018/11/12</a:t>
            </a:r>
          </a:p>
        </p:txBody>
      </p:sp>
    </p:spTree>
    <p:extLst>
      <p:ext uri="{BB962C8B-B14F-4D97-AF65-F5344CB8AC3E}">
        <p14:creationId xmlns:p14="http://schemas.microsoft.com/office/powerpoint/2010/main" val="45302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FBD30096-A4E8-4E76-9A3C-8DDBB4D288A6}"/>
              </a:ext>
            </a:extLst>
          </p:cNvPr>
          <p:cNvGrpSpPr/>
          <p:nvPr/>
        </p:nvGrpSpPr>
        <p:grpSpPr>
          <a:xfrm>
            <a:off x="5530964" y="1083950"/>
            <a:ext cx="720000" cy="720000"/>
            <a:chOff x="990598" y="3506949"/>
            <a:chExt cx="900000" cy="90000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C8B7A28-45EB-4608-A38C-A07A145B0085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92D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59F7D9-28E7-4530-B417-69AA8B5B6C98}"/>
                </a:ext>
              </a:extLst>
            </p:cNvPr>
            <p:cNvSpPr txBox="1"/>
            <p:nvPr/>
          </p:nvSpPr>
          <p:spPr>
            <a:xfrm>
              <a:off x="1025546" y="3759295"/>
              <a:ext cx="846874" cy="3847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Maud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4A2B74C-D494-4156-9613-6040F6B84A54}"/>
              </a:ext>
            </a:extLst>
          </p:cNvPr>
          <p:cNvGrpSpPr/>
          <p:nvPr/>
        </p:nvGrpSpPr>
        <p:grpSpPr>
          <a:xfrm>
            <a:off x="6863284" y="3829525"/>
            <a:ext cx="720000" cy="720000"/>
            <a:chOff x="990598" y="3506949"/>
            <a:chExt cx="616307" cy="600000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C749EC9-FEDA-4961-87A4-93596A2EFB69}"/>
                </a:ext>
              </a:extLst>
            </p:cNvPr>
            <p:cNvSpPr/>
            <p:nvPr/>
          </p:nvSpPr>
          <p:spPr>
            <a:xfrm>
              <a:off x="990598" y="3506949"/>
              <a:ext cx="616307" cy="600000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5C6BBB-434F-428E-843A-64257E42E138}"/>
                </a:ext>
              </a:extLst>
            </p:cNvPr>
            <p:cNvSpPr txBox="1"/>
            <p:nvPr/>
          </p:nvSpPr>
          <p:spPr>
            <a:xfrm>
              <a:off x="1037784" y="3588941"/>
              <a:ext cx="521935" cy="436017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data_924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1A163B9-1002-455C-95CE-9BD50AF9A613}"/>
              </a:ext>
            </a:extLst>
          </p:cNvPr>
          <p:cNvGrpSpPr/>
          <p:nvPr/>
        </p:nvGrpSpPr>
        <p:grpSpPr>
          <a:xfrm>
            <a:off x="3861656" y="3804205"/>
            <a:ext cx="1107062" cy="720000"/>
            <a:chOff x="830862" y="3506949"/>
            <a:chExt cx="947625" cy="60000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1419822-8B87-4464-9C2D-61DC4355B33F}"/>
                </a:ext>
              </a:extLst>
            </p:cNvPr>
            <p:cNvSpPr/>
            <p:nvPr/>
          </p:nvSpPr>
          <p:spPr>
            <a:xfrm>
              <a:off x="990598" y="3506949"/>
              <a:ext cx="616307" cy="600000"/>
            </a:xfrm>
            <a:prstGeom prst="ellipse">
              <a:avLst/>
            </a:prstGeom>
            <a:solidFill>
              <a:srgbClr val="00B0F0"/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2B3DECF-7C47-4B64-B101-AFC86883C297}"/>
                </a:ext>
              </a:extLst>
            </p:cNvPr>
            <p:cNvSpPr txBox="1"/>
            <p:nvPr/>
          </p:nvSpPr>
          <p:spPr>
            <a:xfrm>
              <a:off x="830862" y="3703634"/>
              <a:ext cx="947625" cy="2488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구  매</a:t>
              </a: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1846788-0E34-4B8D-B376-0CAE42A69DAE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5162943" y="1698508"/>
            <a:ext cx="473463" cy="876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79F1F5D-2D0B-48A4-B5CB-98D9064D5AF0}"/>
              </a:ext>
            </a:extLst>
          </p:cNvPr>
          <p:cNvCxnSpPr>
            <a:cxnSpLocks/>
            <a:stCxn id="67" idx="0"/>
            <a:endCxn id="26" idx="5"/>
          </p:cNvCxnSpPr>
          <p:nvPr/>
        </p:nvCxnSpPr>
        <p:spPr>
          <a:xfrm flipH="1" flipV="1">
            <a:off x="6145522" y="1698508"/>
            <a:ext cx="1178701" cy="39383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8FD5D49-8D73-4661-B03F-1800F3913891}"/>
              </a:ext>
            </a:extLst>
          </p:cNvPr>
          <p:cNvCxnSpPr>
            <a:cxnSpLocks/>
          </p:cNvCxnSpPr>
          <p:nvPr/>
        </p:nvCxnSpPr>
        <p:spPr>
          <a:xfrm flipV="1">
            <a:off x="4768267" y="3364254"/>
            <a:ext cx="1114433" cy="67597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E6638E2-322D-4171-AE42-76A834F6EBD6}"/>
              </a:ext>
            </a:extLst>
          </p:cNvPr>
          <p:cNvGrpSpPr/>
          <p:nvPr/>
        </p:nvGrpSpPr>
        <p:grpSpPr>
          <a:xfrm>
            <a:off x="5841076" y="2958701"/>
            <a:ext cx="720000" cy="720000"/>
            <a:chOff x="990598" y="3506949"/>
            <a:chExt cx="900000" cy="900000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1014043-D415-4BB8-87F4-8FC349B917B6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92D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4FD08E3-275E-41F9-9DEB-FA34D66F6DCB}"/>
                </a:ext>
              </a:extLst>
            </p:cNvPr>
            <p:cNvSpPr txBox="1"/>
            <p:nvPr/>
          </p:nvSpPr>
          <p:spPr>
            <a:xfrm>
              <a:off x="1025546" y="3759295"/>
              <a:ext cx="846874" cy="3847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Leo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87CFB7C-B78B-40F1-8D8A-7F5C9CF8D9E2}"/>
              </a:ext>
            </a:extLst>
          </p:cNvPr>
          <p:cNvGrpSpPr/>
          <p:nvPr/>
        </p:nvGrpSpPr>
        <p:grpSpPr>
          <a:xfrm>
            <a:off x="5907621" y="4263794"/>
            <a:ext cx="720000" cy="720000"/>
            <a:chOff x="990598" y="3506949"/>
            <a:chExt cx="900000" cy="900000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8BC41977-45D3-4747-9D37-43B6A51427A8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92D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384F7C6-01DA-4EE5-967A-707005BC405C}"/>
                </a:ext>
              </a:extLst>
            </p:cNvPr>
            <p:cNvSpPr txBox="1"/>
            <p:nvPr/>
          </p:nvSpPr>
          <p:spPr>
            <a:xfrm>
              <a:off x="1025546" y="3759295"/>
              <a:ext cx="846874" cy="3847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Eva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CE09472-874A-488F-8051-D22AC19AFAA1}"/>
              </a:ext>
            </a:extLst>
          </p:cNvPr>
          <p:cNvGrpSpPr/>
          <p:nvPr/>
        </p:nvGrpSpPr>
        <p:grpSpPr>
          <a:xfrm>
            <a:off x="7924631" y="3238671"/>
            <a:ext cx="1107062" cy="720000"/>
            <a:chOff x="838848" y="3506949"/>
            <a:chExt cx="947625" cy="600000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9791E7F-7449-438D-8442-3B60AEC257C5}"/>
                </a:ext>
              </a:extLst>
            </p:cNvPr>
            <p:cNvSpPr/>
            <p:nvPr/>
          </p:nvSpPr>
          <p:spPr>
            <a:xfrm>
              <a:off x="990598" y="3506949"/>
              <a:ext cx="616307" cy="600000"/>
            </a:xfrm>
            <a:prstGeom prst="ellipse">
              <a:avLst/>
            </a:prstGeom>
            <a:solidFill>
              <a:srgbClr val="00B0F0"/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D61C0C5-4E36-4897-8680-AD3D85D2C2CB}"/>
                </a:ext>
              </a:extLst>
            </p:cNvPr>
            <p:cNvSpPr txBox="1"/>
            <p:nvPr/>
          </p:nvSpPr>
          <p:spPr>
            <a:xfrm>
              <a:off x="838848" y="3697340"/>
              <a:ext cx="947625" cy="25648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배  포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DD3BCF35-15C8-4B32-BB11-D75801C96605}"/>
              </a:ext>
            </a:extLst>
          </p:cNvPr>
          <p:cNvGrpSpPr/>
          <p:nvPr/>
        </p:nvGrpSpPr>
        <p:grpSpPr>
          <a:xfrm>
            <a:off x="7728665" y="4305067"/>
            <a:ext cx="1107062" cy="720000"/>
            <a:chOff x="830861" y="3506949"/>
            <a:chExt cx="947625" cy="600000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0427FCC6-262A-44CB-8635-CC18970FB8F0}"/>
                </a:ext>
              </a:extLst>
            </p:cNvPr>
            <p:cNvSpPr/>
            <p:nvPr/>
          </p:nvSpPr>
          <p:spPr>
            <a:xfrm>
              <a:off x="990598" y="3506949"/>
              <a:ext cx="616307" cy="600000"/>
            </a:xfrm>
            <a:prstGeom prst="ellipse">
              <a:avLst/>
            </a:prstGeom>
            <a:solidFill>
              <a:srgbClr val="00B0F0"/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7C6F57B-2C3E-402B-94BF-957A75220648}"/>
                </a:ext>
              </a:extLst>
            </p:cNvPr>
            <p:cNvSpPr txBox="1"/>
            <p:nvPr/>
          </p:nvSpPr>
          <p:spPr>
            <a:xfrm>
              <a:off x="830861" y="3689564"/>
              <a:ext cx="947625" cy="25648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판 매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654E795-D052-4F75-851B-135556C8309A}"/>
              </a:ext>
            </a:extLst>
          </p:cNvPr>
          <p:cNvGrpSpPr/>
          <p:nvPr/>
        </p:nvGrpSpPr>
        <p:grpSpPr>
          <a:xfrm>
            <a:off x="5301029" y="1959826"/>
            <a:ext cx="1107062" cy="720000"/>
            <a:chOff x="830862" y="3506949"/>
            <a:chExt cx="947625" cy="600000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D7F609A-E3A9-4D13-8821-588E8CDA9D8E}"/>
                </a:ext>
              </a:extLst>
            </p:cNvPr>
            <p:cNvSpPr/>
            <p:nvPr/>
          </p:nvSpPr>
          <p:spPr>
            <a:xfrm>
              <a:off x="990598" y="3506949"/>
              <a:ext cx="616307" cy="600000"/>
            </a:xfrm>
            <a:prstGeom prst="ellipse">
              <a:avLst/>
            </a:prstGeom>
            <a:solidFill>
              <a:srgbClr val="00B0F0"/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F9CD8B8-4B42-4A3F-8B13-DC1374AB31D3}"/>
                </a:ext>
              </a:extLst>
            </p:cNvPr>
            <p:cNvSpPr txBox="1"/>
            <p:nvPr/>
          </p:nvSpPr>
          <p:spPr>
            <a:xfrm>
              <a:off x="830862" y="3703634"/>
              <a:ext cx="947625" cy="25648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수 정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8710862-5C9C-429D-94D0-23B505214B84}"/>
              </a:ext>
            </a:extLst>
          </p:cNvPr>
          <p:cNvGrpSpPr/>
          <p:nvPr/>
        </p:nvGrpSpPr>
        <p:grpSpPr>
          <a:xfrm>
            <a:off x="4810964" y="4623794"/>
            <a:ext cx="720000" cy="720000"/>
            <a:chOff x="990598" y="3506949"/>
            <a:chExt cx="616307" cy="600000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8410AAC-666B-4F4E-96BE-E9590081294E}"/>
                </a:ext>
              </a:extLst>
            </p:cNvPr>
            <p:cNvSpPr/>
            <p:nvPr/>
          </p:nvSpPr>
          <p:spPr>
            <a:xfrm>
              <a:off x="990598" y="3506949"/>
              <a:ext cx="616307" cy="600000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3BC4B5D-25CF-48A7-904A-F6397A4612A9}"/>
                </a:ext>
              </a:extLst>
            </p:cNvPr>
            <p:cNvSpPr txBox="1"/>
            <p:nvPr/>
          </p:nvSpPr>
          <p:spPr>
            <a:xfrm>
              <a:off x="1037784" y="3588941"/>
              <a:ext cx="521935" cy="436017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data_126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5AFCDBE-4D26-4A12-883E-A9B2C7CF9B9C}"/>
              </a:ext>
            </a:extLst>
          </p:cNvPr>
          <p:cNvGrpSpPr/>
          <p:nvPr/>
        </p:nvGrpSpPr>
        <p:grpSpPr>
          <a:xfrm>
            <a:off x="4695791" y="2577102"/>
            <a:ext cx="720000" cy="720000"/>
            <a:chOff x="990598" y="3506949"/>
            <a:chExt cx="616307" cy="600000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1D17331-4D8B-4CB7-8FB7-366D0859D480}"/>
                </a:ext>
              </a:extLst>
            </p:cNvPr>
            <p:cNvSpPr/>
            <p:nvPr/>
          </p:nvSpPr>
          <p:spPr>
            <a:xfrm>
              <a:off x="990598" y="3506949"/>
              <a:ext cx="616307" cy="600000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8AF3FD-9ABD-49B4-A83D-C7B6BB3315D5}"/>
                </a:ext>
              </a:extLst>
            </p:cNvPr>
            <p:cNvSpPr txBox="1"/>
            <p:nvPr/>
          </p:nvSpPr>
          <p:spPr>
            <a:xfrm>
              <a:off x="1037784" y="3588941"/>
              <a:ext cx="521935" cy="436017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data_821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F3952CB-9130-4DE3-A5CF-F3102246B5B4}"/>
              </a:ext>
            </a:extLst>
          </p:cNvPr>
          <p:cNvGrpSpPr/>
          <p:nvPr/>
        </p:nvGrpSpPr>
        <p:grpSpPr>
          <a:xfrm>
            <a:off x="6964223" y="2092341"/>
            <a:ext cx="720000" cy="720000"/>
            <a:chOff x="990598" y="3506949"/>
            <a:chExt cx="616307" cy="600000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B99F4AC3-742E-482F-B0E1-AE71AD6C65A8}"/>
                </a:ext>
              </a:extLst>
            </p:cNvPr>
            <p:cNvSpPr/>
            <p:nvPr/>
          </p:nvSpPr>
          <p:spPr>
            <a:xfrm>
              <a:off x="990598" y="3506949"/>
              <a:ext cx="616307" cy="600000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D768876-2FEB-4ADA-A4C4-D61188DFDFB6}"/>
                </a:ext>
              </a:extLst>
            </p:cNvPr>
            <p:cNvSpPr txBox="1"/>
            <p:nvPr/>
          </p:nvSpPr>
          <p:spPr>
            <a:xfrm>
              <a:off x="1037784" y="3588941"/>
              <a:ext cx="521935" cy="436017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data_248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3C2201A-CF62-4471-AD50-647351EA8FF8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6546533" y="3314467"/>
            <a:ext cx="1555380" cy="27686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39DA6F8-986A-410F-8C15-497CDAC9F531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5475839" y="4619560"/>
            <a:ext cx="459740" cy="192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6D4F164-59A1-4C8A-8E95-B8E161AFE0DA}"/>
              </a:ext>
            </a:extLst>
          </p:cNvPr>
          <p:cNvCxnSpPr>
            <a:cxnSpLocks/>
          </p:cNvCxnSpPr>
          <p:nvPr/>
        </p:nvCxnSpPr>
        <p:spPr>
          <a:xfrm>
            <a:off x="7583284" y="4338824"/>
            <a:ext cx="341348" cy="18538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2D10C0E-3603-443A-A26F-DC2A23C958E7}"/>
              </a:ext>
            </a:extLst>
          </p:cNvPr>
          <p:cNvCxnSpPr>
            <a:cxnSpLocks/>
          </p:cNvCxnSpPr>
          <p:nvPr/>
        </p:nvCxnSpPr>
        <p:spPr>
          <a:xfrm flipH="1" flipV="1">
            <a:off x="6344655" y="3647498"/>
            <a:ext cx="603983" cy="405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18C8124-B1D0-4815-97D2-4ECDD7A74595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5285297" y="3573259"/>
            <a:ext cx="661221" cy="10463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496883C-7949-4549-B1A2-AF20781264D7}"/>
              </a:ext>
            </a:extLst>
          </p:cNvPr>
          <p:cNvCxnSpPr>
            <a:cxnSpLocks/>
            <a:stCxn id="41" idx="0"/>
            <a:endCxn id="58" idx="3"/>
          </p:cNvCxnSpPr>
          <p:nvPr/>
        </p:nvCxnSpPr>
        <p:spPr>
          <a:xfrm flipH="1" flipV="1">
            <a:off x="5593082" y="2574384"/>
            <a:ext cx="607994" cy="38431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B7F1FFD-A417-4C92-8475-8906EDA6A8EC}"/>
              </a:ext>
            </a:extLst>
          </p:cNvPr>
          <p:cNvCxnSpPr>
            <a:cxnSpLocks/>
          </p:cNvCxnSpPr>
          <p:nvPr/>
        </p:nvCxnSpPr>
        <p:spPr>
          <a:xfrm>
            <a:off x="7535196" y="2749943"/>
            <a:ext cx="566717" cy="74783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E3EAD7C-550D-4910-921D-BBBFCD1522F3}"/>
              </a:ext>
            </a:extLst>
          </p:cNvPr>
          <p:cNvCxnSpPr>
            <a:cxnSpLocks/>
            <a:endCxn id="52" idx="3"/>
          </p:cNvCxnSpPr>
          <p:nvPr/>
        </p:nvCxnSpPr>
        <p:spPr>
          <a:xfrm flipV="1">
            <a:off x="7626137" y="3853229"/>
            <a:ext cx="581218" cy="219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079ADDD-8F1E-4C69-9117-9D0F1EAD94F9}"/>
              </a:ext>
            </a:extLst>
          </p:cNvPr>
          <p:cNvCxnSpPr>
            <a:cxnSpLocks/>
            <a:stCxn id="44" idx="6"/>
            <a:endCxn id="29" idx="2"/>
          </p:cNvCxnSpPr>
          <p:nvPr/>
        </p:nvCxnSpPr>
        <p:spPr>
          <a:xfrm flipV="1">
            <a:off x="6627621" y="4189525"/>
            <a:ext cx="235663" cy="43426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AA056DC-1D5D-4108-BD1B-A4483159FA6A}"/>
              </a:ext>
            </a:extLst>
          </p:cNvPr>
          <p:cNvCxnSpPr>
            <a:cxnSpLocks/>
            <a:stCxn id="44" idx="1"/>
            <a:endCxn id="64" idx="4"/>
          </p:cNvCxnSpPr>
          <p:nvPr/>
        </p:nvCxnSpPr>
        <p:spPr>
          <a:xfrm flipH="1" flipV="1">
            <a:off x="5055791" y="3297102"/>
            <a:ext cx="957272" cy="107213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1086C58-491E-4D08-BFA5-0C1C8A01E6C9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6215796" y="2368685"/>
            <a:ext cx="1007488" cy="146084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DF096B0-F247-4534-ACB2-57044B80E31D}"/>
              </a:ext>
            </a:extLst>
          </p:cNvPr>
          <p:cNvCxnSpPr>
            <a:cxnSpLocks/>
            <a:stCxn id="67" idx="2"/>
            <a:endCxn id="58" idx="7"/>
          </p:cNvCxnSpPr>
          <p:nvPr/>
        </p:nvCxnSpPr>
        <p:spPr>
          <a:xfrm flipH="1" flipV="1">
            <a:off x="6102198" y="2065268"/>
            <a:ext cx="862025" cy="387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655EBFE2-ADF2-4EF1-91CE-A18C2096EEA6}"/>
              </a:ext>
            </a:extLst>
          </p:cNvPr>
          <p:cNvCxnSpPr>
            <a:cxnSpLocks/>
            <a:stCxn id="64" idx="3"/>
            <a:endCxn id="32" idx="0"/>
          </p:cNvCxnSpPr>
          <p:nvPr/>
        </p:nvCxnSpPr>
        <p:spPr>
          <a:xfrm flipH="1">
            <a:off x="4408267" y="3191660"/>
            <a:ext cx="392966" cy="612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D989C476-860C-4FE0-AB4C-62B486A3AC2A}"/>
              </a:ext>
            </a:extLst>
          </p:cNvPr>
          <p:cNvCxnSpPr>
            <a:cxnSpLocks/>
            <a:stCxn id="67" idx="4"/>
            <a:endCxn id="55" idx="1"/>
          </p:cNvCxnSpPr>
          <p:nvPr/>
        </p:nvCxnSpPr>
        <p:spPr>
          <a:xfrm>
            <a:off x="7324223" y="2812341"/>
            <a:ext cx="696497" cy="1598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3E0FE55-2A71-45C0-BC24-45EB76DE8202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6267621" y="2784482"/>
            <a:ext cx="948595" cy="1479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08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database icon에 대한 이미지 검색결과">
            <a:extLst>
              <a:ext uri="{FF2B5EF4-FFF2-40B4-BE49-F238E27FC236}">
                <a16:creationId xmlns:a16="http://schemas.microsoft.com/office/drawing/2014/main" id="{059C38C4-671D-4CF4-BFCA-AD0DC5616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320" y="1754127"/>
            <a:ext cx="3581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eo4j에 대한 이미지 검색결과">
            <a:extLst>
              <a:ext uri="{FF2B5EF4-FFF2-40B4-BE49-F238E27FC236}">
                <a16:creationId xmlns:a16="http://schemas.microsoft.com/office/drawing/2014/main" id="{64648787-C722-4C8E-8FC2-41CB37382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228" y="2369730"/>
            <a:ext cx="4396877" cy="229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E501949-E099-488C-9C6A-BC4B0A90A2BA}"/>
              </a:ext>
            </a:extLst>
          </p:cNvPr>
          <p:cNvSpPr/>
          <p:nvPr/>
        </p:nvSpPr>
        <p:spPr>
          <a:xfrm>
            <a:off x="4897578" y="3023119"/>
            <a:ext cx="1951265" cy="998375"/>
          </a:xfrm>
          <a:prstGeom prst="rightArrow">
            <a:avLst>
              <a:gd name="adj1" fmla="val 50000"/>
              <a:gd name="adj2" fmla="val 84880"/>
            </a:avLst>
          </a:prstGeom>
          <a:solidFill>
            <a:schemeClr val="accent5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2929CAC-80B8-4BE4-8E88-AA70E787C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95" y="2015173"/>
            <a:ext cx="3748572" cy="308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B15A06DF-DFFD-4319-AE40-E07BE51C3A98}"/>
              </a:ext>
            </a:extLst>
          </p:cNvPr>
          <p:cNvSpPr/>
          <p:nvPr/>
        </p:nvSpPr>
        <p:spPr>
          <a:xfrm rot="16200000">
            <a:off x="3233390" y="2404482"/>
            <a:ext cx="806172" cy="1265067"/>
          </a:xfrm>
          <a:prstGeom prst="homePlate">
            <a:avLst>
              <a:gd name="adj" fmla="val 39700"/>
            </a:avLst>
          </a:prstGeom>
          <a:solidFill>
            <a:srgbClr val="E5E5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4B428D1-38E3-4D33-8F92-C2F8B0E41A96}"/>
              </a:ext>
            </a:extLst>
          </p:cNvPr>
          <p:cNvSpPr/>
          <p:nvPr/>
        </p:nvSpPr>
        <p:spPr>
          <a:xfrm>
            <a:off x="6103629" y="1855403"/>
            <a:ext cx="1344596" cy="706624"/>
          </a:xfrm>
          <a:prstGeom prst="roundRect">
            <a:avLst>
              <a:gd name="adj" fmla="val 42223"/>
            </a:avLst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FFA64-2CF1-4540-B9DE-6A7F1ADD087B}"/>
              </a:ext>
            </a:extLst>
          </p:cNvPr>
          <p:cNvSpPr/>
          <p:nvPr/>
        </p:nvSpPr>
        <p:spPr>
          <a:xfrm>
            <a:off x="6103629" y="3487174"/>
            <a:ext cx="1329337" cy="67056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endParaRPr lang="ko-KR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5BB0E1D-83A5-4A09-9879-92F618E8509B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269009" y="2208715"/>
            <a:ext cx="1834620" cy="87807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DCD5011-E537-4943-8AE9-A8D80FE3D872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4269010" y="3197041"/>
            <a:ext cx="1834619" cy="62541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E66ADBD-302D-4B82-940F-C4D611AB9A3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6768298" y="2562027"/>
            <a:ext cx="7629" cy="92514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719ED7C-2E5D-405E-BE76-A35E1E4D3B87}"/>
              </a:ext>
            </a:extLst>
          </p:cNvPr>
          <p:cNvSpPr txBox="1"/>
          <p:nvPr/>
        </p:nvSpPr>
        <p:spPr>
          <a:xfrm>
            <a:off x="6768297" y="2852160"/>
            <a:ext cx="1682088" cy="377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9880E3-1477-4582-9912-E95B7CE4131B}"/>
              </a:ext>
            </a:extLst>
          </p:cNvPr>
          <p:cNvSpPr txBox="1"/>
          <p:nvPr/>
        </p:nvSpPr>
        <p:spPr>
          <a:xfrm>
            <a:off x="4770089" y="2264597"/>
            <a:ext cx="7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E83A3-AE12-4CBB-981E-E7D0DB152B2A}"/>
              </a:ext>
            </a:extLst>
          </p:cNvPr>
          <p:cNvSpPr txBox="1"/>
          <p:nvPr/>
        </p:nvSpPr>
        <p:spPr>
          <a:xfrm>
            <a:off x="4812038" y="3524793"/>
            <a:ext cx="7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Act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BD5A96-80F9-4B8F-AF00-A8438988AD4B}"/>
              </a:ext>
            </a:extLst>
          </p:cNvPr>
          <p:cNvSpPr txBox="1"/>
          <p:nvPr/>
        </p:nvSpPr>
        <p:spPr>
          <a:xfrm>
            <a:off x="7432966" y="3558217"/>
            <a:ext cx="998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: name</a:t>
            </a:r>
          </a:p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: date </a:t>
            </a:r>
            <a:endParaRPr lang="ko-KR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38A6C-5AAA-4C31-9F46-E42A8041ED18}"/>
              </a:ext>
            </a:extLst>
          </p:cNvPr>
          <p:cNvSpPr txBox="1"/>
          <p:nvPr/>
        </p:nvSpPr>
        <p:spPr>
          <a:xfrm>
            <a:off x="2005652" y="2916882"/>
            <a:ext cx="998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: name</a:t>
            </a:r>
          </a:p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: affiliation </a:t>
            </a:r>
            <a:endParaRPr lang="ko-KR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ED367B-B81F-4650-9C9E-4006FBDE35FE}"/>
              </a:ext>
            </a:extLst>
          </p:cNvPr>
          <p:cNvSpPr txBox="1"/>
          <p:nvPr/>
        </p:nvSpPr>
        <p:spPr>
          <a:xfrm>
            <a:off x="8352919" y="1785080"/>
            <a:ext cx="15329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: device</a:t>
            </a:r>
          </a:p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: owner</a:t>
            </a:r>
            <a:endParaRPr lang="ko-KR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: owner_aff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C68945-FC83-4FDC-9CD8-1527305C2E5F}"/>
              </a:ext>
            </a:extLst>
          </p:cNvPr>
          <p:cNvSpPr txBox="1"/>
          <p:nvPr/>
        </p:nvSpPr>
        <p:spPr>
          <a:xfrm>
            <a:off x="7448225" y="1782453"/>
            <a:ext cx="9046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: name</a:t>
            </a:r>
          </a:p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: price</a:t>
            </a:r>
          </a:p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: d_type</a:t>
            </a: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51DCDD7D-F028-4062-8BD1-792B89D86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Version 1.0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78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522</Words>
  <Application>Microsoft Office PowerPoint</Application>
  <PresentationFormat>와이드스크린</PresentationFormat>
  <Paragraphs>329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나눔스퀘어 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Version 1.0</vt:lpstr>
      <vt:lpstr>PowerPoint 프레젠테이션</vt:lpstr>
      <vt:lpstr>PowerPoint 프레젠테이션</vt:lpstr>
      <vt:lpstr>PowerPoint 프레젠테이션</vt:lpstr>
      <vt:lpstr>PowerPoint 프레젠테이션</vt:lpstr>
      <vt:lpstr>Version 2.0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양유정</dc:creator>
  <cp:lastModifiedBy>양유정</cp:lastModifiedBy>
  <cp:revision>33</cp:revision>
  <dcterms:created xsi:type="dcterms:W3CDTF">2019-10-05T15:26:17Z</dcterms:created>
  <dcterms:modified xsi:type="dcterms:W3CDTF">2020-02-18T07:51:34Z</dcterms:modified>
</cp:coreProperties>
</file>