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김" userId="55488e9ab08bc3ff" providerId="Windows Live" clId="Web-{F52E069D-6670-429C-9633-A42227E46F83}"/>
    <pc:docChg chg="addSld modSld">
      <pc:chgData name="종원 김" userId="55488e9ab08bc3ff" providerId="Windows Live" clId="Web-{F52E069D-6670-429C-9633-A42227E46F83}" dt="2019-08-18T12:53:17.201" v="468" actId="14100"/>
      <pc:docMkLst>
        <pc:docMk/>
      </pc:docMkLst>
      <pc:sldChg chg="addSp delSp modSp">
        <pc:chgData name="종원 김" userId="55488e9ab08bc3ff" providerId="Windows Live" clId="Web-{F52E069D-6670-429C-9633-A42227E46F83}" dt="2019-08-18T12:34:53.888" v="274" actId="14100"/>
        <pc:sldMkLst>
          <pc:docMk/>
          <pc:sldMk cId="3569210928" sldId="256"/>
        </pc:sldMkLst>
        <pc:spChg chg="del">
          <ac:chgData name="종원 김" userId="55488e9ab08bc3ff" providerId="Windows Live" clId="Web-{F52E069D-6670-429C-9633-A42227E46F83}" dt="2019-08-18T12:01:44.185" v="0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종원 김" userId="55488e9ab08bc3ff" providerId="Windows Live" clId="Web-{F52E069D-6670-429C-9633-A42227E46F83}" dt="2019-08-18T12:01:46.450" v="1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종원 김" userId="55488e9ab08bc3ff" providerId="Windows Live" clId="Web-{F52E069D-6670-429C-9633-A42227E46F83}" dt="2019-08-18T12:04:36.054" v="33" actId="1076"/>
          <ac:spMkLst>
            <pc:docMk/>
            <pc:sldMk cId="3569210928" sldId="256"/>
            <ac:spMk id="4" creationId="{1F1604B6-6600-4C9A-9DEE-545853D7C239}"/>
          </ac:spMkLst>
        </pc:spChg>
        <pc:spChg chg="add mod">
          <ac:chgData name="종원 김" userId="55488e9ab08bc3ff" providerId="Windows Live" clId="Web-{F52E069D-6670-429C-9633-A42227E46F83}" dt="2019-08-18T12:04:36.054" v="35" actId="1076"/>
          <ac:spMkLst>
            <pc:docMk/>
            <pc:sldMk cId="3569210928" sldId="256"/>
            <ac:spMk id="6" creationId="{F808C0A6-7B54-45D5-B8DA-A75E5AA7FB18}"/>
          </ac:spMkLst>
        </pc:spChg>
        <pc:spChg chg="add del mod">
          <ac:chgData name="종원 김" userId="55488e9ab08bc3ff" providerId="Windows Live" clId="Web-{F52E069D-6670-429C-9633-A42227E46F83}" dt="2019-08-18T12:07:42.392" v="48"/>
          <ac:spMkLst>
            <pc:docMk/>
            <pc:sldMk cId="3569210928" sldId="256"/>
            <ac:spMk id="7" creationId="{CC595BD5-BECC-4966-9222-ED94ED2766D9}"/>
          </ac:spMkLst>
        </pc:spChg>
        <pc:spChg chg="add mod">
          <ac:chgData name="종원 김" userId="55488e9ab08bc3ff" providerId="Windows Live" clId="Web-{F52E069D-6670-429C-9633-A42227E46F83}" dt="2019-08-18T12:09:17.272" v="99" actId="20577"/>
          <ac:spMkLst>
            <pc:docMk/>
            <pc:sldMk cId="3569210928" sldId="256"/>
            <ac:spMk id="8" creationId="{6A90536B-B8DB-4550-A6E0-63CB65FAEFCE}"/>
          </ac:spMkLst>
        </pc:spChg>
        <pc:spChg chg="add mod ord">
          <ac:chgData name="종원 김" userId="55488e9ab08bc3ff" providerId="Windows Live" clId="Web-{F52E069D-6670-429C-9633-A42227E46F83}" dt="2019-08-18T12:34:53.888" v="274" actId="14100"/>
          <ac:spMkLst>
            <pc:docMk/>
            <pc:sldMk cId="3569210928" sldId="256"/>
            <ac:spMk id="9" creationId="{3E8E74ED-DFD5-4311-B4F7-5CC700DBB447}"/>
          </ac:spMkLst>
        </pc:spChg>
        <pc:spChg chg="add mod">
          <ac:chgData name="종원 김" userId="55488e9ab08bc3ff" providerId="Windows Live" clId="Web-{F52E069D-6670-429C-9633-A42227E46F83}" dt="2019-08-18T12:09:58.337" v="113"/>
          <ac:spMkLst>
            <pc:docMk/>
            <pc:sldMk cId="3569210928" sldId="256"/>
            <ac:spMk id="10" creationId="{57207423-5F59-46C0-A1AC-124FE33C240A}"/>
          </ac:spMkLst>
        </pc:spChg>
        <pc:spChg chg="add mod">
          <ac:chgData name="종원 김" userId="55488e9ab08bc3ff" providerId="Windows Live" clId="Web-{F52E069D-6670-429C-9633-A42227E46F83}" dt="2019-08-18T12:11:00.340" v="151" actId="1076"/>
          <ac:spMkLst>
            <pc:docMk/>
            <pc:sldMk cId="3569210928" sldId="256"/>
            <ac:spMk id="12" creationId="{0BC930A5-5A68-45D9-A67C-C09C40509CE6}"/>
          </ac:spMkLst>
        </pc:spChg>
        <pc:spChg chg="add mod">
          <ac:chgData name="종원 김" userId="55488e9ab08bc3ff" providerId="Windows Live" clId="Web-{F52E069D-6670-429C-9633-A42227E46F83}" dt="2019-08-18T12:11:59.952" v="220" actId="20577"/>
          <ac:spMkLst>
            <pc:docMk/>
            <pc:sldMk cId="3569210928" sldId="256"/>
            <ac:spMk id="14" creationId="{6BED1C3D-C9D5-4A9A-BECE-F0FEEA41158A}"/>
          </ac:spMkLst>
        </pc:spChg>
        <pc:spChg chg="add mod">
          <ac:chgData name="종원 김" userId="55488e9ab08bc3ff" providerId="Windows Live" clId="Web-{F52E069D-6670-429C-9633-A42227E46F83}" dt="2019-08-18T12:12:42.626" v="268" actId="20577"/>
          <ac:spMkLst>
            <pc:docMk/>
            <pc:sldMk cId="3569210928" sldId="256"/>
            <ac:spMk id="16" creationId="{495F1716-C536-4B64-BDA6-0042F945B55F}"/>
          </ac:spMkLst>
        </pc:spChg>
        <pc:cxnChg chg="add mod">
          <ac:chgData name="종원 김" userId="55488e9ab08bc3ff" providerId="Windows Live" clId="Web-{F52E069D-6670-429C-9633-A42227E46F83}" dt="2019-08-18T12:04:36.054" v="34" actId="1076"/>
          <ac:cxnSpMkLst>
            <pc:docMk/>
            <pc:sldMk cId="3569210928" sldId="256"/>
            <ac:cxnSpMk id="5" creationId="{DC280B26-C479-4DB3-8ED5-51D45FD7DC70}"/>
          </ac:cxnSpMkLst>
        </pc:cxnChg>
        <pc:cxnChg chg="add mod">
          <ac:chgData name="종원 김" userId="55488e9ab08bc3ff" providerId="Windows Live" clId="Web-{F52E069D-6670-429C-9633-A42227E46F83}" dt="2019-08-18T12:11:04.324" v="152"/>
          <ac:cxnSpMkLst>
            <pc:docMk/>
            <pc:sldMk cId="3569210928" sldId="256"/>
            <ac:cxnSpMk id="11" creationId="{B622A05F-CB59-445E-9884-F8E56A59EB96}"/>
          </ac:cxnSpMkLst>
        </pc:cxnChg>
        <pc:cxnChg chg="add mod">
          <ac:chgData name="종원 김" userId="55488e9ab08bc3ff" providerId="Windows Live" clId="Web-{F52E069D-6670-429C-9633-A42227E46F83}" dt="2019-08-18T12:11:16.184" v="155" actId="14100"/>
          <ac:cxnSpMkLst>
            <pc:docMk/>
            <pc:sldMk cId="3569210928" sldId="256"/>
            <ac:cxnSpMk id="13" creationId="{03BA1D7C-336E-45A0-A9F8-1C867394020A}"/>
          </ac:cxnSpMkLst>
        </pc:cxnChg>
        <pc:cxnChg chg="add mod">
          <ac:chgData name="종원 김" userId="55488e9ab08bc3ff" providerId="Windows Live" clId="Web-{F52E069D-6670-429C-9633-A42227E46F83}" dt="2019-08-18T12:12:11.969" v="225" actId="14100"/>
          <ac:cxnSpMkLst>
            <pc:docMk/>
            <pc:sldMk cId="3569210928" sldId="256"/>
            <ac:cxnSpMk id="15" creationId="{2EEC9796-0D82-43E3-BE11-9C176DAACD26}"/>
          </ac:cxnSpMkLst>
        </pc:cxnChg>
      </pc:sldChg>
      <pc:sldChg chg="addSp delSp modSp new">
        <pc:chgData name="종원 김" userId="55488e9ab08bc3ff" providerId="Windows Live" clId="Web-{F52E069D-6670-429C-9633-A42227E46F83}" dt="2019-08-18T12:53:17.201" v="468" actId="14100"/>
        <pc:sldMkLst>
          <pc:docMk/>
          <pc:sldMk cId="1406278485" sldId="257"/>
        </pc:sldMkLst>
        <pc:spChg chg="add mod">
          <ac:chgData name="종원 김" userId="55488e9ab08bc3ff" providerId="Windows Live" clId="Web-{F52E069D-6670-429C-9633-A42227E46F83}" dt="2019-08-18T12:44:07.218" v="280" actId="14100"/>
          <ac:spMkLst>
            <pc:docMk/>
            <pc:sldMk cId="1406278485" sldId="257"/>
            <ac:spMk id="2" creationId="{08594A30-25DB-47A8-BB04-C6E928FD69F7}"/>
          </ac:spMkLst>
        </pc:spChg>
        <pc:spChg chg="del">
          <ac:chgData name="종원 김" userId="55488e9ab08bc3ff" providerId="Windows Live" clId="Web-{F52E069D-6670-429C-9633-A42227E46F83}" dt="2019-08-18T12:13:12.909" v="273"/>
          <ac:spMkLst>
            <pc:docMk/>
            <pc:sldMk cId="1406278485" sldId="257"/>
            <ac:spMk id="2" creationId="{F419C714-B54C-471B-97ED-4FDCB3322718}"/>
          </ac:spMkLst>
        </pc:spChg>
        <pc:spChg chg="add del">
          <ac:chgData name="종원 김" userId="55488e9ab08bc3ff" providerId="Windows Live" clId="Web-{F52E069D-6670-429C-9633-A42227E46F83}" dt="2019-08-18T12:44:17.108" v="282"/>
          <ac:spMkLst>
            <pc:docMk/>
            <pc:sldMk cId="1406278485" sldId="257"/>
            <ac:spMk id="3" creationId="{133BC6EC-BFF7-4E21-943C-2DA82DA148AC}"/>
          </ac:spMkLst>
        </pc:spChg>
        <pc:spChg chg="del">
          <ac:chgData name="종원 김" userId="55488e9ab08bc3ff" providerId="Windows Live" clId="Web-{F52E069D-6670-429C-9633-A42227E46F83}" dt="2019-08-18T12:13:12.909" v="272"/>
          <ac:spMkLst>
            <pc:docMk/>
            <pc:sldMk cId="1406278485" sldId="257"/>
            <ac:spMk id="3" creationId="{FBCC8769-10F5-4B55-A460-49412A3A400E}"/>
          </ac:spMkLst>
        </pc:spChg>
        <pc:spChg chg="add mod">
          <ac:chgData name="종원 김" userId="55488e9ab08bc3ff" providerId="Windows Live" clId="Web-{F52E069D-6670-429C-9633-A42227E46F83}" dt="2019-08-18T12:44:27.186" v="286" actId="14100"/>
          <ac:spMkLst>
            <pc:docMk/>
            <pc:sldMk cId="1406278485" sldId="257"/>
            <ac:spMk id="4" creationId="{22C71D02-0BF5-44DE-A4B5-3CC6DFAEC732}"/>
          </ac:spMkLst>
        </pc:spChg>
        <pc:spChg chg="add mod">
          <ac:chgData name="종원 김" userId="55488e9ab08bc3ff" providerId="Windows Live" clId="Web-{F52E069D-6670-429C-9633-A42227E46F83}" dt="2019-08-18T12:47:09.020" v="318"/>
          <ac:spMkLst>
            <pc:docMk/>
            <pc:sldMk cId="1406278485" sldId="257"/>
            <ac:spMk id="5" creationId="{AC780603-8052-492C-B4BF-8E1410AACF1D}"/>
          </ac:spMkLst>
        </pc:spChg>
        <pc:spChg chg="add mod">
          <ac:chgData name="종원 김" userId="55488e9ab08bc3ff" providerId="Windows Live" clId="Web-{F52E069D-6670-429C-9633-A42227E46F83}" dt="2019-08-18T12:47:50.326" v="331" actId="14100"/>
          <ac:spMkLst>
            <pc:docMk/>
            <pc:sldMk cId="1406278485" sldId="257"/>
            <ac:spMk id="6" creationId="{FA756C0D-A23A-4BE1-B925-9AE89C2DDBE9}"/>
          </ac:spMkLst>
        </pc:spChg>
        <pc:spChg chg="add mod">
          <ac:chgData name="종원 김" userId="55488e9ab08bc3ff" providerId="Windows Live" clId="Web-{F52E069D-6670-429C-9633-A42227E46F83}" dt="2019-08-18T12:48:45.779" v="351"/>
          <ac:spMkLst>
            <pc:docMk/>
            <pc:sldMk cId="1406278485" sldId="257"/>
            <ac:spMk id="7" creationId="{D9D5F936-3FAF-4ACC-A45A-5E83419822E0}"/>
          </ac:spMkLst>
        </pc:spChg>
        <pc:spChg chg="add del">
          <ac:chgData name="종원 김" userId="55488e9ab08bc3ff" providerId="Windows Live" clId="Web-{F52E069D-6670-429C-9633-A42227E46F83}" dt="2019-08-18T12:49:03.654" v="353"/>
          <ac:spMkLst>
            <pc:docMk/>
            <pc:sldMk cId="1406278485" sldId="257"/>
            <ac:spMk id="8" creationId="{37DFBC90-EB05-4D65-9BE7-DA98FFCA7FF5}"/>
          </ac:spMkLst>
        </pc:spChg>
        <pc:spChg chg="add mod">
          <ac:chgData name="종원 김" userId="55488e9ab08bc3ff" providerId="Windows Live" clId="Web-{F52E069D-6670-429C-9633-A42227E46F83}" dt="2019-08-18T12:49:23.670" v="368" actId="14100"/>
          <ac:spMkLst>
            <pc:docMk/>
            <pc:sldMk cId="1406278485" sldId="257"/>
            <ac:spMk id="9" creationId="{70375C09-0A8B-4C39-85F2-95F639C6E9B3}"/>
          </ac:spMkLst>
        </pc:spChg>
        <pc:spChg chg="add mod">
          <ac:chgData name="종원 김" userId="55488e9ab08bc3ff" providerId="Windows Live" clId="Web-{F52E069D-6670-429C-9633-A42227E46F83}" dt="2019-08-18T12:49:45.404" v="386" actId="1076"/>
          <ac:spMkLst>
            <pc:docMk/>
            <pc:sldMk cId="1406278485" sldId="257"/>
            <ac:spMk id="10" creationId="{28D3E176-E135-442A-8353-3BADB8CB0157}"/>
          </ac:spMkLst>
        </pc:spChg>
        <pc:spChg chg="add mod">
          <ac:chgData name="종원 김" userId="55488e9ab08bc3ff" providerId="Windows Live" clId="Web-{F52E069D-6670-429C-9633-A42227E46F83}" dt="2019-08-18T12:50:14.076" v="394" actId="14100"/>
          <ac:spMkLst>
            <pc:docMk/>
            <pc:sldMk cId="1406278485" sldId="257"/>
            <ac:spMk id="11" creationId="{5F5F5383-40DA-41FC-A054-4AB93E13560E}"/>
          </ac:spMkLst>
        </pc:spChg>
        <pc:spChg chg="add mod">
          <ac:chgData name="종원 김" userId="55488e9ab08bc3ff" providerId="Windows Live" clId="Web-{F52E069D-6670-429C-9633-A42227E46F83}" dt="2019-08-18T12:50:33.764" v="400" actId="1076"/>
          <ac:spMkLst>
            <pc:docMk/>
            <pc:sldMk cId="1406278485" sldId="257"/>
            <ac:spMk id="12" creationId="{434152AE-3535-4EF7-BF06-3BEB808D3FE4}"/>
          </ac:spMkLst>
        </pc:spChg>
        <pc:spChg chg="add mod">
          <ac:chgData name="종원 김" userId="55488e9ab08bc3ff" providerId="Windows Live" clId="Web-{F52E069D-6670-429C-9633-A42227E46F83}" dt="2019-08-18T12:50:40.326" v="408" actId="20577"/>
          <ac:spMkLst>
            <pc:docMk/>
            <pc:sldMk cId="1406278485" sldId="257"/>
            <ac:spMk id="13" creationId="{94C191F1-DD4D-44BA-9AFB-3FEE2576282C}"/>
          </ac:spMkLst>
        </pc:spChg>
        <pc:spChg chg="add mod">
          <ac:chgData name="종원 김" userId="55488e9ab08bc3ff" providerId="Windows Live" clId="Web-{F52E069D-6670-429C-9633-A42227E46F83}" dt="2019-08-18T12:51:09.279" v="417" actId="20577"/>
          <ac:spMkLst>
            <pc:docMk/>
            <pc:sldMk cId="1406278485" sldId="257"/>
            <ac:spMk id="14" creationId="{CD0A755C-57A8-4E97-8E17-650E6895042E}"/>
          </ac:spMkLst>
        </pc:spChg>
        <pc:spChg chg="add mod">
          <ac:chgData name="종원 김" userId="55488e9ab08bc3ff" providerId="Windows Live" clId="Web-{F52E069D-6670-429C-9633-A42227E46F83}" dt="2019-08-18T12:52:38.264" v="445" actId="20577"/>
          <ac:spMkLst>
            <pc:docMk/>
            <pc:sldMk cId="1406278485" sldId="257"/>
            <ac:spMk id="15" creationId="{5333937D-341C-414D-A262-375A281F0C60}"/>
          </ac:spMkLst>
        </pc:spChg>
        <pc:spChg chg="add mod">
          <ac:chgData name="종원 김" userId="55488e9ab08bc3ff" providerId="Windows Live" clId="Web-{F52E069D-6670-429C-9633-A42227E46F83}" dt="2019-08-18T12:52:32.311" v="440" actId="1076"/>
          <ac:spMkLst>
            <pc:docMk/>
            <pc:sldMk cId="1406278485" sldId="257"/>
            <ac:spMk id="17" creationId="{62A58D18-EE3F-47B8-BC37-5C5E127903D4}"/>
          </ac:spMkLst>
        </pc:spChg>
        <pc:spChg chg="add mod">
          <ac:chgData name="종원 김" userId="55488e9ab08bc3ff" providerId="Windows Live" clId="Web-{F52E069D-6670-429C-9633-A42227E46F83}" dt="2019-08-18T12:53:03.170" v="452" actId="1076"/>
          <ac:spMkLst>
            <pc:docMk/>
            <pc:sldMk cId="1406278485" sldId="257"/>
            <ac:spMk id="18" creationId="{0FD1C5C9-0ED1-4A6D-A8E4-1F20E17778A1}"/>
          </ac:spMkLst>
        </pc:spChg>
        <pc:spChg chg="add mod">
          <ac:chgData name="종원 김" userId="55488e9ab08bc3ff" providerId="Windows Live" clId="Web-{F52E069D-6670-429C-9633-A42227E46F83}" dt="2019-08-18T12:53:17.201" v="468" actId="14100"/>
          <ac:spMkLst>
            <pc:docMk/>
            <pc:sldMk cId="1406278485" sldId="257"/>
            <ac:spMk id="19" creationId="{F5BA012A-D448-4AF2-99D0-B849326E80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E8E74ED-DFD5-4311-B4F7-5CC700DBB447}"/>
              </a:ext>
            </a:extLst>
          </p:cNvPr>
          <p:cNvSpPr/>
          <p:nvPr/>
        </p:nvSpPr>
        <p:spPr>
          <a:xfrm>
            <a:off x="561975" y="674034"/>
            <a:ext cx="4787152" cy="5468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1F1604B6-6600-4C9A-9DEE-545853D7C239}"/>
              </a:ext>
            </a:extLst>
          </p:cNvPr>
          <p:cNvSpPr/>
          <p:nvPr/>
        </p:nvSpPr>
        <p:spPr>
          <a:xfrm>
            <a:off x="9332259" y="5767264"/>
            <a:ext cx="914400" cy="60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280B26-C479-4DB3-8ED5-51D45FD7DC70}"/>
              </a:ext>
            </a:extLst>
          </p:cNvPr>
          <p:cNvCxnSpPr/>
          <p:nvPr/>
        </p:nvCxnSpPr>
        <p:spPr>
          <a:xfrm flipH="1">
            <a:off x="10255063" y="5938557"/>
            <a:ext cx="510989" cy="13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08C0A6-7B54-45D5-B8DA-A75E5AA7FB18}"/>
              </a:ext>
            </a:extLst>
          </p:cNvPr>
          <p:cNvSpPr txBox="1"/>
          <p:nvPr/>
        </p:nvSpPr>
        <p:spPr>
          <a:xfrm>
            <a:off x="10729632" y="5754221"/>
            <a:ext cx="1228166" cy="285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채팅 구동 버튼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90536B-B8DB-4550-A6E0-63CB65FAEFCE}"/>
              </a:ext>
            </a:extLst>
          </p:cNvPr>
          <p:cNvSpPr/>
          <p:nvPr/>
        </p:nvSpPr>
        <p:spPr>
          <a:xfrm>
            <a:off x="562536" y="5228665"/>
            <a:ext cx="476922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 메시지 전송하기</a:t>
            </a:r>
            <a:endParaRPr 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07423-5F59-46C0-A1AC-124FE33C240A}"/>
              </a:ext>
            </a:extLst>
          </p:cNvPr>
          <p:cNvSpPr/>
          <p:nvPr/>
        </p:nvSpPr>
        <p:spPr>
          <a:xfrm>
            <a:off x="4425203" y="5451661"/>
            <a:ext cx="681318" cy="4751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전송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22A05F-CB59-445E-9884-F8E56A59EB96}"/>
              </a:ext>
            </a:extLst>
          </p:cNvPr>
          <p:cNvCxnSpPr/>
          <p:nvPr/>
        </p:nvCxnSpPr>
        <p:spPr>
          <a:xfrm flipH="1">
            <a:off x="5365937" y="2313455"/>
            <a:ext cx="977153" cy="412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930A5-5A68-45D9-A67C-C09C40509CE6}"/>
              </a:ext>
            </a:extLst>
          </p:cNvPr>
          <p:cNvSpPr txBox="1"/>
          <p:nvPr/>
        </p:nvSpPr>
        <p:spPr>
          <a:xfrm>
            <a:off x="6297706" y="2156012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채팅 구동 버튼 클릭 시 활성화 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BA1D7C-336E-45A0-A9F8-1C867394020A}"/>
              </a:ext>
            </a:extLst>
          </p:cNvPr>
          <p:cNvCxnSpPr>
            <a:cxnSpLocks/>
          </p:cNvCxnSpPr>
          <p:nvPr/>
        </p:nvCxnSpPr>
        <p:spPr>
          <a:xfrm flipH="1">
            <a:off x="5096995" y="5361454"/>
            <a:ext cx="1156447" cy="367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ED1C3D-C9D5-4A9A-BECE-F0FEEA41158A}"/>
              </a:ext>
            </a:extLst>
          </p:cNvPr>
          <p:cNvSpPr txBox="1"/>
          <p:nvPr/>
        </p:nvSpPr>
        <p:spPr>
          <a:xfrm>
            <a:off x="6270811" y="5042647"/>
            <a:ext cx="20618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전송 버튼 클릭 또는 </a:t>
            </a:r>
            <a:r>
              <a:rPr lang="ko-KR" altLang="en-US" sz="1200" dirty="0" err="1">
                <a:ea typeface="맑은 고딕"/>
              </a:rPr>
              <a:t>Enter</a:t>
            </a:r>
            <a:r>
              <a:rPr lang="ko-KR" altLang="en-US" sz="1200" dirty="0">
                <a:ea typeface="맑은 고딕"/>
              </a:rPr>
              <a:t> 키로 메시지 전송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EC9796-0D82-43E3-BE11-9C176DAACD26}"/>
              </a:ext>
            </a:extLst>
          </p:cNvPr>
          <p:cNvCxnSpPr>
            <a:cxnSpLocks/>
          </p:cNvCxnSpPr>
          <p:nvPr/>
        </p:nvCxnSpPr>
        <p:spPr>
          <a:xfrm flipH="1" flipV="1">
            <a:off x="1860736" y="5935196"/>
            <a:ext cx="295836" cy="46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5F1716-C536-4B64-BDA6-0042F945B55F}"/>
              </a:ext>
            </a:extLst>
          </p:cNvPr>
          <p:cNvSpPr txBox="1"/>
          <p:nvPr/>
        </p:nvSpPr>
        <p:spPr>
          <a:xfrm>
            <a:off x="2120152" y="6252882"/>
            <a:ext cx="20618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메시지 입력하는 공간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594A30-25DB-47A8-BB04-C6E928FD69F7}"/>
              </a:ext>
            </a:extLst>
          </p:cNvPr>
          <p:cNvSpPr/>
          <p:nvPr/>
        </p:nvSpPr>
        <p:spPr>
          <a:xfrm>
            <a:off x="0" y="4482"/>
            <a:ext cx="341555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71D02-0BF5-44DE-A4B5-3CC6DFAEC732}"/>
              </a:ext>
            </a:extLst>
          </p:cNvPr>
          <p:cNvSpPr/>
          <p:nvPr/>
        </p:nvSpPr>
        <p:spPr>
          <a:xfrm>
            <a:off x="3415553" y="4482"/>
            <a:ext cx="877644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C780603-8052-492C-B4BF-8E1410AACF1D}"/>
              </a:ext>
            </a:extLst>
          </p:cNvPr>
          <p:cNvSpPr/>
          <p:nvPr/>
        </p:nvSpPr>
        <p:spPr>
          <a:xfrm>
            <a:off x="169208" y="209550"/>
            <a:ext cx="3083859" cy="3227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채팅방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756C0D-A23A-4BE1-B925-9AE89C2DDBE9}"/>
              </a:ext>
            </a:extLst>
          </p:cNvPr>
          <p:cNvSpPr/>
          <p:nvPr/>
        </p:nvSpPr>
        <p:spPr>
          <a:xfrm>
            <a:off x="-1681" y="764801"/>
            <a:ext cx="3415553" cy="7888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D5F936-3FAF-4ACC-A45A-5E83419822E0}"/>
              </a:ext>
            </a:extLst>
          </p:cNvPr>
          <p:cNvSpPr/>
          <p:nvPr/>
        </p:nvSpPr>
        <p:spPr>
          <a:xfrm>
            <a:off x="42582" y="809065"/>
            <a:ext cx="914400" cy="367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회원1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375C09-0A8B-4C39-85F2-95F639C6E9B3}"/>
              </a:ext>
            </a:extLst>
          </p:cNvPr>
          <p:cNvSpPr/>
          <p:nvPr/>
        </p:nvSpPr>
        <p:spPr>
          <a:xfrm>
            <a:off x="956982" y="1158688"/>
            <a:ext cx="1828800" cy="367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채팅 내용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D3E176-E135-442A-8353-3BADB8CB0157}"/>
              </a:ext>
            </a:extLst>
          </p:cNvPr>
          <p:cNvSpPr/>
          <p:nvPr/>
        </p:nvSpPr>
        <p:spPr>
          <a:xfrm>
            <a:off x="2498911" y="800099"/>
            <a:ext cx="914400" cy="367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ea typeface="맑은 고딕"/>
              </a:rPr>
              <a:t>메시지 도착 OR 전송 시간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5F5383-40DA-41FC-A054-4AB93E13560E}"/>
              </a:ext>
            </a:extLst>
          </p:cNvPr>
          <p:cNvSpPr/>
          <p:nvPr/>
        </p:nvSpPr>
        <p:spPr>
          <a:xfrm>
            <a:off x="-3362" y="1552016"/>
            <a:ext cx="3415552" cy="779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4152AE-3535-4EF7-BF06-3BEB808D3FE4}"/>
              </a:ext>
            </a:extLst>
          </p:cNvPr>
          <p:cNvSpPr/>
          <p:nvPr/>
        </p:nvSpPr>
        <p:spPr>
          <a:xfrm>
            <a:off x="42581" y="1580028"/>
            <a:ext cx="914400" cy="367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회원2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C191F1-DD4D-44BA-9AFB-3FEE2576282C}"/>
              </a:ext>
            </a:extLst>
          </p:cNvPr>
          <p:cNvSpPr/>
          <p:nvPr/>
        </p:nvSpPr>
        <p:spPr>
          <a:xfrm>
            <a:off x="956982" y="1938617"/>
            <a:ext cx="1828800" cy="367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Blah blah...</a:t>
            </a:r>
            <a:endParaRPr 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0A755C-57A8-4E97-8E17-650E6895042E}"/>
              </a:ext>
            </a:extLst>
          </p:cNvPr>
          <p:cNvSpPr/>
          <p:nvPr/>
        </p:nvSpPr>
        <p:spPr>
          <a:xfrm>
            <a:off x="2498911" y="1571063"/>
            <a:ext cx="914400" cy="367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ea typeface="맑은 고딕"/>
              </a:rPr>
              <a:t>오후 9:14</a:t>
            </a:r>
            <a:endParaRPr lang="ko-KR" altLang="en-US" sz="900" dirty="0"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33937D-341C-414D-A262-375A281F0C60}"/>
              </a:ext>
            </a:extLst>
          </p:cNvPr>
          <p:cNvSpPr/>
          <p:nvPr/>
        </p:nvSpPr>
        <p:spPr>
          <a:xfrm>
            <a:off x="3415553" y="5939118"/>
            <a:ext cx="877644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ea typeface="맑은 고딕"/>
              </a:rPr>
              <a:t>메시지 전송하기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A58D18-EE3F-47B8-BC37-5C5E127903D4}"/>
              </a:ext>
            </a:extLst>
          </p:cNvPr>
          <p:cNvSpPr/>
          <p:nvPr/>
        </p:nvSpPr>
        <p:spPr>
          <a:xfrm>
            <a:off x="11363885" y="6159873"/>
            <a:ext cx="681318" cy="4751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전송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D1C5C9-0ED1-4A6D-A8E4-1F20E17778A1}"/>
              </a:ext>
            </a:extLst>
          </p:cNvPr>
          <p:cNvSpPr/>
          <p:nvPr/>
        </p:nvSpPr>
        <p:spPr>
          <a:xfrm>
            <a:off x="10910047" y="5311588"/>
            <a:ext cx="914400" cy="30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5BA012A-D448-4AF2-99D0-B849326E80DA}"/>
              </a:ext>
            </a:extLst>
          </p:cNvPr>
          <p:cNvSpPr/>
          <p:nvPr/>
        </p:nvSpPr>
        <p:spPr>
          <a:xfrm>
            <a:off x="3854823" y="372035"/>
            <a:ext cx="1559858" cy="30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ea typeface="맑은 고딕"/>
              </a:rPr>
              <a:t>이거 매진인가요</a:t>
            </a:r>
            <a:endParaRPr lang="ko-KR" altLang="en-US" sz="1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627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172</cp:revision>
  <dcterms:created xsi:type="dcterms:W3CDTF">2012-07-30T17:18:39Z</dcterms:created>
  <dcterms:modified xsi:type="dcterms:W3CDTF">2019-08-18T12:53:17Z</dcterms:modified>
</cp:coreProperties>
</file>