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02" r:id="rId3"/>
    <p:sldId id="286" r:id="rId4"/>
    <p:sldId id="301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2" r:id="rId13"/>
    <p:sldId id="299" r:id="rId14"/>
    <p:sldId id="295" r:id="rId15"/>
    <p:sldId id="296" r:id="rId16"/>
    <p:sldId id="298" r:id="rId17"/>
    <p:sldId id="297" r:id="rId18"/>
    <p:sldId id="30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4478" autoAdjust="0"/>
  </p:normalViewPr>
  <p:slideViewPr>
    <p:cSldViewPr>
      <p:cViewPr varScale="1">
        <p:scale>
          <a:sx n="68" d="100"/>
          <a:sy n="68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  <a:p>
            <a:endParaRPr lang="en-GB" baseline="0" dirty="0" smtClean="0"/>
          </a:p>
          <a:p>
            <a:r>
              <a:rPr lang="en-GB" b="0" baseline="0" dirty="0" smtClean="0"/>
              <a:t>(if time allows)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spliced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(if Liam gets time, he could have delegates marking rooms, and the state could be a count of delegates, emitted with time into a stream.  i.e. 10:01 – 10 people, 10:02 – 11 people.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8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08/07/2014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8746"/>
            <a:ext cx="12192000" cy="37145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609104"/>
                </a:solidFill>
              </a:rPr>
              <a:t>Liam Westley</a:t>
            </a:r>
          </a:p>
          <a:p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DDD Cambridge Nights </a:t>
            </a:r>
            <a:r>
              <a:rPr lang="en-GB" dirty="0" smtClean="0">
                <a:solidFill>
                  <a:srgbClr val="609104"/>
                </a:solidFill>
              </a:rPr>
              <a:t>– </a:t>
            </a:r>
            <a:r>
              <a:rPr lang="en-GB" dirty="0" smtClean="0">
                <a:solidFill>
                  <a:srgbClr val="609104"/>
                </a:solidFill>
              </a:rPr>
              <a:t>July 2014</a:t>
            </a:r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All code and slides will be available at</a:t>
            </a:r>
          </a:p>
          <a:p>
            <a:r>
              <a:rPr lang="en-GB" dirty="0">
                <a:solidFill>
                  <a:srgbClr val="609104"/>
                </a:solidFill>
              </a:rPr>
              <a:t>https://</a:t>
            </a:r>
            <a:r>
              <a:rPr lang="en-GB" dirty="0" smtClean="0">
                <a:solidFill>
                  <a:srgbClr val="609104"/>
                </a:solidFill>
              </a:rPr>
              <a:t>github.com/westleyl/DDDCambsJuly2014</a:t>
            </a:r>
          </a:p>
          <a:p>
            <a:endParaRPr lang="en-GB" dirty="0" smtClean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pPr marL="984250" indent="-266700"/>
            <a:r>
              <a:rPr lang="en-GB" dirty="0" smtClean="0"/>
              <a:t>Post new events directly from HTTP</a:t>
            </a:r>
          </a:p>
          <a:p>
            <a:pPr marL="984250" indent="-266700"/>
            <a:r>
              <a:rPr lang="en-GB" dirty="0" smtClean="0"/>
              <a:t>Read ATOM data streams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single events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marL="1082675" indent="-365125"/>
            <a:r>
              <a:rPr lang="en-GB" dirty="0" smtClean="0"/>
              <a:t>Filter specific streams, and are able to interrogate the event body or metadata</a:t>
            </a:r>
          </a:p>
          <a:p>
            <a:pPr marL="1082675" indent="-365125"/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pPr marL="1082675" indent="-365125"/>
            <a:r>
              <a:rPr lang="en-GB" dirty="0" smtClean="0"/>
              <a:t>Can maintain state on a stream</a:t>
            </a:r>
          </a:p>
          <a:p>
            <a:pPr marL="1082675" indent="-365125"/>
            <a:r>
              <a:rPr lang="en-GB" dirty="0" smtClean="0"/>
              <a:t>Management - create/update/delete </a:t>
            </a:r>
            <a:r>
              <a:rPr lang="en-GB" dirty="0"/>
              <a:t>projections via HTTP</a:t>
            </a:r>
          </a:p>
          <a:p>
            <a:pPr marL="1082675" indent="-365125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51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sent – session with room and speaker details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57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http://127.0.0.1:2213/streams/DDDNorth3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1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DDDNorth3 stream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0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Room-XXX stream</a:t>
            </a: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968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Projection: For each session, by room and start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63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Time-XXX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2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6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pPr marL="1082675" indent="-365125"/>
            <a:r>
              <a:rPr lang="en-GB" dirty="0" smtClean="0"/>
              <a:t>For handling events communicates via TCP</a:t>
            </a:r>
          </a:p>
          <a:p>
            <a:pPr marL="1082675" indent="-365125"/>
            <a:r>
              <a:rPr lang="en-GB" dirty="0" smtClean="0"/>
              <a:t>Projections management communicates via HTTP</a:t>
            </a:r>
          </a:p>
          <a:p>
            <a:pPr marL="1082675" indent="-365125"/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pPr marL="1082675" indent="-365125"/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2675" indent="-365125"/>
            <a:r>
              <a:rPr lang="en-US" dirty="0" err="1" smtClean="0"/>
              <a:t>SingleNode</a:t>
            </a:r>
            <a:r>
              <a:rPr lang="en-US" dirty="0" smtClean="0"/>
              <a:t> capable of persisting 100’s of events per second</a:t>
            </a:r>
          </a:p>
          <a:p>
            <a:pPr marL="1617663" lvl="1" indent="-365125"/>
            <a:r>
              <a:rPr lang="en-US" dirty="0" smtClean="0"/>
              <a:t>In stress testing of simple events, we exceeded 300 events per second, including running a projection creating items in two additional streams.</a:t>
            </a:r>
          </a:p>
          <a:p>
            <a:pPr marL="1082675" indent="-365125"/>
            <a:r>
              <a:rPr lang="en-US" dirty="0" smtClean="0"/>
              <a:t>Also capable of returning 100’s of pages per second</a:t>
            </a:r>
          </a:p>
          <a:p>
            <a:pPr marL="1617663" lvl="1" indent="-365125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pPr marL="1082675" indent="-365125"/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sites/APIs)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2675" indent="-365125"/>
            <a:r>
              <a:rPr lang="en-US" dirty="0" smtClean="0"/>
              <a:t>XCOPY backup for database, trivial to script</a:t>
            </a:r>
          </a:p>
          <a:p>
            <a:pPr marL="1082675" indent="-365125"/>
            <a:r>
              <a:rPr lang="en-US" dirty="0" smtClean="0"/>
              <a:t>Source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with support </a:t>
            </a:r>
            <a:r>
              <a:rPr lang="en-US" dirty="0" smtClean="0"/>
              <a:t>via Google Groups</a:t>
            </a:r>
          </a:p>
          <a:p>
            <a:pPr marL="1082675" indent="-365125"/>
            <a:r>
              <a:rPr lang="en-US" dirty="0" smtClean="0"/>
              <a:t>Better documentation </a:t>
            </a:r>
            <a:r>
              <a:rPr lang="en-US" dirty="0" smtClean="0"/>
              <a:t>still coming </a:t>
            </a:r>
            <a:r>
              <a:rPr lang="en-US" dirty="0" smtClean="0"/>
              <a:t>soon, including documentation for High Availability</a:t>
            </a:r>
          </a:p>
          <a:p>
            <a:pPr marL="1082675" indent="-365125"/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pPr marL="1082675" indent="-365125"/>
            <a:r>
              <a:rPr lang="en-US" dirty="0" smtClean="0"/>
              <a:t>http://geteventstore.com</a:t>
            </a:r>
          </a:p>
          <a:p>
            <a:pPr marL="1082675" indent="-365125"/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17941" y="674742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609104"/>
                </a:solidFill>
              </a:rPr>
              <a:t>{ </a:t>
            </a:r>
            <a:r>
              <a:rPr lang="en-GB" sz="5400" dirty="0" err="1">
                <a:solidFill>
                  <a:srgbClr val="609104"/>
                </a:solidFill>
              </a:rPr>
              <a:t>liam</a:t>
            </a:r>
            <a:r>
              <a:rPr lang="en-GB" sz="5400" dirty="0">
                <a:solidFill>
                  <a:srgbClr val="609104"/>
                </a:solidFill>
              </a:rPr>
              <a:t> </a:t>
            </a:r>
            <a:r>
              <a:rPr lang="en-GB" sz="5400" dirty="0" err="1">
                <a:solidFill>
                  <a:srgbClr val="609104"/>
                </a:solidFill>
              </a:rPr>
              <a:t>westley</a:t>
            </a:r>
            <a:r>
              <a:rPr lang="en-GB" sz="5400" dirty="0">
                <a:solidFill>
                  <a:srgbClr val="609104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7488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5712" y="5818038"/>
            <a:ext cx="2376264" cy="923330"/>
            <a:chOff x="6588224" y="5818038"/>
            <a:chExt cx="2376264" cy="92333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672" y="2378746"/>
            <a:ext cx="6152728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86104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Liam Westley?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 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&lt; commute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13421" y="4783539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/>
              <a:t>play &gt;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870010"/>
            <a:ext cx="4800246" cy="27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1082675" indent="-365125"/>
            <a:r>
              <a:rPr lang="en-GB" dirty="0" smtClean="0"/>
              <a:t>Optimised for write, read *and* update</a:t>
            </a:r>
          </a:p>
          <a:p>
            <a:pPr marL="1082675" indent="-365125"/>
            <a:r>
              <a:rPr lang="en-GB" dirty="0" smtClean="0"/>
              <a:t>Flexible, dynamic queries </a:t>
            </a:r>
            <a:endParaRPr lang="en-GB" dirty="0"/>
          </a:p>
          <a:p>
            <a:pPr marL="1082675" indent="-365125"/>
            <a:r>
              <a:rPr lang="en-GB" dirty="0" smtClean="0"/>
              <a:t>Indices help with returning data, but are often incorrectly defined, or aren’t even created</a:t>
            </a:r>
          </a:p>
          <a:p>
            <a:pPr marL="1082675" indent="-365125"/>
            <a:r>
              <a:rPr lang="en-GB" dirty="0" smtClean="0"/>
              <a:t>Object-relational impedance mismatch</a:t>
            </a:r>
          </a:p>
          <a:p>
            <a:pPr marL="1082675" indent="-365125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such as …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 and Event </a:t>
            </a:r>
            <a:r>
              <a:rPr lang="en-GB" dirty="0" smtClean="0"/>
              <a:t>Store (strictly, a streaming database)</a:t>
            </a:r>
            <a:endParaRPr lang="en-GB" dirty="0" smtClean="0"/>
          </a:p>
          <a:p>
            <a:pPr marL="1082675" indent="-365125"/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pPr marL="1082675" indent="-365125"/>
            <a:r>
              <a:rPr lang="en-GB" dirty="0" smtClean="0"/>
              <a:t>Often include REST and HTTP interfaces for GET, POST, UPDATE, DELETE</a:t>
            </a:r>
          </a:p>
          <a:p>
            <a:pPr marL="1082675" indent="-365125"/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207293"/>
            <a:ext cx="8928992" cy="4525963"/>
          </a:xfrm>
        </p:spPr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pPr marL="1082675" indent="-365125"/>
            <a:r>
              <a:rPr lang="en-GB" dirty="0" smtClean="0"/>
              <a:t>Create and read only – no updates, no deletes</a:t>
            </a:r>
          </a:p>
          <a:p>
            <a:pPr marL="1082675" indent="-365125"/>
            <a:r>
              <a:rPr lang="en-GB" dirty="0" smtClean="0"/>
              <a:t>REST / HTTP / TCP interfaces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pPr marL="1082675" indent="-365125"/>
            <a:r>
              <a:rPr lang="en-GB" dirty="0" smtClean="0"/>
              <a:t>Auto versioning; CQRS and message queuing</a:t>
            </a:r>
          </a:p>
          <a:p>
            <a:pPr marL="1082675" indent="-365125"/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pPr marL="1082675" indent="-365125"/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marL="1617663" lvl="1" indent="-365125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marL="1617663" lvl="1" indent="-365125"/>
            <a:r>
              <a:rPr lang="en-GB" dirty="0" smtClean="0"/>
              <a:t>compile with Mono for Linux</a:t>
            </a:r>
          </a:p>
          <a:p>
            <a:pPr marL="1082675" indent="-365125"/>
            <a:r>
              <a:rPr lang="en-GB" dirty="0" smtClean="0"/>
              <a:t>C++ for JavaScript V8 engine</a:t>
            </a:r>
          </a:p>
          <a:p>
            <a:pPr marL="1082675" indent="-365125"/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pPr marL="1082675" indent="-365125"/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1119</Words>
  <Application>Microsoft Office PowerPoint</Application>
  <PresentationFormat>Widescreen</PresentationFormat>
  <Paragraphs>183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Event Store</vt:lpstr>
      <vt:lpstr>Who is Liam Westley?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186</cp:revision>
  <dcterms:created xsi:type="dcterms:W3CDTF">2012-05-28T10:49:18Z</dcterms:created>
  <dcterms:modified xsi:type="dcterms:W3CDTF">2014-07-08T06:13:37Z</dcterms:modified>
</cp:coreProperties>
</file>