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302" r:id="rId3"/>
    <p:sldId id="286" r:id="rId4"/>
    <p:sldId id="301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2" r:id="rId13"/>
    <p:sldId id="299" r:id="rId14"/>
    <p:sldId id="295" r:id="rId15"/>
    <p:sldId id="296" r:id="rId16"/>
    <p:sldId id="298" r:id="rId17"/>
    <p:sldId id="297" r:id="rId18"/>
    <p:sldId id="30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1" autoAdjust="0"/>
    <p:restoredTop sz="66896" autoAdjust="0"/>
  </p:normalViewPr>
  <p:slideViewPr>
    <p:cSldViewPr>
      <p:cViewPr varScale="1">
        <p:scale>
          <a:sx n="65" d="100"/>
          <a:sy n="65" d="100"/>
        </p:scale>
        <p:origin x="1224" y="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</a:p>
          <a:p>
            <a:endParaRPr lang="en-GB" baseline="0" dirty="0" smtClean="0"/>
          </a:p>
          <a:p>
            <a:r>
              <a:rPr lang="en-GB" b="0" baseline="0" dirty="0" smtClean="0"/>
              <a:t>(if time allows)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spliced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(if Liam gets time, he could have delegates marking rooms, and the state could be a count of delegates, emitted with time into a stream.  i.e. 10:01 – 10 people, 10:02 – 11 people.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</a:t>
            </a:r>
            <a:r>
              <a:rPr lang="en-US" baseline="0" dirty="0" smtClean="0"/>
              <a:t>2013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8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8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ClusterNode</a:t>
            </a:r>
            <a:r>
              <a:rPr lang="en-GB" dirty="0" smtClean="0"/>
              <a:t> (v2.0.1</a:t>
            </a:r>
            <a:r>
              <a:rPr lang="en-GB" baseline="0" dirty="0" smtClean="0"/>
              <a:t> would be </a:t>
            </a:r>
            <a:r>
              <a:rPr lang="en-GB" dirty="0" err="1" smtClean="0"/>
              <a:t>SingleNode</a:t>
            </a:r>
            <a:r>
              <a:rPr lang="en-GB" dirty="0" smtClean="0"/>
              <a:t>),</a:t>
            </a:r>
            <a:r>
              <a:rPr lang="en-GB" baseline="0" dirty="0" smtClean="0"/>
              <a:t> </a:t>
            </a:r>
            <a:r>
              <a:rPr lang="en-GB" baseline="0" dirty="0" smtClean="0"/>
              <a:t>demonstrating data/log and explaining http wildcard parameters to support both machine name and localhost.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</a:t>
            </a:r>
            <a:r>
              <a:rPr lang="en-GB" baseline="0" dirty="0" smtClean="0"/>
              <a:t>.  You will need this for v2.0.1, but v3.0.1 delivers a UAC prompt which does this for you.  You will still need </a:t>
            </a:r>
            <a:r>
              <a:rPr lang="en-GB" baseline="0" dirty="0" err="1" smtClean="0"/>
              <a:t>netsh</a:t>
            </a:r>
            <a:r>
              <a:rPr lang="en-GB" baseline="0" dirty="0" smtClean="0"/>
              <a:t> if you are providing permissions to a user account when running </a:t>
            </a:r>
            <a:r>
              <a:rPr lang="en-GB" baseline="0" dirty="0" err="1" smtClean="0"/>
              <a:t>EventStore</a:t>
            </a:r>
            <a:r>
              <a:rPr lang="en-GB" baseline="0" dirty="0" smtClean="0"/>
              <a:t> as a background service.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Management console </a:t>
            </a:r>
            <a:r>
              <a:rPr lang="en-GB" baseline="0" dirty="0" smtClean="0"/>
              <a:t>(http://localhost:2213/) – Dashboard, Streams</a:t>
            </a:r>
            <a:r>
              <a:rPr lang="en-GB" baseline="0" dirty="0" smtClean="0"/>
              <a:t>, Projections (more </a:t>
            </a:r>
            <a:r>
              <a:rPr lang="en-GB" baseline="0" dirty="0" smtClean="0"/>
              <a:t>later) etc</a:t>
            </a:r>
            <a:r>
              <a:rPr lang="en-GB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07/03/2015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8746"/>
            <a:ext cx="12192000" cy="37145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609104"/>
                </a:solidFill>
              </a:rPr>
              <a:t>Liam Westley</a:t>
            </a:r>
          </a:p>
          <a:p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SQL Bits XIV – March 2015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  <a:endParaRPr lang="en-GB" dirty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All code and slides are now available at</a:t>
            </a:r>
          </a:p>
          <a:p>
            <a:r>
              <a:rPr lang="en-GB" dirty="0">
                <a:solidFill>
                  <a:srgbClr val="609104"/>
                </a:solidFill>
              </a:rPr>
              <a:t>https://</a:t>
            </a:r>
            <a:r>
              <a:rPr lang="en-GB" dirty="0" smtClean="0">
                <a:solidFill>
                  <a:srgbClr val="609104"/>
                </a:solidFill>
              </a:rPr>
              <a:t>github.com/westleyl/SQLBits2015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pPr marL="984250" indent="-266700"/>
            <a:r>
              <a:rPr lang="en-GB" dirty="0" smtClean="0"/>
              <a:t>Post new events directly from HTTP</a:t>
            </a:r>
          </a:p>
          <a:p>
            <a:pPr marL="984250" indent="-266700"/>
            <a:r>
              <a:rPr lang="en-GB" dirty="0" smtClean="0"/>
              <a:t>Read ATOM data streams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single events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pPr marL="1082675" indent="-365125"/>
            <a:r>
              <a:rPr lang="en-GB" dirty="0" smtClean="0"/>
              <a:t>Filter specific streams, and are able to interrogate the event body or metadata</a:t>
            </a:r>
          </a:p>
          <a:p>
            <a:pPr marL="1082675" indent="-365125"/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pPr marL="1082675" indent="-365125"/>
            <a:r>
              <a:rPr lang="en-GB" dirty="0" smtClean="0"/>
              <a:t>Can maintain state on a stream</a:t>
            </a:r>
          </a:p>
          <a:p>
            <a:pPr marL="1082675" indent="-365125"/>
            <a:r>
              <a:rPr lang="en-GB" dirty="0" smtClean="0"/>
              <a:t>Management - create/update/delete </a:t>
            </a:r>
            <a:r>
              <a:rPr lang="en-GB" dirty="0"/>
              <a:t>projections via HTTP</a:t>
            </a:r>
          </a:p>
          <a:p>
            <a:pPr marL="1082675" indent="-365125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51884" y="1417638"/>
            <a:ext cx="2088232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sent – session with room and speaker details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2517966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57100" y="3048314"/>
            <a:ext cx="44778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http://127.0.0.1:2213/streams/DDDNorth3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1784" y="3573016"/>
            <a:ext cx="0" cy="1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766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DDDNorth3 stream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034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Room-XXX stream</a:t>
            </a:r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7968208" y="355237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744" y="4056426"/>
            <a:ext cx="2490928" cy="10028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Projection: For each session, by room and start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63572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Time-XXX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92144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6280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with </a:t>
            </a:r>
            <a:r>
              <a:rPr lang="en-GB" dirty="0" err="1" smtClean="0"/>
              <a:t>EventStore</a:t>
            </a:r>
            <a:r>
              <a:rPr lang="en-GB" smtClean="0"/>
              <a:t> binaries</a:t>
            </a:r>
            <a:endParaRPr lang="en-GB" dirty="0" smtClean="0"/>
          </a:p>
          <a:p>
            <a:pPr marL="1082675" indent="-365125"/>
            <a:r>
              <a:rPr lang="en-GB" dirty="0" smtClean="0"/>
              <a:t>For handling events communicates via TCP</a:t>
            </a:r>
          </a:p>
          <a:p>
            <a:pPr marL="1082675" indent="-365125"/>
            <a:r>
              <a:rPr lang="en-GB" dirty="0" smtClean="0"/>
              <a:t>Projections management communicates via HTTP</a:t>
            </a:r>
          </a:p>
          <a:p>
            <a:pPr marL="1082675" indent="-365125"/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pPr marL="1082675" indent="-365125"/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fontScale="92500" lnSpcReduction="20000"/>
          </a:bodyPr>
          <a:lstStyle/>
          <a:p>
            <a:pPr marL="1082675" indent="-365125"/>
            <a:r>
              <a:rPr lang="en-US" dirty="0" err="1" smtClean="0"/>
              <a:t>SingleNode</a:t>
            </a:r>
            <a:r>
              <a:rPr lang="en-US" dirty="0" smtClean="0"/>
              <a:t> capable of persisting </a:t>
            </a:r>
            <a:r>
              <a:rPr lang="en-US" dirty="0" smtClean="0"/>
              <a:t>100,000’s </a:t>
            </a:r>
            <a:r>
              <a:rPr lang="en-US" dirty="0" smtClean="0"/>
              <a:t>of events per second</a:t>
            </a:r>
          </a:p>
          <a:p>
            <a:pPr marL="1617663" lvl="1" indent="-365125"/>
            <a:r>
              <a:rPr lang="en-US" dirty="0" smtClean="0"/>
              <a:t>In stress testing of simple events, we exceeded 300 events per second, including running a projection creating items in two additional streams.</a:t>
            </a:r>
          </a:p>
          <a:p>
            <a:pPr marL="1082675" indent="-365125"/>
            <a:r>
              <a:rPr lang="en-US" dirty="0" smtClean="0"/>
              <a:t>Also capable of returning </a:t>
            </a:r>
            <a:r>
              <a:rPr lang="en-US" dirty="0" smtClean="0"/>
              <a:t>100,000’s </a:t>
            </a:r>
            <a:r>
              <a:rPr lang="en-US" dirty="0" smtClean="0"/>
              <a:t>of pages per second</a:t>
            </a:r>
          </a:p>
          <a:p>
            <a:pPr marL="1617663" lvl="1" indent="-365125"/>
            <a:r>
              <a:rPr lang="en-US" dirty="0" smtClean="0"/>
              <a:t>Reading these simple events, with additional meta data we can deliver just under 100 ‘head’ pages per second, with 50 events per page</a:t>
            </a:r>
          </a:p>
          <a:p>
            <a:pPr marL="1082675" indent="-365125"/>
            <a:r>
              <a:rPr lang="en-US" dirty="0" smtClean="0"/>
              <a:t>Using C#</a:t>
            </a:r>
            <a:r>
              <a:rPr lang="en-GB" dirty="0" smtClean="0"/>
              <a:t> client with TCP – very important to only open TCP (</a:t>
            </a:r>
            <a:r>
              <a:rPr lang="en-GB" dirty="0" err="1" smtClean="0"/>
              <a:t>EventStore</a:t>
            </a:r>
            <a:r>
              <a:rPr lang="en-GB" dirty="0" smtClean="0"/>
              <a:t>) connection once, and reuse for the entire application lifetime (including web sites)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2675" indent="-365125"/>
            <a:r>
              <a:rPr lang="en-US" dirty="0" smtClean="0"/>
              <a:t>XCOPY backup for database, trivial to script</a:t>
            </a:r>
          </a:p>
          <a:p>
            <a:pPr marL="1617663" lvl="1" indent="-365125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pPr marL="1082675" indent="-365125"/>
            <a:r>
              <a:rPr lang="en-US" dirty="0" smtClean="0"/>
              <a:t>Source on </a:t>
            </a:r>
            <a:r>
              <a:rPr lang="en-US" dirty="0" err="1" smtClean="0"/>
              <a:t>Github</a:t>
            </a:r>
            <a:r>
              <a:rPr lang="en-US" dirty="0" smtClean="0"/>
              <a:t> and supported via Google Groups</a:t>
            </a:r>
          </a:p>
          <a:p>
            <a:pPr marL="1082675" indent="-365125"/>
            <a:r>
              <a:rPr lang="en-US" dirty="0" smtClean="0"/>
              <a:t>Better documentation </a:t>
            </a:r>
            <a:r>
              <a:rPr lang="en-US" dirty="0" smtClean="0"/>
              <a:t>with v3.0.0, </a:t>
            </a:r>
            <a:r>
              <a:rPr lang="en-US" dirty="0" smtClean="0"/>
              <a:t>including </a:t>
            </a:r>
            <a:r>
              <a:rPr lang="en-US" dirty="0" smtClean="0"/>
              <a:t>improved documentation </a:t>
            </a:r>
            <a:r>
              <a:rPr lang="en-US" dirty="0" smtClean="0"/>
              <a:t>for High Availability</a:t>
            </a:r>
          </a:p>
          <a:p>
            <a:pPr marL="1082675" indent="-365125"/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pPr marL="1082675" indent="-365125"/>
            <a:r>
              <a:rPr lang="en-US" dirty="0" smtClean="0"/>
              <a:t>http://geteventstore.com</a:t>
            </a:r>
          </a:p>
          <a:p>
            <a:pPr marL="1082675" indent="-365125"/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17941" y="674742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609104"/>
                </a:solidFill>
              </a:rPr>
              <a:t>{ </a:t>
            </a:r>
            <a:r>
              <a:rPr lang="en-GB" sz="5400" dirty="0" err="1">
                <a:solidFill>
                  <a:srgbClr val="609104"/>
                </a:solidFill>
              </a:rPr>
              <a:t>liam</a:t>
            </a:r>
            <a:r>
              <a:rPr lang="en-GB" sz="5400" dirty="0">
                <a:solidFill>
                  <a:srgbClr val="609104"/>
                </a:solidFill>
              </a:rPr>
              <a:t> </a:t>
            </a:r>
            <a:r>
              <a:rPr lang="en-GB" sz="5400" dirty="0" err="1">
                <a:solidFill>
                  <a:srgbClr val="609104"/>
                </a:solidFill>
              </a:rPr>
              <a:t>westley</a:t>
            </a:r>
            <a:r>
              <a:rPr lang="en-GB" sz="5400" dirty="0">
                <a:solidFill>
                  <a:srgbClr val="609104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7488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5712" y="5818038"/>
            <a:ext cx="2376264" cy="923330"/>
            <a:chOff x="6588224" y="5818038"/>
            <a:chExt cx="2376264" cy="92333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672" y="2378746"/>
            <a:ext cx="6152728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86104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Liam Westley?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3592584"/>
            <a:ext cx="2991289" cy="272979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 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&lt; commute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51663" y="4865907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/>
              <a:t>play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1082675" indent="-365125"/>
            <a:r>
              <a:rPr lang="en-GB" dirty="0" smtClean="0"/>
              <a:t>Optimised for write, read *and* update</a:t>
            </a:r>
          </a:p>
          <a:p>
            <a:pPr marL="1082675" indent="-365125"/>
            <a:r>
              <a:rPr lang="en-GB" dirty="0" smtClean="0"/>
              <a:t>Flexible, dynamic queries </a:t>
            </a:r>
            <a:endParaRPr lang="en-GB" dirty="0"/>
          </a:p>
          <a:p>
            <a:pPr marL="1082675" indent="-365125"/>
            <a:r>
              <a:rPr lang="en-GB" dirty="0" smtClean="0"/>
              <a:t>Indices help with returning data, but are often incorrectly defined, or aren’t even created</a:t>
            </a:r>
          </a:p>
          <a:p>
            <a:pPr marL="1082675" indent="-365125"/>
            <a:r>
              <a:rPr lang="en-GB" dirty="0" smtClean="0"/>
              <a:t>Object-relational impedance mismatch</a:t>
            </a:r>
          </a:p>
          <a:p>
            <a:pPr marL="1082675" indent="-365125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such as …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 and Event </a:t>
            </a:r>
            <a:r>
              <a:rPr lang="en-GB" dirty="0" smtClean="0"/>
              <a:t>Store (strictly a streaming database)</a:t>
            </a:r>
            <a:endParaRPr lang="en-GB" dirty="0" smtClean="0"/>
          </a:p>
          <a:p>
            <a:pPr marL="1082675" indent="-365125"/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pPr marL="1082675" indent="-365125"/>
            <a:r>
              <a:rPr lang="en-GB" dirty="0" smtClean="0"/>
              <a:t>Often include REST and HTTP interfaces for GET, POST, UPDATE, DELETE</a:t>
            </a:r>
          </a:p>
          <a:p>
            <a:pPr marL="1082675" indent="-365125"/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207293"/>
            <a:ext cx="8928992" cy="4525963"/>
          </a:xfrm>
        </p:spPr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pPr marL="1082675" indent="-365125"/>
            <a:r>
              <a:rPr lang="en-GB" dirty="0" smtClean="0"/>
              <a:t>Create and read only – no updates, no deletes</a:t>
            </a:r>
          </a:p>
          <a:p>
            <a:pPr marL="1082675" indent="-365125"/>
            <a:r>
              <a:rPr lang="en-GB" dirty="0" smtClean="0"/>
              <a:t>REST / HTTP / TCP interfaces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pPr marL="1082675" indent="-365125"/>
            <a:r>
              <a:rPr lang="en-GB" dirty="0" smtClean="0"/>
              <a:t>Auto versioning; CQRS and message queuing</a:t>
            </a:r>
          </a:p>
          <a:p>
            <a:pPr marL="1082675" indent="-365125"/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pPr marL="1082675" indent="-365125"/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marL="1617663" lvl="1" indent="-365125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marL="1617663" lvl="1" indent="-365125"/>
            <a:r>
              <a:rPr lang="en-GB" dirty="0" smtClean="0"/>
              <a:t>compile with Mono for Linux</a:t>
            </a:r>
          </a:p>
          <a:p>
            <a:pPr marL="1082675" indent="-365125"/>
            <a:r>
              <a:rPr lang="en-GB" dirty="0" smtClean="0"/>
              <a:t>C++ for JavaScript V8 engine</a:t>
            </a:r>
          </a:p>
          <a:p>
            <a:pPr marL="1082675" indent="-365125"/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pPr marL="1082675" indent="-365125"/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1176</Words>
  <Application>Microsoft Office PowerPoint</Application>
  <PresentationFormat>Widescreen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Event Store</vt:lpstr>
      <vt:lpstr>Who is Liam Westley?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Projections</vt:lpstr>
      <vt:lpstr>PowerPoint Presentation</vt:lpstr>
      <vt:lpstr>C# Client API</vt:lpstr>
      <vt:lpstr>PowerPoint Presentation</vt:lpstr>
      <vt:lpstr>Performance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Store</dc:title>
  <dc:subject>Event Store</dc:subject>
  <dc:creator>liam.westley@tigernews.co.uk</dc:creator>
  <cp:lastModifiedBy>Liam Westley</cp:lastModifiedBy>
  <cp:revision>189</cp:revision>
  <dcterms:created xsi:type="dcterms:W3CDTF">2012-05-28T10:49:18Z</dcterms:created>
  <dcterms:modified xsi:type="dcterms:W3CDTF">2015-03-07T08:54:19Z</dcterms:modified>
</cp:coreProperties>
</file>