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EC91-BE71-4454-B767-2278FDDB7F93}" type="datetimeFigureOut">
              <a:rPr lang="en-US" smtClean="0"/>
              <a:pPr/>
              <a:t>5/5/2009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3BAA-6F88-4045-90F6-E061A332D4D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ight Brace 78"/>
          <p:cNvSpPr/>
          <p:nvPr/>
        </p:nvSpPr>
        <p:spPr>
          <a:xfrm>
            <a:off x="6500826" y="1233608"/>
            <a:ext cx="214314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ight Brace 79"/>
          <p:cNvSpPr/>
          <p:nvPr/>
        </p:nvSpPr>
        <p:spPr>
          <a:xfrm>
            <a:off x="6500826" y="4863883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6784764" y="1227485"/>
            <a:ext cx="2073516" cy="30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smtClean="0"/>
              <a:t>Clip Launcher</a:t>
            </a:r>
          </a:p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smtClean="0"/>
              <a:t>Track Control</a:t>
            </a:r>
          </a:p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smtClean="0"/>
              <a:t>Track Filter</a:t>
            </a:r>
          </a:p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err="1" smtClean="0"/>
              <a:t>Looper</a:t>
            </a:r>
            <a:endParaRPr lang="en-GB" dirty="0" smtClean="0"/>
          </a:p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smtClean="0"/>
              <a:t>Midi Faders</a:t>
            </a:r>
          </a:p>
          <a:p>
            <a:pPr marL="342900" indent="-34290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smtClean="0"/>
              <a:t>Scaled Keyboard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6784764" y="4863883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Program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8" name="Right Brace 67"/>
          <p:cNvSpPr/>
          <p:nvPr/>
        </p:nvSpPr>
        <p:spPr>
          <a:xfrm>
            <a:off x="6500826" y="4357694"/>
            <a:ext cx="225411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Brace 68"/>
          <p:cNvSpPr/>
          <p:nvPr/>
        </p:nvSpPr>
        <p:spPr>
          <a:xfrm>
            <a:off x="6511923" y="3812316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6797675" y="4377801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 Select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797675" y="3845486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 Select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615631" y="5774312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Notes In Key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5" y="1214422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934603" y="2779987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Octaves</a:t>
            </a:r>
            <a:endParaRPr lang="en-GB" dirty="0"/>
          </a:p>
        </p:txBody>
      </p:sp>
      <p:sp>
        <p:nvSpPr>
          <p:cNvPr id="79" name="Right Brace 78"/>
          <p:cNvSpPr/>
          <p:nvPr/>
        </p:nvSpPr>
        <p:spPr>
          <a:xfrm>
            <a:off x="6500826" y="3312250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6786578" y="334542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HOLD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11923" y="1227485"/>
            <a:ext cx="214314" cy="1987201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/>
          <p:cNvSpPr/>
          <p:nvPr/>
        </p:nvSpPr>
        <p:spPr>
          <a:xfrm>
            <a:off x="6511923" y="3857628"/>
            <a:ext cx="214314" cy="928694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Brace 68"/>
          <p:cNvSpPr/>
          <p:nvPr/>
        </p:nvSpPr>
        <p:spPr>
          <a:xfrm>
            <a:off x="6511923" y="3286124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97675" y="207167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Scene Launch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6797675" y="4143380"/>
            <a:ext cx="17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Scene Up/Down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797675" y="3319294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FX Swap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615631" y="5774312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Stop Clip</a:t>
            </a:r>
            <a:endParaRPr lang="en-GB" dirty="0"/>
          </a:p>
        </p:txBody>
      </p:sp>
      <p:sp>
        <p:nvSpPr>
          <p:cNvPr id="75" name="Right Brace 74"/>
          <p:cNvSpPr/>
          <p:nvPr/>
        </p:nvSpPr>
        <p:spPr>
          <a:xfrm rot="16200000" flipV="1">
            <a:off x="3964778" y="-821561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5" y="1214422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08461" y="2779987"/>
            <a:ext cx="13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Launch Clips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433206" y="357166"/>
            <a:ext cx="13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Launch Clips</a:t>
            </a:r>
            <a:endParaRPr lang="en-GB" dirty="0"/>
          </a:p>
        </p:txBody>
      </p:sp>
      <p:sp>
        <p:nvSpPr>
          <p:cNvPr id="79" name="Right Brace 78"/>
          <p:cNvSpPr/>
          <p:nvPr/>
        </p:nvSpPr>
        <p:spPr>
          <a:xfrm>
            <a:off x="6500826" y="4857760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6786578" y="4890930"/>
            <a:ext cx="158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 Is Playing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11923" y="1227485"/>
            <a:ext cx="214314" cy="1987201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Brace 68"/>
          <p:cNvSpPr/>
          <p:nvPr/>
        </p:nvSpPr>
        <p:spPr>
          <a:xfrm>
            <a:off x="6511923" y="3286124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97675" y="207167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Sends A ... </a:t>
            </a:r>
            <a:r>
              <a:rPr lang="en-GB" dirty="0"/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97675" y="3319294"/>
            <a:ext cx="6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Mute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455118" y="5774312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Tracks 1 ... 8</a:t>
            </a:r>
            <a:endParaRPr lang="en-GB" dirty="0"/>
          </a:p>
        </p:txBody>
      </p:sp>
      <p:sp>
        <p:nvSpPr>
          <p:cNvPr id="79" name="Right Brace 78"/>
          <p:cNvSpPr/>
          <p:nvPr/>
        </p:nvSpPr>
        <p:spPr>
          <a:xfrm>
            <a:off x="6511923" y="3821909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6797675" y="38550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Solo</a:t>
            </a:r>
            <a:endParaRPr lang="en-GB" dirty="0"/>
          </a:p>
        </p:txBody>
      </p:sp>
      <p:sp>
        <p:nvSpPr>
          <p:cNvPr id="81" name="Right Brace 80"/>
          <p:cNvSpPr/>
          <p:nvPr/>
        </p:nvSpPr>
        <p:spPr>
          <a:xfrm>
            <a:off x="6511923" y="4857760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6797675" y="48909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86578" y="2685105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Filter Configuration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455118" y="5774312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Tracks 1 ... 8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4" y="1214422"/>
            <a:ext cx="285751" cy="4071966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718005" y="3059668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Filter Freq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86578" y="2682371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Filter</a:t>
            </a:r>
          </a:p>
          <a:p>
            <a:r>
              <a:rPr lang="en-GB" dirty="0" smtClean="0"/>
              <a:t>To Configure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3" y="1214422"/>
            <a:ext cx="285751" cy="3571900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956567" y="2825247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Filter Q</a:t>
            </a:r>
            <a:endParaRPr lang="en-GB" dirty="0"/>
          </a:p>
        </p:txBody>
      </p:sp>
      <p:sp>
        <p:nvSpPr>
          <p:cNvPr id="79" name="Right Brace 78"/>
          <p:cNvSpPr/>
          <p:nvPr/>
        </p:nvSpPr>
        <p:spPr>
          <a:xfrm flipH="1">
            <a:off x="2000232" y="4896028"/>
            <a:ext cx="214314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928662" y="4786322"/>
            <a:ext cx="116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Filter Type</a:t>
            </a:r>
          </a:p>
          <a:p>
            <a:r>
              <a:rPr lang="en-GB" dirty="0" smtClean="0"/>
              <a:t>HP / LP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97675" y="2682371"/>
            <a:ext cx="109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Configure</a:t>
            </a:r>
          </a:p>
          <a:p>
            <a:r>
              <a:rPr lang="en-GB" dirty="0" smtClean="0"/>
              <a:t>Loop Size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5" y="1214422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92266" y="266242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Loop</a:t>
            </a:r>
          </a:p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3455118" y="5786454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Tracks 1 ... 8</a:t>
            </a:r>
            <a:endParaRPr lang="en-GB" dirty="0"/>
          </a:p>
        </p:txBody>
      </p:sp>
      <p:sp>
        <p:nvSpPr>
          <p:cNvPr id="80" name="Right Brace 79"/>
          <p:cNvSpPr/>
          <p:nvPr/>
        </p:nvSpPr>
        <p:spPr>
          <a:xfrm rot="5400000">
            <a:off x="6000760" y="5357829"/>
            <a:ext cx="285751" cy="42862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5423133" y="5786454"/>
            <a:ext cx="14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Clip Is Playing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97675" y="2682371"/>
            <a:ext cx="109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Configure</a:t>
            </a:r>
          </a:p>
          <a:p>
            <a:r>
              <a:rPr lang="en-GB" dirty="0" smtClean="0"/>
              <a:t>Loop Size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5" y="1214422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92266" y="266242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Loop</a:t>
            </a:r>
          </a:p>
          <a:p>
            <a:r>
              <a:rPr lang="en-GB" dirty="0" smtClean="0"/>
              <a:t>Size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3455118" y="5786454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Tracks 1 ... 8</a:t>
            </a:r>
            <a:endParaRPr lang="en-GB" dirty="0"/>
          </a:p>
        </p:txBody>
      </p:sp>
      <p:sp>
        <p:nvSpPr>
          <p:cNvPr id="73" name="Right Brace 72"/>
          <p:cNvSpPr/>
          <p:nvPr/>
        </p:nvSpPr>
        <p:spPr>
          <a:xfrm>
            <a:off x="6500826" y="4857760"/>
            <a:ext cx="225411" cy="428628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6797675" y="4895373"/>
            <a:ext cx="214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/ Stop Clip</a:t>
            </a:r>
          </a:p>
          <a:p>
            <a:r>
              <a:rPr lang="en-GB" dirty="0" smtClean="0"/>
              <a:t>Fast </a:t>
            </a:r>
            <a:r>
              <a:rPr lang="en-GB" dirty="0" smtClean="0"/>
              <a:t>Blink = </a:t>
            </a:r>
            <a:r>
              <a:rPr lang="en-GB" dirty="0" smtClean="0"/>
              <a:t>Playing</a:t>
            </a:r>
          </a:p>
          <a:p>
            <a:r>
              <a:rPr lang="en-GB" dirty="0" smtClean="0"/>
              <a:t>Slow Blink </a:t>
            </a:r>
            <a:r>
              <a:rPr lang="en-GB" dirty="0" smtClean="0"/>
              <a:t>= </a:t>
            </a:r>
            <a:r>
              <a:rPr lang="en-GB" dirty="0" smtClean="0"/>
              <a:t>Stopped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86578" y="282524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Bank Select</a:t>
            </a:r>
            <a:endParaRPr lang="en-GB" dirty="0"/>
          </a:p>
        </p:txBody>
      </p:sp>
      <p:sp>
        <p:nvSpPr>
          <p:cNvPr id="76" name="Right Brace 75"/>
          <p:cNvSpPr/>
          <p:nvPr/>
        </p:nvSpPr>
        <p:spPr>
          <a:xfrm rot="10800000" flipV="1">
            <a:off x="1928795" y="1214422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675622" y="2662420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Midi Value</a:t>
            </a:r>
          </a:p>
          <a:p>
            <a:r>
              <a:rPr lang="en-GB" dirty="0" smtClean="0"/>
              <a:t>0 ... 127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558805" y="578645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CC30 ... 37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8519" y="1214422"/>
            <a:ext cx="4000528" cy="4071966"/>
            <a:chOff x="571472" y="571480"/>
            <a:chExt cx="4000528" cy="4071966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571472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1743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2014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2285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2556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2827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33098" y="571480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3372" y="571480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14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1743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2014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2285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12556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2827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33098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43372" y="2132911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1472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81743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92014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2285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12556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2827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33098" y="2653388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3372" y="2653388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14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81743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92014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02285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2556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22827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33098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43372" y="3173865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14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81743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92014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2285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12556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22827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33098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43372" y="3694342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1472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81743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92014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02285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612556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22827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633098" y="1091957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143372" y="1091957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1472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81743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92014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02285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12556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22827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633098" y="1612434"/>
              <a:ext cx="428628" cy="428628"/>
            </a:xfrm>
            <a:prstGeom prst="round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43372" y="1612434"/>
              <a:ext cx="428628" cy="42862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14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81743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92014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102285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12556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22827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33098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143372" y="4214818"/>
              <a:ext cx="428628" cy="428628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6500826" y="1227485"/>
            <a:ext cx="225411" cy="3558837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>
            <a:off x="3975873" y="3821909"/>
            <a:ext cx="285751" cy="3500462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786578" y="282524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Bank Select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421667" y="14287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Smoothed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558805" y="578645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CC30 ... 37</a:t>
            </a:r>
            <a:endParaRPr lang="en-GB" dirty="0"/>
          </a:p>
        </p:txBody>
      </p:sp>
      <p:sp>
        <p:nvSpPr>
          <p:cNvPr id="75" name="Right Brace 74"/>
          <p:cNvSpPr/>
          <p:nvPr/>
        </p:nvSpPr>
        <p:spPr>
          <a:xfrm flipH="1">
            <a:off x="2039421" y="3312251"/>
            <a:ext cx="214314" cy="1402633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ight Brace 78"/>
          <p:cNvSpPr/>
          <p:nvPr/>
        </p:nvSpPr>
        <p:spPr>
          <a:xfrm flipH="1">
            <a:off x="2039421" y="2285992"/>
            <a:ext cx="214314" cy="928694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/>
          <p:cNvSpPr/>
          <p:nvPr/>
        </p:nvSpPr>
        <p:spPr>
          <a:xfrm flipH="1">
            <a:off x="2039421" y="1253611"/>
            <a:ext cx="214314" cy="928694"/>
          </a:xfrm>
          <a:prstGeom prst="rightBrace">
            <a:avLst>
              <a:gd name="adj1" fmla="val 62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421667" y="2428868"/>
            <a:ext cx="97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Fast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Slow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421667" y="3571876"/>
            <a:ext cx="165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0-127 Fader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+/-64 Fader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Single Point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128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 Fisher</dc:creator>
  <cp:lastModifiedBy>Stu Fisher</cp:lastModifiedBy>
  <cp:revision>7</cp:revision>
  <dcterms:created xsi:type="dcterms:W3CDTF">2009-04-23T09:03:13Z</dcterms:created>
  <dcterms:modified xsi:type="dcterms:W3CDTF">2009-05-05T15:07:45Z</dcterms:modified>
</cp:coreProperties>
</file>