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821CA-4C47-4B6E-8DBB-1C30AB4DB71F}" v="17" dt="2021-11-02T01:44:4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7A19-2EF0-4EB7-BF7B-1FFB42C67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9C201-C4E1-4C88-86E7-254EA48A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E2AA-9EB8-48AA-A29E-F00C154E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6846-4339-4B5E-8450-D4449B2D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F7B8-6E9B-43BB-BF56-357327C7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7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2202-0A1D-41D7-AEEC-66124818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BCC6F-04B6-4881-8D52-46D6FE1F8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1A54-1411-4A01-99F5-DAD7EA7E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82A8-44B6-45C7-B16C-05F23498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5ED6-5B07-44A7-8C60-95083324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46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D3CFC-FD92-4865-A8EB-91D9729C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C7CAC-A382-4DB4-B3C4-A527DEEA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3E18-5D89-42FC-802B-A6D644A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ABAB-36F7-4040-ADCF-0FF17D3A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16DE-9771-48ED-AD58-AB01405F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3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D801-E5C8-45CD-98C7-9086E6EB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F86E-2A1D-40C9-A4BB-970B79EE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1639-AEF9-4E47-8070-0A30883C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B83F-9C60-448C-86E8-6A2C2B8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F3C4-414E-4502-879A-B4C135A0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75D-101A-40EE-A891-D0BB7071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1849-C14B-474D-8E83-BA517177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832B-F5C5-4D12-9E71-0AF4FC9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3F1F-1211-4A03-98C9-9C58F985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916A-9F7D-4AB7-91B4-FAA5BCD2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5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796D-36A8-4640-B058-0B547FF2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C560-69C3-4F86-8C3D-3A9C1F26A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3C14-AABB-4719-9AC1-B11CDF4D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A29E9-63AA-413F-91BC-5FD22A82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81EFC-EFF0-44B3-8E9A-D35C98CD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C5199-51A2-4CB6-A386-13914FA0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0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14B1-9866-4D54-8825-27485D9D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24AC-0C50-4860-AF9B-25E7191A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AFF22-3194-4361-A09B-3D99BF538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F1F45-B1DF-42A5-B708-8685EF652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2FAF2-545A-40B8-98FF-3FD15B93B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412D-A2B3-4696-85C7-FCC4F84D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1149F-448C-4CFB-9D85-493BF792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30D59-69C9-47C2-8E74-F68914A1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8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BF07-CA96-416E-8398-A18C6AFB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2217-1D7F-4B36-9E34-3B44E149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A2309-F3C6-4CDF-89E9-74EC735B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6D721-4DF7-4979-82E4-419531EF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73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DC7F6-32B7-4414-B10D-32E34EE8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B61E5-95B5-4003-8D83-065101E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5FECD-B654-40CF-9EF3-7F12D37E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6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6BE5-5450-4781-8F33-9DE040C3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DDE0-C7CA-4459-95E0-99E8846B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CFA81-B7A0-4151-86DC-F22FEFEE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123F-0B4F-41C1-A53B-BA5D4D12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8B10E-7E42-4563-BECF-0BD53CDF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1EB4-118C-4165-9B01-28EE6225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11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FB60-60CA-42FE-8664-079B943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724A9-C2F9-4DB1-8B08-CB25FDE0D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E2EF1-2898-46B4-BB91-1430DAA1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9A97-F83B-42B6-8703-9EC2C5B4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851A6-35F1-4EC8-8252-43DBF84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E0EC-73B2-49E7-9E3E-A225AB77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8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4B42E-F325-43F0-8FF7-7C635C98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87C85-1623-4FCB-95EF-DB9703A55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456C-7E28-495B-86AD-486C2C008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7C19-5399-4425-B5D8-4E0932CDFEAB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DF86-7B0F-4405-B784-841E80E99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8C3C-F012-4050-A7AE-971961BB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AC3B-FACD-4381-B0C6-799CECAB53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85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9F2E-C10C-4E69-B9D0-6C7A64DB8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20649" cy="230663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Dissipative dynamics of spins in Rydberg molecular gas 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06E3F-682D-4B06-9107-91E9A9B89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  <a:p>
            <a:r>
              <a:rPr lang="en-CA" dirty="0"/>
              <a:t>R</a:t>
            </a:r>
            <a:r>
              <a:rPr lang="en-US" altLang="zh-CN" dirty="0" err="1"/>
              <a:t>uoxi</a:t>
            </a:r>
            <a:r>
              <a:rPr lang="en-US" altLang="zh-CN" dirty="0"/>
              <a:t> Wang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8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9365-4ECD-4E9F-90E4-5E9A03C2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84"/>
            <a:ext cx="10373436" cy="819458"/>
          </a:xfrm>
        </p:spPr>
        <p:txBody>
          <a:bodyPr/>
          <a:lstStyle/>
          <a:p>
            <a:r>
              <a:rPr lang="en-CA" dirty="0"/>
              <a:t>Experimental 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BDE8D-3523-463C-824D-21183673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670" y="1292106"/>
            <a:ext cx="6516015" cy="4999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7B389-066C-424D-BCE1-B8F80739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0" y="1283173"/>
            <a:ext cx="3986076" cy="50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3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C885-012C-471D-9E04-FF163E3A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525"/>
          </a:xfrm>
        </p:spPr>
        <p:txBody>
          <a:bodyPr>
            <a:normAutofit fontScale="90000"/>
          </a:bodyPr>
          <a:lstStyle/>
          <a:p>
            <a:r>
              <a:rPr lang="en-US" dirty="0"/>
              <a:t>Radio frequency field-induced electron mobility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14E3-0034-438B-8441-B4FBBE0A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150"/>
            <a:ext cx="10515600" cy="5103813"/>
          </a:xfrm>
        </p:spPr>
        <p:txBody>
          <a:bodyPr>
            <a:normAutofit/>
          </a:bodyPr>
          <a:lstStyle/>
          <a:p>
            <a:r>
              <a:rPr lang="en-CA" sz="1200" b="0" i="0" dirty="0">
                <a:solidFill>
                  <a:srgbClr val="222222"/>
                </a:solidFill>
                <a:effectLst/>
                <a:latin typeface="Helvetica Neue"/>
              </a:rPr>
              <a:t>PhysRevA.102.063122</a:t>
            </a:r>
            <a:endParaRPr lang="en-CA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80717-D5D1-4255-BCE1-2CDCC7A8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6" y="1600353"/>
            <a:ext cx="5000909" cy="3980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696D2-C5C9-48F7-B785-82DF955D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74" y="1660183"/>
            <a:ext cx="5000909" cy="39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8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61B7-C08D-4A22-816B-A78F9D7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CA" dirty="0"/>
              <a:t>mm-wave Rydberg-Rydberg resonances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22AF-3A93-47BD-8859-105F8D68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7813"/>
          </a:xfrm>
        </p:spPr>
        <p:txBody>
          <a:bodyPr>
            <a:normAutofit/>
          </a:bodyPr>
          <a:lstStyle/>
          <a:p>
            <a:r>
              <a:rPr lang="en-CA" sz="1200" dirty="0"/>
              <a:t>https://arxiv.org/pdf/2005.10088.pdf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3089-6A9E-4807-B54A-50962B6E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52" y="1034632"/>
            <a:ext cx="4478483" cy="488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89EF4-7834-436E-B1CC-0375809D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35" y="2685859"/>
            <a:ext cx="3905226" cy="12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7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B4B289DF-26CB-49C4-93FA-410B41D4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08050"/>
            <a:ext cx="3975100" cy="26771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A58B-D009-4A53-929D-AB30E8B3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BA02-31BE-43D8-9736-CBF535B6AC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0654" y="3650542"/>
            <a:ext cx="3282950" cy="246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EA10B-95C8-4DE8-AA64-60BF133137A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8953" y="967931"/>
            <a:ext cx="3312197" cy="24844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227E0B-1E7A-490D-B1DF-D3B71D2B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725"/>
          </a:xfrm>
        </p:spPr>
        <p:txBody>
          <a:bodyPr>
            <a:normAutofit fontScale="90000"/>
          </a:bodyPr>
          <a:lstStyle/>
          <a:p>
            <a:r>
              <a:rPr lang="en-CA" dirty="0"/>
              <a:t>fine structure distribution in mm-wave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DD287-16F2-453E-B4AD-717CAAB1C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219889" y="967931"/>
            <a:ext cx="3312619" cy="248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4D827-11F2-4832-93FC-B59B7AEC8F9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228227" y="3524316"/>
            <a:ext cx="3538580" cy="265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002C32-69F0-4BD8-BE73-9D76CC6CE08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561755" y="967931"/>
            <a:ext cx="3312619" cy="248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63795-6781-420F-96F7-E89C759B4F7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532508" y="3524315"/>
            <a:ext cx="3538580" cy="2652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6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C580-B900-4445-83CB-EAA1264D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CA" dirty="0"/>
              <a:t>fine structure distribution in mm-wave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A7ACD-0022-44D5-A4CF-CCA6026B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04" y="2336172"/>
            <a:ext cx="4073935" cy="3055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5CA7E-2038-4120-8847-A7C52E25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72" y="2336172"/>
            <a:ext cx="4044895" cy="3033672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B5433A85-42FB-456E-A369-70031D57AC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EE47A-EB3E-4392-915E-F85A4BDA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900" y="2336172"/>
            <a:ext cx="4073935" cy="30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A841-EF7F-478D-A4EC-0BC53B51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CA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EEDD-E6DB-4093-8EE6-CB2B4C53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>
            <a:normAutofit/>
          </a:bodyPr>
          <a:lstStyle/>
          <a:p>
            <a:r>
              <a:rPr lang="en-US" sz="11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100" b="0" i="1" dirty="0">
                <a:solidFill>
                  <a:srgbClr val="333333"/>
                </a:solidFill>
                <a:effectLst/>
                <a:latin typeface="-apple-system"/>
              </a:rPr>
              <a:t>New J. Phys.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-apple-system"/>
              </a:rPr>
              <a:t>21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-apple-system"/>
              </a:rPr>
              <a:t> 043033</a:t>
            </a:r>
          </a:p>
          <a:p>
            <a:r>
              <a:rPr lang="en-CA" sz="1100" b="0" i="0" dirty="0">
                <a:effectLst/>
                <a:latin typeface="Arial" panose="020B0604020202020204" pitchFamily="34" charset="0"/>
              </a:rPr>
              <a:t>Phys. Rev. Lett.120, 110601</a:t>
            </a:r>
          </a:p>
          <a:p>
            <a:endParaRPr lang="en-CA" sz="1100" dirty="0">
              <a:latin typeface="Arial" panose="020B0604020202020204" pitchFamily="34" charset="0"/>
            </a:endParaRPr>
          </a:p>
          <a:p>
            <a:endParaRPr lang="en-CA" sz="1100" dirty="0">
              <a:latin typeface="Arial" panose="020B0604020202020204" pitchFamily="34" charset="0"/>
            </a:endParaRPr>
          </a:p>
          <a:p>
            <a:r>
              <a:rPr lang="en-CA" sz="1800" dirty="0"/>
              <a:t>1D spin chain</a:t>
            </a:r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r>
              <a:rPr lang="en-CA" sz="1800" dirty="0"/>
              <a:t>Lindblad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9D75D-E1A6-4FFE-AA0D-612E7858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5" y="1771179"/>
            <a:ext cx="6357548" cy="146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0F8E1-8B09-4C46-8196-693E6780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236" y="3346015"/>
            <a:ext cx="3939584" cy="521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84C03-5A4C-47E3-B43F-4F192F84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615" y="4083056"/>
            <a:ext cx="6876125" cy="12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6567-98F0-4B6D-B7C4-AC8A2DA4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CA" dirty="0"/>
              <a:t>Results of solving Lindblad equation N=7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CF0C4-55C5-478A-A507-573D6666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531"/>
            <a:ext cx="10515600" cy="4996432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4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9E3-9188-4AAC-9E1B-88FFE385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5D4-E87E-4006-A6A5-9062C6FA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02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Helvetica Neue</vt:lpstr>
      <vt:lpstr>Lucida Grande</vt:lpstr>
      <vt:lpstr>Arial</vt:lpstr>
      <vt:lpstr>Calibri</vt:lpstr>
      <vt:lpstr>Calibri Light</vt:lpstr>
      <vt:lpstr>Office Theme</vt:lpstr>
      <vt:lpstr>Dissipative dynamics of spins in Rydberg molecular gas </vt:lpstr>
      <vt:lpstr>Experimental background</vt:lpstr>
      <vt:lpstr>Radio frequency field-induced electron mobility</vt:lpstr>
      <vt:lpstr>mm-wave Rydberg-Rydberg resonances</vt:lpstr>
      <vt:lpstr>fine structure distribution in mm-wave</vt:lpstr>
      <vt:lpstr>fine structure distribution in mm-wave</vt:lpstr>
      <vt:lpstr>Model</vt:lpstr>
      <vt:lpstr>Results of solving Lindblad equation N=7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Dissipative dynamics of spins in Rydberg molecular gas </dc:title>
  <dc:creator>Ruoxi Wang</dc:creator>
  <cp:lastModifiedBy>Ruoxi Wang</cp:lastModifiedBy>
  <cp:revision>2</cp:revision>
  <dcterms:created xsi:type="dcterms:W3CDTF">2021-11-01T21:48:28Z</dcterms:created>
  <dcterms:modified xsi:type="dcterms:W3CDTF">2021-11-02T02:17:37Z</dcterms:modified>
</cp:coreProperties>
</file>