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AC49-94B1-46C0-A0C1-1DDE64D7C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8DBAD-0D26-4E2E-BAFE-1DBAFF5D2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42735-B6B6-4268-8002-23E9C211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253E-D253-4537-8207-3D01D7CD5CB3}" type="datetimeFigureOut">
              <a:rPr lang="en-CA" smtClean="0"/>
              <a:t>2022-10-08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4826B-0006-45B6-984B-A682E9157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16413-1D05-42D3-AA6A-ED646E92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97AC-DF68-42DA-913E-1ECE59289E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776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078C-C590-485C-96B3-00484C975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0538D-8AE0-49DC-B53C-ED0310237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8CEA7-E641-4FE3-A0CE-7F8CFD8B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253E-D253-4537-8207-3D01D7CD5CB3}" type="datetimeFigureOut">
              <a:rPr lang="en-CA" smtClean="0"/>
              <a:t>2022-10-08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A80B4-E721-455A-96B3-47401052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A30B-3E24-4C40-A5D0-152A351E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97AC-DF68-42DA-913E-1ECE59289E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61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85A70-3367-47DD-B84B-25A8B0089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20F0C-8BD4-46FC-8D37-D3773170E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B8F17-84C4-481A-848A-5049B659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253E-D253-4537-8207-3D01D7CD5CB3}" type="datetimeFigureOut">
              <a:rPr lang="en-CA" smtClean="0"/>
              <a:t>2022-10-08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B255C-743A-4C0F-91A7-DB7F00DC4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A75FA-67AB-4DA9-B6F5-D3E47817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97AC-DF68-42DA-913E-1ECE59289E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23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6A16-F12E-46A9-A1DA-C40B9ED9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A83B-1AC9-4BE1-8EE7-701B6601F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88A3F-6041-44CB-A02F-B202A57B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253E-D253-4537-8207-3D01D7CD5CB3}" type="datetimeFigureOut">
              <a:rPr lang="en-CA" smtClean="0"/>
              <a:t>2022-10-08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674CE-6E69-4365-88BE-95B35601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4C4DC-3BE4-4E8F-AF3C-C71D0861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97AC-DF68-42DA-913E-1ECE59289E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756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17BD-1613-43B0-A1CA-03EFE615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FABDB-5A03-46F4-86B5-812D0D1B6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CC9B5-A05C-43A7-8F7D-EF9000CF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253E-D253-4537-8207-3D01D7CD5CB3}" type="datetimeFigureOut">
              <a:rPr lang="en-CA" smtClean="0"/>
              <a:t>2022-10-08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04813-7DF2-4840-A1E2-41F79ADCA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5005A-97ED-4906-A984-69DE47A1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97AC-DF68-42DA-913E-1ECE59289E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592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00D6-3DEB-4FF5-B5A7-640E3969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106FE-CE84-4D66-A5D2-6ABD72985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9BF76-EEB1-4149-B791-CFC1E1477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F5778-F2A6-4DE3-AF68-71849DF3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253E-D253-4537-8207-3D01D7CD5CB3}" type="datetimeFigureOut">
              <a:rPr lang="en-CA" smtClean="0"/>
              <a:t>2022-10-08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E2CB4-8A69-4946-B0DD-A985EE7E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585E0-048A-49F0-BE1B-3D0B6275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97AC-DF68-42DA-913E-1ECE59289E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661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BAC2-E29B-4312-81B7-5BAB2397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FA129-7F67-4242-AEBE-DBF8F6B94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CA914-9D62-4257-ACC3-5F1772885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A057B-CEB8-489F-BF3F-865AE8670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C57847-5C11-4C56-B8E2-CCBB1A1C5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ABEE1-0211-46C9-A933-2291F00BF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253E-D253-4537-8207-3D01D7CD5CB3}" type="datetimeFigureOut">
              <a:rPr lang="en-CA" smtClean="0"/>
              <a:t>2022-10-08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D4CAE-4456-4983-9EE3-17C5D443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32C7E4-430F-4384-9830-616ABC14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97AC-DF68-42DA-913E-1ECE59289E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317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1A62A-E65C-434C-9CB5-157BADC3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26CBA-168F-4929-A8E7-615D81B33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253E-D253-4537-8207-3D01D7CD5CB3}" type="datetimeFigureOut">
              <a:rPr lang="en-CA" smtClean="0"/>
              <a:t>2022-10-08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35BA3-BA81-4CA7-95DC-23C5119F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68F27-43EF-4F9E-8CA1-84ADB657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97AC-DF68-42DA-913E-1ECE59289E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43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83E8F-943E-4098-B2A2-DFCBEC2B0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253E-D253-4537-8207-3D01D7CD5CB3}" type="datetimeFigureOut">
              <a:rPr lang="en-CA" smtClean="0"/>
              <a:t>2022-10-08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62462-25C7-4B76-B8CC-C87D6842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CF6BC-729C-4ADE-BE2C-EFAFDBAE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97AC-DF68-42DA-913E-1ECE59289E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49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BC34-5977-4B60-A9B2-6C17B10D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62409-6A1B-4036-BA7F-4FFFE8C2D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61EE2-FE4B-43B4-BB42-637DBD3D2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78594-B693-4DCE-B40F-810699F6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253E-D253-4537-8207-3D01D7CD5CB3}" type="datetimeFigureOut">
              <a:rPr lang="en-CA" smtClean="0"/>
              <a:t>2022-10-08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8138C-F05D-4A10-A289-A59B2E8E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2DD4D-C66A-48F6-969D-6363C013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97AC-DF68-42DA-913E-1ECE59289E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207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6238-21A9-4493-983C-94A8CFEC6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0C8935-7E5F-497B-A7B3-74017294D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EF760-85AE-402C-9D1F-331B5C723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06386-387D-4FC4-B9E1-A08B18434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253E-D253-4537-8207-3D01D7CD5CB3}" type="datetimeFigureOut">
              <a:rPr lang="en-CA" smtClean="0"/>
              <a:t>2022-10-08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7BA01-E939-4DA0-BA95-37D46491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39A25-0902-4343-BD5B-87C8D151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197AC-DF68-42DA-913E-1ECE59289E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040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A0231B-FE29-4C2A-A398-9B63D17A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D4F76-2305-497D-923F-5FCEB8926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5FD59-9379-4355-9FD2-23480E7EA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8253E-D253-4537-8207-3D01D7CD5CB3}" type="datetimeFigureOut">
              <a:rPr lang="en-CA" smtClean="0"/>
              <a:t>2022-10-08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3D7B3-F626-4D5A-B31D-F3B1C2FAE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0446B-9327-40B5-AD60-200573D70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197AC-DF68-42DA-913E-1ECE59289E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40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0451-4FB7-4F06-8973-35496A9C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2nd order works well only for initial states all point to x, and have collective dissipation (equal </a:t>
            </a:r>
            <a:r>
              <a:rPr lang="en-CA" dirty="0" err="1"/>
              <a:t>gamma_i</a:t>
            </a:r>
            <a:r>
              <a:rPr lang="en-CA" dirty="0"/>
              <a:t>), and for short time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DCB335-9173-4C3C-9C53-A30FD3D39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779" y="1842619"/>
            <a:ext cx="5003174" cy="36952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0B6730-9F78-47FB-828C-ED248CCF5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783" y="1842619"/>
            <a:ext cx="5003174" cy="3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1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25023-25E8-4EB5-877D-EBCBA5B6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6074F4-A92D-4BFF-A0B4-A80978146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9967"/>
            <a:ext cx="5003174" cy="36952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D74122-FC1C-4335-933E-8C7FADA1F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738" y="2249967"/>
            <a:ext cx="5003174" cy="3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4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7A1F-BEC9-450C-9855-99418AE8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 can cause large error on 2</a:t>
            </a:r>
            <a:r>
              <a:rPr lang="en-CA" baseline="30000" dirty="0"/>
              <a:t>nd</a:t>
            </a:r>
            <a:r>
              <a:rPr lang="en-CA" dirty="0"/>
              <a:t>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C085A-2E7E-421C-A8F0-8C26CF516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Error will take off for long time free evolution </a:t>
            </a:r>
          </a:p>
          <a:p>
            <a:r>
              <a:rPr lang="en-CA" dirty="0"/>
              <a:t>Single dissipation (boundary or center)</a:t>
            </a:r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668C58-563C-4E46-93A2-019602C2D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70" y="2797637"/>
            <a:ext cx="4774603" cy="3695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7DBDA8-2EFB-49A2-8F3F-327EAD651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626" y="2797637"/>
            <a:ext cx="5003174" cy="3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3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6D21-379B-4194-83F1-E2034BC1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C71C34-4629-40C8-93C0-D87743CAB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4618"/>
            <a:ext cx="5003174" cy="36952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6BB000-7C09-48E1-B4B8-4BD25FEC9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94618"/>
            <a:ext cx="5003174" cy="3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065FE-A6F6-4FFA-8A3D-23D3A2A0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 can cause 1</a:t>
            </a:r>
            <a:r>
              <a:rPr lang="en-CA" baseline="30000" dirty="0"/>
              <a:t>st</a:t>
            </a:r>
            <a:r>
              <a:rPr lang="en-CA" dirty="0"/>
              <a:t> order fails to interact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354F4-E12C-4AB3-80A9-4FC52A5F2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Initial state point to z (-1,1,-1,1,…)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FC1653-4A5C-4630-82D9-E32CB0486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83" y="2797637"/>
            <a:ext cx="5079365" cy="3695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4924D5-501F-4090-A5E3-D4525DC8C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079" y="2797637"/>
            <a:ext cx="4876190" cy="3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8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69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2nd order works well only for initial states all point to x, and have collective dissipation (equal gamma_i), and for short time </vt:lpstr>
      <vt:lpstr>PowerPoint Presentation</vt:lpstr>
      <vt:lpstr>condition can cause large error on 2nd order</vt:lpstr>
      <vt:lpstr>PowerPoint Presentation</vt:lpstr>
      <vt:lpstr>condition can cause 1st order fails to interact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ruoxwang@student.ubc.ca</dc:creator>
  <cp:lastModifiedBy>ruoxwang@student.ubc.ca</cp:lastModifiedBy>
  <cp:revision>3</cp:revision>
  <dcterms:created xsi:type="dcterms:W3CDTF">2022-10-08T23:23:24Z</dcterms:created>
  <dcterms:modified xsi:type="dcterms:W3CDTF">2022-10-09T00:10:43Z</dcterms:modified>
</cp:coreProperties>
</file>