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6A36-055B-4BB6-9AB8-E5F4DE75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4984-09E5-43E9-BED1-227407868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8C8E-82F7-406E-82E1-CBFDCB29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A82C-4893-4C8D-8D50-41892FDC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1B2D-F138-427B-8EC4-7E96687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0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168F-91AB-4216-B577-553F23C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82FBA-25AD-484B-AC30-D028106C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CAA0-15BD-4968-940A-59DBAC5C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DBF4-A81D-4090-88C7-315A6A8A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2FF7-1F08-4A1E-9FEC-9F5017A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4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1A048-CAB0-4513-B20B-59963A75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8DE6-CD87-414C-B012-5A48FA0E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128-3BC5-487E-BDB0-185EE691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E5AE-E0A1-474E-9235-BE9B9CE1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09EE-4A59-44B1-BBF0-9275F43E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8A24-0104-4872-BD3C-5D599A9F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F506-3224-4C23-970F-1EBA8BB6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6C1E-829B-49A2-9689-DE93BF58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CF60-927A-4EC6-86E7-866E67D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3925-167E-4024-9202-59A578C1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7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9FA1-A188-4EA3-880A-2749D757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2C7E-6C09-4BD1-B958-DD1E630F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78CB-8AE4-4A69-8DB2-5A8AFBEF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9CB6-4DCA-4858-9E97-AF98AAD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1B5D-7CA9-429C-967D-D29BF586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51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709B-84F0-4FC7-B9FB-88CB4F16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D712-DCCD-4F31-87FA-C8887A11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9C969-0378-41EB-BFE7-C81783ED2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539-2DE6-489A-B0CA-4A0BEC1C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FFA3-789D-4E3E-B7C0-5BE6C18E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BE92-7184-4B50-AC8B-D1E08216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7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AC05-5B43-44AD-A0E5-53D7F20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DA89-8B4E-442C-97A2-5E915762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347C1-5B69-4ACF-B61A-F929D33F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6CB76-92D2-4E43-B30E-0A5AF69B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B083-7E65-4AD7-8153-693CBD78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D604-3BF1-4E62-920D-028A3356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E649-C609-4F54-92BA-8912C9A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AFDC4-B9C2-40A2-8A3F-44AE89F3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3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2577-B003-4752-9A04-B927C77B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E9242-CB32-4075-8178-3C586366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081F2-7F3F-49FE-8BDA-4E24EA83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5850-8E91-4E95-B484-C86CE56A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8421F-BC05-4A41-A428-2BB9A7BB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2F68D-C149-44D9-AC6D-3925CB6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0B15-4398-44E7-B47F-E540CD0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B6CF-45C8-430C-B9C2-7C005FA0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0F67-E838-4C39-B164-4FEE8AE2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0A75-5A0F-4565-AB65-075745CC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562-FC4B-4CB4-BF2B-C713503C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2F12-60EC-4AFA-8BC8-595C9E53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6A4E-2829-432A-AE71-F9CA9AFB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2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2346-E614-4245-8147-93732F61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499AB-AF8C-4081-8130-B44450E19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BD4D-CBD9-4F7E-8D68-C1333618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7586-D0DC-46D8-9B88-7E33EEE0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101B-B9CF-4AA8-BC79-3C9A842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05AA-1820-4CAA-8199-42071626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89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D6A4C-26D3-4678-A1F9-E68A47F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6FE7-9C18-4153-9108-23BA63D8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C7EC-36DC-4687-A98D-2DF0CA203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B64F-72A8-499A-BD52-145AB2725BAF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5F32-4FAA-4962-B969-7BCDAE69F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4CB6-774D-43F0-8120-5D159E61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047C-B820-46D2-A9C5-16F2ED3BF2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4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841-EF7F-478D-A4EC-0BC53B5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66"/>
            <a:ext cx="10515600" cy="67962"/>
          </a:xfrm>
        </p:spPr>
        <p:txBody>
          <a:bodyPr>
            <a:normAutofit fontScale="90000"/>
          </a:bodyPr>
          <a:lstStyle/>
          <a:p>
            <a:r>
              <a:rPr lang="en-CA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4EEDD-E6DB-4093-8EE6-CB2B4C53B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058" y="451022"/>
                <a:ext cx="10999573" cy="62867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sz="1100" b="0" i="1" dirty="0">
                    <a:solidFill>
                      <a:srgbClr val="333333"/>
                    </a:solidFill>
                    <a:effectLst/>
                    <a:latin typeface="-apple-system"/>
                  </a:rPr>
                  <a:t>New J. Phys.</a:t>
                </a:r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sz="1100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21</a:t>
                </a:r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043033</a:t>
                </a:r>
              </a:p>
              <a:p>
                <a:r>
                  <a:rPr lang="en-CA" sz="1100" b="0" i="0" dirty="0">
                    <a:effectLst/>
                    <a:latin typeface="Arial" panose="020B0604020202020204" pitchFamily="34" charset="0"/>
                  </a:rPr>
                  <a:t>Phys. Rev. Lett.120, 110601</a:t>
                </a:r>
                <a:endParaRPr lang="en-CA" sz="1100" dirty="0">
                  <a:latin typeface="Arial" panose="020B0604020202020204" pitchFamily="34" charset="0"/>
                </a:endParaRPr>
              </a:p>
              <a:p>
                <a:r>
                  <a:rPr lang="en-CA" sz="1800" dirty="0"/>
                  <a:t>1D spin chain </a:t>
                </a:r>
                <a14:m>
                  <m:oMath xmlns:m="http://schemas.openxmlformats.org/officeDocument/2006/math">
                    <m:r>
                      <a:rPr lang="en-CA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.)</m:t>
                        </m:r>
                      </m:e>
                    </m:nary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CA" sz="1800" dirty="0"/>
                  <a:t>=1 , W=1,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r>
                  <a:rPr lang="en-CA" sz="1800" dirty="0"/>
                  <a:t>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=0.15,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CA" sz="1800" dirty="0"/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CA" sz="1800" dirty="0"/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</a:t>
                </a:r>
              </a:p>
              <a:p>
                <a:endParaRPr lang="en-CA" sz="1800" dirty="0"/>
              </a:p>
              <a:p>
                <a:r>
                  <a:rPr lang="en-CA" sz="1800" dirty="0"/>
                  <a:t>Lindblad dynamics</a:t>
                </a:r>
              </a:p>
              <a:p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CA" sz="1800" dirty="0"/>
                  <a:t>  for dissipation on site j </a:t>
                </a:r>
              </a:p>
              <a:p>
                <a:pPr marL="0" indent="0">
                  <a:buNone/>
                </a:pPr>
                <a:r>
                  <a:rPr lang="en-CA" sz="1800" dirty="0"/>
                  <a:t> </a:t>
                </a:r>
              </a:p>
              <a:p>
                <a:r>
                  <a:rPr lang="en-CA" sz="1800" dirty="0"/>
                  <a:t>initial condition: </a:t>
                </a:r>
                <a:r>
                  <a:rPr lang="en-US" sz="1800" b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&gt;=−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1800" dirty="0"/>
                  <a:t> for random N/2 sites and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1800" dirty="0"/>
                  <a:t>  for the other half </a:t>
                </a:r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  open boundary condition</a:t>
                </a:r>
              </a:p>
              <a:p>
                <a:pPr marL="0" indent="0">
                  <a:buNone/>
                </a:pPr>
                <a:r>
                  <a:rPr lang="en-CA" sz="1800" dirty="0"/>
                  <a:t>       for  t =0~100/W,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for t &gt; 100/W,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CA" sz="1800" dirty="0"/>
                  <a:t>   where j=0 or j=N/2 (boundary or center)</a:t>
                </a:r>
              </a:p>
              <a:p>
                <a:pPr marL="0" indent="0">
                  <a:buNone/>
                </a:pPr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4EEDD-E6DB-4093-8EE6-CB2B4C53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058" y="451022"/>
                <a:ext cx="10999573" cy="6286793"/>
              </a:xfrm>
              <a:blipFill>
                <a:blip r:embed="rId2"/>
                <a:stretch>
                  <a:fillRect l="-332" t="-4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63F348-E63B-4B03-8A06-145C4AA5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87" y="3150677"/>
            <a:ext cx="5504893" cy="7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Chart, histogram&#10;&#10;Description automatically generated">
            <a:extLst>
              <a:ext uri="{FF2B5EF4-FFF2-40B4-BE49-F238E27FC236}">
                <a16:creationId xmlns:a16="http://schemas.microsoft.com/office/drawing/2014/main" id="{0FB635B3-A3AA-4E15-A426-C54AFC266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39" y="3204495"/>
            <a:ext cx="4310713" cy="2873809"/>
          </a:xfrm>
          <a:prstGeom prst="rect">
            <a:avLst/>
          </a:prstGeom>
        </p:spPr>
      </p:pic>
      <p:pic>
        <p:nvPicPr>
          <p:cNvPr id="87" name="Picture 86" descr="Chart&#10;&#10;Description automatically generated">
            <a:extLst>
              <a:ext uri="{FF2B5EF4-FFF2-40B4-BE49-F238E27FC236}">
                <a16:creationId xmlns:a16="http://schemas.microsoft.com/office/drawing/2014/main" id="{BE102FDA-59C5-4F4D-AFFE-D30267E1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2" y="382445"/>
            <a:ext cx="4233075" cy="2822050"/>
          </a:xfrm>
          <a:prstGeom prst="rect">
            <a:avLst/>
          </a:prstGeom>
        </p:spPr>
      </p:pic>
      <p:pic>
        <p:nvPicPr>
          <p:cNvPr id="53" name="Content Placeholder 52" descr="Chart, histogram&#10;&#10;Description automatically generated">
            <a:extLst>
              <a:ext uri="{FF2B5EF4-FFF2-40B4-BE49-F238E27FC236}">
                <a16:creationId xmlns:a16="http://schemas.microsoft.com/office/drawing/2014/main" id="{59A82902-C14F-41CE-9461-C4E71F50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7" y="1028826"/>
            <a:ext cx="5801784" cy="4351338"/>
          </a:xfr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05C1EECD-3AFF-499D-85C5-6F0D536FA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E0AE9CEE-CCAE-4734-A7DB-03BEBA795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59" name="Picture 58" descr="Chart, histogram&#10;&#10;Description automatically generated">
            <a:extLst>
              <a:ext uri="{FF2B5EF4-FFF2-40B4-BE49-F238E27FC236}">
                <a16:creationId xmlns:a16="http://schemas.microsoft.com/office/drawing/2014/main" id="{FFA8C2E1-3EC5-4B49-9BD3-3E407A352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1" name="Picture 60" descr="Chart, histogram&#10;&#10;Description automatically generated">
            <a:extLst>
              <a:ext uri="{FF2B5EF4-FFF2-40B4-BE49-F238E27FC236}">
                <a16:creationId xmlns:a16="http://schemas.microsoft.com/office/drawing/2014/main" id="{8F873142-1F70-4A1D-8D27-D5106AF3F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3" name="Picture 62" descr="Chart, histogram&#10;&#10;Description automatically generated">
            <a:extLst>
              <a:ext uri="{FF2B5EF4-FFF2-40B4-BE49-F238E27FC236}">
                <a16:creationId xmlns:a16="http://schemas.microsoft.com/office/drawing/2014/main" id="{F9F7DC6D-93A8-48D0-9F89-20AD844CAF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91691F77-0040-42F3-9B37-C9A3443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72299F50-17FC-4F0B-B10B-E33D13CEB1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69" name="Picture 68" descr="Chart, histogram&#10;&#10;Description automatically generated">
            <a:extLst>
              <a:ext uri="{FF2B5EF4-FFF2-40B4-BE49-F238E27FC236}">
                <a16:creationId xmlns:a16="http://schemas.microsoft.com/office/drawing/2014/main" id="{9F2A6A33-9602-4798-AD34-A271607749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71" name="Picture 70" descr="Chart, histogram&#10;&#10;Description automatically generated">
            <a:extLst>
              <a:ext uri="{FF2B5EF4-FFF2-40B4-BE49-F238E27FC236}">
                <a16:creationId xmlns:a16="http://schemas.microsoft.com/office/drawing/2014/main" id="{1DA34617-78BF-4E1E-82F9-836BA68160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73" name="Picture 72" descr="Chart, histogram&#10;&#10;Description automatically generated">
            <a:extLst>
              <a:ext uri="{FF2B5EF4-FFF2-40B4-BE49-F238E27FC236}">
                <a16:creationId xmlns:a16="http://schemas.microsoft.com/office/drawing/2014/main" id="{BCA22194-1A1D-4F15-A981-F5B3F3B459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885779"/>
            <a:ext cx="5852172" cy="4389129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6AF1CFB7-D54B-4A41-823D-E2E66BE078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" y="938407"/>
            <a:ext cx="5852172" cy="4389129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77A2773A-AD77-4EDD-A544-89EC2DD18E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39" y="343472"/>
            <a:ext cx="4210048" cy="2806699"/>
          </a:xfrm>
          <a:prstGeom prst="rect">
            <a:avLst/>
          </a:prstGeom>
        </p:spPr>
      </p:pic>
      <p:pic>
        <p:nvPicPr>
          <p:cNvPr id="89" name="Picture 88" descr="Chart, histogram&#10;&#10;Description automatically generated">
            <a:extLst>
              <a:ext uri="{FF2B5EF4-FFF2-40B4-BE49-F238E27FC236}">
                <a16:creationId xmlns:a16="http://schemas.microsoft.com/office/drawing/2014/main" id="{55A6CCD6-2755-4C49-8D0E-E427803056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10" y="3132971"/>
            <a:ext cx="4210050" cy="280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2E5928-DCB6-4E60-82C0-D8F3A171D332}"/>
                  </a:ext>
                </a:extLst>
              </p:cNvPr>
              <p:cNvSpPr txBox="1"/>
              <p:nvPr/>
            </p:nvSpPr>
            <p:spPr>
              <a:xfrm>
                <a:off x="4045727" y="885152"/>
                <a:ext cx="111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2E5928-DCB6-4E60-82C0-D8F3A171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7" y="885152"/>
                <a:ext cx="111833" cy="400110"/>
              </a:xfrm>
              <a:prstGeom prst="rect">
                <a:avLst/>
              </a:prstGeom>
              <a:blipFill>
                <a:blip r:embed="rId18"/>
                <a:stretch>
                  <a:fillRect l="-44444" r="-127778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1F32F095-396C-4852-9C07-40AA08FD7D42}"/>
              </a:ext>
            </a:extLst>
          </p:cNvPr>
          <p:cNvSpPr txBox="1"/>
          <p:nvPr/>
        </p:nvSpPr>
        <p:spPr>
          <a:xfrm>
            <a:off x="3356090" y="5048623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D9CBE-FC4E-46B3-8C36-0A37D811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case1 decay from center (site 6) </a:t>
            </a:r>
          </a:p>
        </p:txBody>
      </p:sp>
    </p:spTree>
    <p:extLst>
      <p:ext uri="{BB962C8B-B14F-4D97-AF65-F5344CB8AC3E}">
        <p14:creationId xmlns:p14="http://schemas.microsoft.com/office/powerpoint/2010/main" val="514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EE8D3EAD-C18C-43E3-9764-44F805DF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37" y="3277697"/>
            <a:ext cx="4111423" cy="2740949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AE34E6BD-6F4C-4F40-8ECD-231A2CF4A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64" y="469319"/>
            <a:ext cx="4111423" cy="2740949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3E6EF35-B3FB-47C8-B2FE-C6556509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504150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217CCBA-90FC-4CA9-B9F7-F86EACAA1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7F08139-214B-41D4-9528-8183255AB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0375CB9F-8748-490D-ACD6-98682E41F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F05E388-5088-44AC-A2BB-653423D79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A90F2E6-93BE-4E76-BEEC-8B38786F4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7" name="Picture 16" descr="Chart, line chart, histogram&#10;&#10;Description automatically generated">
            <a:extLst>
              <a:ext uri="{FF2B5EF4-FFF2-40B4-BE49-F238E27FC236}">
                <a16:creationId xmlns:a16="http://schemas.microsoft.com/office/drawing/2014/main" id="{0ABACB65-D039-4105-904E-B8D43C4281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8B3BD61-0ED8-4D3A-8C03-469D30A96F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F795682E-B17B-4962-A914-DB655F2399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2D28F94D-C969-4634-BABF-40EFD9DC71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BFCD121-91C0-4F0D-904B-E9C60DA59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51B482DB-6E93-402C-9F2E-875A4F8178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04150"/>
            <a:ext cx="5852172" cy="4389129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5F9DDD3-3439-4E79-8062-F31F8E8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case1 decay from boundary (site 0) </a:t>
            </a:r>
          </a:p>
        </p:txBody>
      </p:sp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F2AA44E8-7AD8-444D-8909-B5BAC466C6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24" y="511518"/>
            <a:ext cx="4062927" cy="2708618"/>
          </a:xfrm>
          <a:prstGeom prst="rect">
            <a:avLst/>
          </a:prstGeom>
        </p:spPr>
      </p:pic>
      <p:pic>
        <p:nvPicPr>
          <p:cNvPr id="36" name="Picture 35" descr="Chart, histogram&#10;&#10;Description automatically generated">
            <a:extLst>
              <a:ext uri="{FF2B5EF4-FFF2-40B4-BE49-F238E27FC236}">
                <a16:creationId xmlns:a16="http://schemas.microsoft.com/office/drawing/2014/main" id="{92A5AF46-464D-4F90-B6DC-4E4F10A1FB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85" y="3210268"/>
            <a:ext cx="4062926" cy="2708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2694C5-96D9-4F4D-B19A-9874E6E541DC}"/>
                  </a:ext>
                </a:extLst>
              </p:cNvPr>
              <p:cNvSpPr txBox="1"/>
              <p:nvPr/>
            </p:nvSpPr>
            <p:spPr>
              <a:xfrm>
                <a:off x="3614399" y="1466359"/>
                <a:ext cx="1221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2694C5-96D9-4F4D-B19A-9874E6E5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99" y="1466359"/>
                <a:ext cx="122142" cy="400110"/>
              </a:xfrm>
              <a:prstGeom prst="rect">
                <a:avLst/>
              </a:prstGeom>
              <a:blipFill>
                <a:blip r:embed="rId18"/>
                <a:stretch>
                  <a:fillRect l="-35000" r="-110000"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C94DA95-1A9E-476A-979F-DB8932676EB4}"/>
              </a:ext>
            </a:extLst>
          </p:cNvPr>
          <p:cNvSpPr txBox="1"/>
          <p:nvPr/>
        </p:nvSpPr>
        <p:spPr>
          <a:xfrm>
            <a:off x="2850289" y="5649314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</p:spTree>
    <p:extLst>
      <p:ext uri="{BB962C8B-B14F-4D97-AF65-F5344CB8AC3E}">
        <p14:creationId xmlns:p14="http://schemas.microsoft.com/office/powerpoint/2010/main" val="9404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9038E32E-B1FF-400E-B360-83024491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2" y="3413915"/>
            <a:ext cx="4516838" cy="3011226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3801C18C-6B3E-46A6-A32B-D7FF6E98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6" y="402692"/>
            <a:ext cx="4516834" cy="3011223"/>
          </a:xfrm>
          <a:prstGeom prst="rect">
            <a:avLst/>
          </a:prstGeom>
        </p:spPr>
      </p:pic>
      <p:pic>
        <p:nvPicPr>
          <p:cNvPr id="8" name="Content Placeholder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6C3F16DE-53E9-44E5-9DC0-D137B3AF9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3" y="957302"/>
            <a:ext cx="5801784" cy="4351338"/>
          </a:xfr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E868FD-07B6-47B3-8C7F-C2374B420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DCE53FB-DABE-49CB-91B1-98C86DEE1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8D34FA5-4232-4E1E-840F-3FD35BF06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1BE888C-BF8F-4DF6-970D-24C4CC85D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155F188B-3F9E-4722-8E3A-B3C71328D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41FF4BD9-B925-42E0-9723-BFC48B2AF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7FC8B08C-C61E-40DD-AF49-58FBB7E061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4" name="Picture 23" descr="A picture containing chart&#10;&#10;Description automatically generated">
            <a:extLst>
              <a:ext uri="{FF2B5EF4-FFF2-40B4-BE49-F238E27FC236}">
                <a16:creationId xmlns:a16="http://schemas.microsoft.com/office/drawing/2014/main" id="{1BB96C90-F6CA-488C-9B89-38B1539A40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0142D115-46AD-4FCC-972A-AE6E3DBBCB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DD5DB962-2E9B-434A-B7D8-DD4949CDC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p:pic>
        <p:nvPicPr>
          <p:cNvPr id="30" name="Picture 29" descr="Histogram&#10;&#10;Description automatically generated">
            <a:extLst>
              <a:ext uri="{FF2B5EF4-FFF2-40B4-BE49-F238E27FC236}">
                <a16:creationId xmlns:a16="http://schemas.microsoft.com/office/drawing/2014/main" id="{18152F53-D2F7-49A1-AE94-4C74F00A46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" y="938407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23D582-FDCF-4DC1-ADCF-B207823FD9D7}"/>
                  </a:ext>
                </a:extLst>
              </p:cNvPr>
              <p:cNvSpPr txBox="1"/>
              <p:nvPr/>
            </p:nvSpPr>
            <p:spPr>
              <a:xfrm>
                <a:off x="3756277" y="895790"/>
                <a:ext cx="111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23D582-FDCF-4DC1-ADCF-B207823F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77" y="895790"/>
                <a:ext cx="111833" cy="400110"/>
              </a:xfrm>
              <a:prstGeom prst="rect">
                <a:avLst/>
              </a:prstGeom>
              <a:blipFill>
                <a:blip r:embed="rId16"/>
                <a:stretch>
                  <a:fillRect l="-42105" r="-115789" b="-7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C7A960-B2C1-4D2A-9A21-6D99039834B8}"/>
              </a:ext>
            </a:extLst>
          </p:cNvPr>
          <p:cNvSpPr txBox="1"/>
          <p:nvPr/>
        </p:nvSpPr>
        <p:spPr>
          <a:xfrm>
            <a:off x="3066640" y="5082145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C7E91BF-28DD-4E62-96CA-0E7474DE6B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1" y="402689"/>
            <a:ext cx="4516837" cy="3011225"/>
          </a:xfrm>
          <a:prstGeom prst="rect">
            <a:avLst/>
          </a:prstGeom>
        </p:spPr>
      </p:pic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C9304346-19AB-455F-80B1-D13C05D28A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72" y="3413916"/>
            <a:ext cx="4516836" cy="30112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5CB6B1-2FCF-4E21-8CFB-CA35175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case2 decay from center (site 6)</a:t>
            </a:r>
          </a:p>
        </p:txBody>
      </p:sp>
    </p:spTree>
    <p:extLst>
      <p:ext uri="{BB962C8B-B14F-4D97-AF65-F5344CB8AC3E}">
        <p14:creationId xmlns:p14="http://schemas.microsoft.com/office/powerpoint/2010/main" val="106428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AFB78FDE-3077-4EA2-B83A-F2B8FF3FF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05" y="3367284"/>
            <a:ext cx="4152831" cy="2768554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16052C19-30E4-4FE3-9F51-D7D97A26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05" y="598730"/>
            <a:ext cx="4152831" cy="276855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C3548C34-7151-443F-871D-8CD0FE8F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042821"/>
            <a:ext cx="5801784" cy="4351338"/>
          </a:xfr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EF193DC-59E5-4AC8-99AF-4EE8A8501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F2714A77-192C-40DD-9AF7-21337F936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1CF3158-5693-4F02-9BEB-5C1BCEB07D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162A689E-88E2-4769-947E-A67051EEA1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DE419C79-EDF5-40BD-9F48-BB5C4F700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2DD695-3F4D-48A8-8347-5E8FECD977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5AB464B-8BF6-4587-8528-582B7E014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5FDC6BFA-63AD-4C15-B9B5-94C043D899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CE17D670-673F-4021-AC40-B91572C9AB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9D9ADF54-93EC-410E-9FDE-C0A5776FF3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pic>
        <p:nvPicPr>
          <p:cNvPr id="28" name="Picture 2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B629796-91AF-4F09-B353-2DED54471D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23926"/>
            <a:ext cx="5852172" cy="43891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492D57-A1BC-45B6-9798-7F08378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9" y="173210"/>
            <a:ext cx="9657999" cy="296109"/>
          </a:xfrm>
        </p:spPr>
        <p:txBody>
          <a:bodyPr>
            <a:noAutofit/>
          </a:bodyPr>
          <a:lstStyle/>
          <a:p>
            <a:r>
              <a:rPr lang="en-CA" sz="3200" dirty="0"/>
              <a:t>Random case2 decay from boundary (site 0)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65ED7-8145-4867-9648-80814EE030C7}"/>
                  </a:ext>
                </a:extLst>
              </p:cNvPr>
              <p:cNvSpPr txBox="1"/>
              <p:nvPr/>
            </p:nvSpPr>
            <p:spPr>
              <a:xfrm>
                <a:off x="3644444" y="1001042"/>
                <a:ext cx="111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65ED7-8145-4867-9648-80814EE0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44" y="1001042"/>
                <a:ext cx="111833" cy="400110"/>
              </a:xfrm>
              <a:prstGeom prst="rect">
                <a:avLst/>
              </a:prstGeom>
              <a:blipFill>
                <a:blip r:embed="rId16"/>
                <a:stretch>
                  <a:fillRect l="-44444" r="-127778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0BFF147-3D5A-4A6D-9D6E-11F07C749855}"/>
              </a:ext>
            </a:extLst>
          </p:cNvPr>
          <p:cNvSpPr txBox="1"/>
          <p:nvPr/>
        </p:nvSpPr>
        <p:spPr>
          <a:xfrm>
            <a:off x="2954807" y="5187397"/>
            <a:ext cx="689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t*W</a:t>
            </a:r>
          </a:p>
        </p:txBody>
      </p:sp>
      <p:pic>
        <p:nvPicPr>
          <p:cNvPr id="34" name="Picture 33" descr="Chart, line chart, histogram&#10;&#10;Description automatically generated">
            <a:extLst>
              <a:ext uri="{FF2B5EF4-FFF2-40B4-BE49-F238E27FC236}">
                <a16:creationId xmlns:a16="http://schemas.microsoft.com/office/drawing/2014/main" id="{3CDE8AD1-7415-4CE9-8D5D-4D36829F28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23" y="598730"/>
            <a:ext cx="4152831" cy="2768554"/>
          </a:xfrm>
          <a:prstGeom prst="rect">
            <a:avLst/>
          </a:prstGeom>
        </p:spPr>
      </p:pic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F2600A74-73AA-4A54-B801-F2D601B047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04" y="3429000"/>
            <a:ext cx="4152831" cy="27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Cambria Math</vt:lpstr>
      <vt:lpstr>Office Theme</vt:lpstr>
      <vt:lpstr>Model</vt:lpstr>
      <vt:lpstr>Random case1 decay from center (site 6) </vt:lpstr>
      <vt:lpstr>Random case1 decay from boundary (site 0) </vt:lpstr>
      <vt:lpstr>Random case2 decay from center (site 6)</vt:lpstr>
      <vt:lpstr>Random case2 decay from boundary (site 0)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Ruoxi Wang</dc:creator>
  <cp:lastModifiedBy>Ruoxi Wang</cp:lastModifiedBy>
  <cp:revision>17</cp:revision>
  <dcterms:created xsi:type="dcterms:W3CDTF">2022-01-28T06:00:12Z</dcterms:created>
  <dcterms:modified xsi:type="dcterms:W3CDTF">2022-01-28T09:10:01Z</dcterms:modified>
</cp:coreProperties>
</file>