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EB4B-7FB9-4A1D-B293-3470BD28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F8676-03D6-4B71-A127-3C7AE9E0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7D3F-333B-49DF-BE72-4B36F702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7C5B-D28C-4625-BD58-7DC0A23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B3-FBD1-4B71-A2C5-35FC6BDD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7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DAAF-B223-4B49-81F1-2BD304A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D339-1F55-4041-8B0E-FE03710D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119E-F429-4717-B868-A6A3501D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8177-BF79-456D-977B-4346A390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F2AE-520F-43EB-977F-57B385E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83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5308-A33F-4EBD-BBE3-B43F14E1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BCC2-5D79-48C6-B8F6-0C2E292CD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D9C6-18B1-4C50-8D14-550169CD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AB9A-18BC-4B2E-BDCD-2428FC24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D2B-238D-40B7-B210-E8598B87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7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5C38-A961-47E5-B3A7-2D432E5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EA58-50A0-4BD3-8E1A-21E74723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AA56-1DB0-42A1-A2CE-1CE37C35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A28B-D5C1-4268-870C-C5C1B0A5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1872-6793-4A5F-8B38-1E475200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1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B181-245D-46CE-B657-589924BF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F74AB-7BC2-49F5-8EE7-3814DCE2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7887-EF45-4A2F-A8B6-C3588CEC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9423-5A2C-437D-8D67-9E71C878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383E-AC66-446D-9833-EA9C31B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4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F20-219A-411A-89C3-2C1321AD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ECE6-F58D-4FE0-AF9F-B6EE41405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C4B-6B88-468F-A924-04C11F39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6841-B868-4583-827B-F4CFDECE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8633-C0DE-4422-BF8B-53FD1F92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416F-0862-4F8B-9D18-62C80863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06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0F72-451E-4627-BF8E-2CE914D0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BC0F-A67C-4308-A432-69209C7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1D3F-503A-4622-9BC9-2C7530DE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0F8C4-756E-408F-A672-E71ECB2E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D7F94-588E-40F7-8E0E-CCEB7A980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C65C-892E-452D-87E3-ABC67BE6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0F5C7-AA0D-4A56-A781-F4B9F675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46EA8-031C-41FA-9E97-D5B65ED4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6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81E7-90AE-4181-8075-CFCB1527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E42B7-D5F1-4C7D-BE66-3B5DDFD5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7F41B-18C1-44DB-A08A-6103C646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68DF-8529-4ABB-9FEA-517F22F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7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05302-E33A-4A59-9EFD-F029DC86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5CE82-0F2B-4403-8DCC-3759BBF5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28C35-3BED-421E-B894-23A17A56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5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8EEA-C790-4E3E-AFEF-A670D01C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BA3-5203-44D9-B9E0-DFAD9FAA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1C03-74A8-4A3D-A2A1-64BE190A0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0340-9AE8-497D-AFAD-B262491C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01D51-A0BB-4CF8-B5F4-05B22841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416C-FA67-4B63-90B0-2C5A95B8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3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3F4E-81DB-4A82-AC1F-EBCE8D2F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DE1B8-7694-43E6-9752-9A65B2450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0BDE-2873-4AD0-9A72-7EFC2DFC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68D5-763B-438E-BD3B-5C97E46B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973D4-E3D4-414C-9FAA-E93C22D5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E2B5-41AD-440F-B2A1-E1652CFC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0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BDACD-AF92-4FAF-9F4B-A4CD7E22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3D3FC-68CF-490F-A196-A7BD94BE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1103-8D39-4F4A-801D-52CED8C7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5DF5-677E-48BB-A81B-0DA9FEB90515}" type="datetimeFigureOut">
              <a:rPr lang="en-CA" smtClean="0"/>
              <a:t>2022-10-18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D71D-54EE-4677-B255-4D8ADFE93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EC2-820F-494D-9481-41A34812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BA28-B53E-4C98-BB31-0897C82920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5"/>
            <a:ext cx="10515600" cy="216243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586946"/>
                <a:ext cx="10999573" cy="620927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0" i="1" dirty="0">
                    <a:solidFill>
                      <a:srgbClr val="333333"/>
                    </a:solidFill>
                    <a:effectLst/>
                    <a:latin typeface="-apple-system"/>
                  </a:rPr>
                  <a:t>New J. Phys.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sz="1100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21</a:t>
                </a:r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043033</a:t>
                </a:r>
              </a:p>
              <a:p>
                <a:r>
                  <a:rPr lang="en-CA" sz="1100" b="0" i="0" dirty="0">
                    <a:effectLst/>
                    <a:latin typeface="Arial" panose="020B0604020202020204" pitchFamily="34" charset="0"/>
                  </a:rPr>
                  <a:t>Phys. Rev. Lett.120, 110601</a:t>
                </a:r>
                <a:endParaRPr lang="en-CA" sz="1100" dirty="0">
                  <a:latin typeface="Arial" panose="020B0604020202020204" pitchFamily="34" charset="0"/>
                </a:endParaRPr>
              </a:p>
              <a:p>
                <a:r>
                  <a:rPr lang="en-CA" sz="1800" dirty="0"/>
                  <a:t>1D spin chain</a:t>
                </a:r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  <a:p>
                <a:r>
                  <a:rPr lang="en-CA" sz="1800" dirty="0"/>
                  <a:t>Lindblad dynamics</a:t>
                </a:r>
              </a:p>
              <a:p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CA" sz="1800" dirty="0"/>
                  <a:t>  for dissipation on site j </a:t>
                </a:r>
              </a:p>
              <a:p>
                <a:pPr marL="0" indent="0">
                  <a:buNone/>
                </a:pPr>
                <a:r>
                  <a:rPr lang="en-CA" sz="1800" dirty="0"/>
                  <a:t> </a:t>
                </a:r>
              </a:p>
              <a:p>
                <a:r>
                  <a:rPr lang="en-CA" sz="1800" dirty="0"/>
                  <a:t>Calculation:     </a:t>
                </a:r>
              </a:p>
              <a:p>
                <a:r>
                  <a:rPr lang="en-CA" sz="1800" dirty="0"/>
                  <a:t>initial condition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CA" sz="1800" dirty="0"/>
                  <a:t>=1,   W=10,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r>
                  <a:rPr lang="en-CA" sz="1800" dirty="0"/>
                  <a:t>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1800" dirty="0"/>
                  <a:t>  U=0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                </a:t>
                </a:r>
                <a:r>
                  <a:rPr lang="en-US" sz="1800" dirty="0"/>
                  <a:t> </a:t>
                </a:r>
                <a:r>
                  <a:rPr lang="en-CA" sz="1800" dirty="0"/>
                  <a:t>Neel state |1,0,1,0…&gt;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                       open boundary condition</a:t>
                </a:r>
              </a:p>
              <a:p>
                <a:pPr marL="0" indent="0">
                  <a:buNone/>
                </a:pPr>
                <a:r>
                  <a:rPr lang="en-CA" sz="1800" dirty="0"/>
                  <a:t>Dissipation on single site: </a:t>
                </a:r>
              </a:p>
              <a:p>
                <a:pPr marL="0" indent="0">
                  <a:buNone/>
                </a:pPr>
                <a:r>
                  <a:rPr lang="en-CA" sz="1800" dirty="0"/>
                  <a:t>       for  t =0~100,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       for t &gt; 100,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1800" dirty="0"/>
                  <a:t>   where j=0 or j=N/2 (boundary or center)</a:t>
                </a:r>
              </a:p>
              <a:p>
                <a:endParaRPr lang="en-CA" sz="1800" dirty="0"/>
              </a:p>
              <a:p>
                <a:endParaRPr lang="en-CA" sz="1800" dirty="0"/>
              </a:p>
              <a:p>
                <a:endParaRPr lang="en-CA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4EEDD-E6DB-4093-8EE6-CB2B4C53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86946"/>
                <a:ext cx="10999573" cy="6209270"/>
              </a:xfrm>
              <a:blipFill>
                <a:blip r:embed="rId2"/>
                <a:stretch>
                  <a:fillRect l="-332" t="-294" b="-11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09D75D-E1A6-4FFE-AA0D-612E7858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26" y="893921"/>
            <a:ext cx="6357548" cy="146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F8E1-8B09-4C46-8196-693E67800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7" y="2363265"/>
            <a:ext cx="3939584" cy="52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3F348-E63B-4B03-8A06-145C4AA52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768" y="3051824"/>
            <a:ext cx="5504893" cy="7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B608A-6FE3-4E57-B43A-A69D24D63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69" y="736186"/>
            <a:ext cx="4870174" cy="47761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7DB590-0641-42D4-9461-D41A9824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23" y="1127470"/>
            <a:ext cx="4870174" cy="4887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51E9CE-9161-4800-8CAC-2415849B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13" y="736186"/>
            <a:ext cx="4141304" cy="295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15A57-AC7B-44D9-AC04-6F1BE666D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597" y="781682"/>
            <a:ext cx="2008309" cy="2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Cambria Math</vt:lpstr>
      <vt:lpstr>Office Theme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Ruoxi Wang</dc:creator>
  <cp:lastModifiedBy>ruoxwang@student.ubc.ca</cp:lastModifiedBy>
  <cp:revision>3</cp:revision>
  <dcterms:created xsi:type="dcterms:W3CDTF">2022-01-12T01:11:50Z</dcterms:created>
  <dcterms:modified xsi:type="dcterms:W3CDTF">2022-10-19T00:13:17Z</dcterms:modified>
</cp:coreProperties>
</file>