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 d="100"/>
          <a:sy n="10" d="100"/>
        </p:scale>
        <p:origin x="1347" y="84"/>
      </p:cViewPr>
      <p:guideLst>
        <p:guide orient="horz" pos="13824"/>
        <p:guide pos="10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C42DD831-852D-CB44-AA2F-B9BBF90F1D90}"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26556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42DD831-852D-CB44-AA2F-B9BBF90F1D90}"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145125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11247123"/>
            <a:ext cx="26660477" cy="23968455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5926459" y="11247123"/>
            <a:ext cx="79444213" cy="23968455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42DD831-852D-CB44-AA2F-B9BBF90F1D90}"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382492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42DD831-852D-CB44-AA2F-B9BBF90F1D90}"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36227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C42DD831-852D-CB44-AA2F-B9BBF90F1D90}"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276239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5926457" y="65542163"/>
            <a:ext cx="53052343"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59527442" y="65542163"/>
            <a:ext cx="53052347"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C42DD831-852D-CB44-AA2F-B9BBF90F1D90}"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356384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C42DD831-852D-CB44-AA2F-B9BBF90F1D90}"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216759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C42DD831-852D-CB44-AA2F-B9BBF90F1D90}"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353894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DD831-852D-CB44-AA2F-B9BBF90F1D90}"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298986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42DD831-852D-CB44-AA2F-B9BBF90F1D90}"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4274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42DD831-852D-CB44-AA2F-B9BBF90F1D90}"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FE5E6-6037-9F47-A5A5-714F8AB3E33E}" type="slidenum">
              <a:rPr lang="en-US" smtClean="0"/>
              <a:t>‹#›</a:t>
            </a:fld>
            <a:endParaRPr lang="en-US"/>
          </a:p>
        </p:txBody>
      </p:sp>
    </p:spTree>
    <p:extLst>
      <p:ext uri="{BB962C8B-B14F-4D97-AF65-F5344CB8AC3E}">
        <p14:creationId xmlns:p14="http://schemas.microsoft.com/office/powerpoint/2010/main" val="88079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42DD831-852D-CB44-AA2F-B9BBF90F1D90}" type="datetimeFigureOut">
              <a:rPr lang="en-US" smtClean="0"/>
              <a:t>11/12/2021</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43FE5E6-6037-9F47-A5A5-714F8AB3E33E}" type="slidenum">
              <a:rPr lang="en-US" smtClean="0"/>
              <a:t>‹#›</a:t>
            </a:fld>
            <a:endParaRPr lang="en-US"/>
          </a:p>
        </p:txBody>
      </p:sp>
    </p:spTree>
    <p:extLst>
      <p:ext uri="{BB962C8B-B14F-4D97-AF65-F5344CB8AC3E}">
        <p14:creationId xmlns:p14="http://schemas.microsoft.com/office/powerpoint/2010/main" val="3688673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jpeg"/><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brand.ubc.ca/brand-toolkit/templates-and-assets/print-and-presentation-templates/" TargetMode="External"/><Relationship Id="rId5" Type="http://schemas.openxmlformats.org/officeDocument/2006/relationships/hyperlink" Target="http://brand.ubc.ca/support/" TargetMode="External"/><Relationship Id="rId4" Type="http://schemas.openxmlformats.org/officeDocument/2006/relationships/hyperlink" Target="http://brand.ubc.ca/brand-toolkit/writing/" TargetMode="Externa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6"/>
          <p:cNvPicPr>
            <a:picLocks noChangeAspect="1"/>
          </p:cNvPicPr>
          <p:nvPr/>
        </p:nvPicPr>
        <p:blipFill rotWithShape="1">
          <a:blip r:embed="rId3">
            <a:extLst>
              <a:ext uri="{28A0092B-C50C-407E-A947-70E740481C1C}">
                <a14:useLocalDpi xmlns:a14="http://schemas.microsoft.com/office/drawing/2010/main" val="0"/>
              </a:ext>
            </a:extLst>
          </a:blip>
          <a:srcRect r="25057"/>
          <a:stretch/>
        </p:blipFill>
        <p:spPr bwMode="auto">
          <a:xfrm>
            <a:off x="1" y="41214675"/>
            <a:ext cx="3291840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ounded Rectangle 4"/>
          <p:cNvSpPr/>
          <p:nvPr/>
        </p:nvSpPr>
        <p:spPr>
          <a:xfrm>
            <a:off x="24730078" y="41714739"/>
            <a:ext cx="3687543" cy="1731962"/>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194514" fontAlgn="auto">
              <a:spcBef>
                <a:spcPts val="0"/>
              </a:spcBef>
              <a:spcAft>
                <a:spcPts val="0"/>
              </a:spcAft>
              <a:defRPr/>
            </a:pPr>
            <a:endParaRPr lang="en-US"/>
          </a:p>
        </p:txBody>
      </p:sp>
      <p:sp>
        <p:nvSpPr>
          <p:cNvPr id="6" name="TextBox 2"/>
          <p:cNvSpPr txBox="1">
            <a:spLocks noChangeArrowheads="1"/>
          </p:cNvSpPr>
          <p:nvPr/>
        </p:nvSpPr>
        <p:spPr bwMode="auto">
          <a:xfrm>
            <a:off x="22561551" y="41686164"/>
            <a:ext cx="211296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700">
                <a:solidFill>
                  <a:schemeClr val="tx1"/>
                </a:solidFill>
                <a:latin typeface="Calibri" charset="0"/>
                <a:ea typeface="ＭＳ Ｐゴシック" charset="0"/>
                <a:cs typeface="ＭＳ Ｐゴシック" charset="0"/>
              </a:defRPr>
            </a:lvl1pPr>
            <a:lvl2pPr marL="742950" indent="-285750" eaLnBrk="0" hangingPunct="0">
              <a:defRPr sz="8700">
                <a:solidFill>
                  <a:schemeClr val="tx1"/>
                </a:solidFill>
                <a:latin typeface="Calibri" charset="0"/>
                <a:ea typeface="ＭＳ Ｐゴシック" charset="0"/>
              </a:defRPr>
            </a:lvl2pPr>
            <a:lvl3pPr marL="1143000" indent="-228600" eaLnBrk="0" hangingPunct="0">
              <a:defRPr sz="8700">
                <a:solidFill>
                  <a:schemeClr val="tx1"/>
                </a:solidFill>
                <a:latin typeface="Calibri" charset="0"/>
                <a:ea typeface="ＭＳ Ｐゴシック" charset="0"/>
              </a:defRPr>
            </a:lvl3pPr>
            <a:lvl4pPr marL="1600200" indent="-228600" eaLnBrk="0" hangingPunct="0">
              <a:defRPr sz="8700">
                <a:solidFill>
                  <a:schemeClr val="tx1"/>
                </a:solidFill>
                <a:latin typeface="Calibri" charset="0"/>
                <a:ea typeface="ＭＳ Ｐゴシック" charset="0"/>
              </a:defRPr>
            </a:lvl4pPr>
            <a:lvl5pPr marL="2057400" indent="-228600" eaLnBrk="0" hangingPunct="0">
              <a:defRPr sz="8700">
                <a:solidFill>
                  <a:schemeClr val="tx1"/>
                </a:solidFill>
                <a:latin typeface="Calibri" charset="0"/>
                <a:ea typeface="ＭＳ Ｐゴシック" charset="0"/>
              </a:defRPr>
            </a:lvl5pPr>
            <a:lvl6pPr marL="2514600" indent="-228600" defTabSz="2193925" eaLnBrk="0" fontAlgn="base" hangingPunct="0">
              <a:spcBef>
                <a:spcPct val="0"/>
              </a:spcBef>
              <a:spcAft>
                <a:spcPct val="0"/>
              </a:spcAft>
              <a:defRPr sz="8700">
                <a:solidFill>
                  <a:schemeClr val="tx1"/>
                </a:solidFill>
                <a:latin typeface="Calibri" charset="0"/>
                <a:ea typeface="ＭＳ Ｐゴシック" charset="0"/>
              </a:defRPr>
            </a:lvl6pPr>
            <a:lvl7pPr marL="2971800" indent="-228600" defTabSz="2193925" eaLnBrk="0" fontAlgn="base" hangingPunct="0">
              <a:spcBef>
                <a:spcPct val="0"/>
              </a:spcBef>
              <a:spcAft>
                <a:spcPct val="0"/>
              </a:spcAft>
              <a:defRPr sz="8700">
                <a:solidFill>
                  <a:schemeClr val="tx1"/>
                </a:solidFill>
                <a:latin typeface="Calibri" charset="0"/>
                <a:ea typeface="ＭＳ Ｐゴシック" charset="0"/>
              </a:defRPr>
            </a:lvl7pPr>
            <a:lvl8pPr marL="3429000" indent="-228600" defTabSz="2193925" eaLnBrk="0" fontAlgn="base" hangingPunct="0">
              <a:spcBef>
                <a:spcPct val="0"/>
              </a:spcBef>
              <a:spcAft>
                <a:spcPct val="0"/>
              </a:spcAft>
              <a:defRPr sz="8700">
                <a:solidFill>
                  <a:schemeClr val="tx1"/>
                </a:solidFill>
                <a:latin typeface="Calibri" charset="0"/>
                <a:ea typeface="ＭＳ Ｐゴシック" charset="0"/>
              </a:defRPr>
            </a:lvl8pPr>
            <a:lvl9pPr marL="3886200" indent="-228600" defTabSz="2193925" eaLnBrk="0" fontAlgn="base" hangingPunct="0">
              <a:spcBef>
                <a:spcPct val="0"/>
              </a:spcBef>
              <a:spcAft>
                <a:spcPct val="0"/>
              </a:spcAft>
              <a:defRPr sz="8700">
                <a:solidFill>
                  <a:schemeClr val="tx1"/>
                </a:solidFill>
                <a:latin typeface="Calibri" charset="0"/>
                <a:ea typeface="ＭＳ Ｐゴシック" charset="0"/>
              </a:defRPr>
            </a:lvl9pPr>
          </a:lstStyle>
          <a:p>
            <a:pPr eaLnBrk="1" hangingPunct="1"/>
            <a:r>
              <a:rPr lang="en-US" sz="2800" b="1" dirty="0">
                <a:solidFill>
                  <a:srgbClr val="000630"/>
                </a:solidFill>
                <a:latin typeface="Arial" charset="0"/>
                <a:cs typeface="Arial" charset="0"/>
              </a:rPr>
              <a:t>Partners</a:t>
            </a:r>
          </a:p>
        </p:txBody>
      </p:sp>
      <p:sp>
        <p:nvSpPr>
          <p:cNvPr id="8" name="TextBox 35"/>
          <p:cNvSpPr txBox="1">
            <a:spLocks noChangeArrowheads="1"/>
          </p:cNvSpPr>
          <p:nvPr/>
        </p:nvSpPr>
        <p:spPr bwMode="auto">
          <a:xfrm>
            <a:off x="25107889" y="41948101"/>
            <a:ext cx="3119220" cy="1200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700">
                <a:solidFill>
                  <a:schemeClr val="tx1"/>
                </a:solidFill>
                <a:latin typeface="Calibri" charset="0"/>
                <a:ea typeface="ＭＳ Ｐゴシック" charset="0"/>
                <a:cs typeface="ＭＳ Ｐゴシック" charset="0"/>
              </a:defRPr>
            </a:lvl1pPr>
            <a:lvl2pPr marL="742950" indent="-285750" eaLnBrk="0" hangingPunct="0">
              <a:defRPr sz="8700">
                <a:solidFill>
                  <a:schemeClr val="tx1"/>
                </a:solidFill>
                <a:latin typeface="Calibri" charset="0"/>
                <a:ea typeface="ＭＳ Ｐゴシック" charset="0"/>
              </a:defRPr>
            </a:lvl2pPr>
            <a:lvl3pPr marL="1143000" indent="-228600" eaLnBrk="0" hangingPunct="0">
              <a:defRPr sz="8700">
                <a:solidFill>
                  <a:schemeClr val="tx1"/>
                </a:solidFill>
                <a:latin typeface="Calibri" charset="0"/>
                <a:ea typeface="ＭＳ Ｐゴシック" charset="0"/>
              </a:defRPr>
            </a:lvl3pPr>
            <a:lvl4pPr marL="1600200" indent="-228600" eaLnBrk="0" hangingPunct="0">
              <a:defRPr sz="8700">
                <a:solidFill>
                  <a:schemeClr val="tx1"/>
                </a:solidFill>
                <a:latin typeface="Calibri" charset="0"/>
                <a:ea typeface="ＭＳ Ｐゴシック" charset="0"/>
              </a:defRPr>
            </a:lvl4pPr>
            <a:lvl5pPr marL="2057400" indent="-228600" eaLnBrk="0" hangingPunct="0">
              <a:defRPr sz="8700">
                <a:solidFill>
                  <a:schemeClr val="tx1"/>
                </a:solidFill>
                <a:latin typeface="Calibri" charset="0"/>
                <a:ea typeface="ＭＳ Ｐゴシック" charset="0"/>
              </a:defRPr>
            </a:lvl5pPr>
            <a:lvl6pPr marL="2514600" indent="-228600" defTabSz="2193925" eaLnBrk="0" fontAlgn="base" hangingPunct="0">
              <a:spcBef>
                <a:spcPct val="0"/>
              </a:spcBef>
              <a:spcAft>
                <a:spcPct val="0"/>
              </a:spcAft>
              <a:defRPr sz="8700">
                <a:solidFill>
                  <a:schemeClr val="tx1"/>
                </a:solidFill>
                <a:latin typeface="Calibri" charset="0"/>
                <a:ea typeface="ＭＳ Ｐゴシック" charset="0"/>
              </a:defRPr>
            </a:lvl6pPr>
            <a:lvl7pPr marL="2971800" indent="-228600" defTabSz="2193925" eaLnBrk="0" fontAlgn="base" hangingPunct="0">
              <a:spcBef>
                <a:spcPct val="0"/>
              </a:spcBef>
              <a:spcAft>
                <a:spcPct val="0"/>
              </a:spcAft>
              <a:defRPr sz="8700">
                <a:solidFill>
                  <a:schemeClr val="tx1"/>
                </a:solidFill>
                <a:latin typeface="Calibri" charset="0"/>
                <a:ea typeface="ＭＳ Ｐゴシック" charset="0"/>
              </a:defRPr>
            </a:lvl7pPr>
            <a:lvl8pPr marL="3429000" indent="-228600" defTabSz="2193925" eaLnBrk="0" fontAlgn="base" hangingPunct="0">
              <a:spcBef>
                <a:spcPct val="0"/>
              </a:spcBef>
              <a:spcAft>
                <a:spcPct val="0"/>
              </a:spcAft>
              <a:defRPr sz="8700">
                <a:solidFill>
                  <a:schemeClr val="tx1"/>
                </a:solidFill>
                <a:latin typeface="Calibri" charset="0"/>
                <a:ea typeface="ＭＳ Ｐゴシック" charset="0"/>
              </a:defRPr>
            </a:lvl8pPr>
            <a:lvl9pPr marL="3886200" indent="-228600" defTabSz="2193925" eaLnBrk="0" fontAlgn="base" hangingPunct="0">
              <a:spcBef>
                <a:spcPct val="0"/>
              </a:spcBef>
              <a:spcAft>
                <a:spcPct val="0"/>
              </a:spcAft>
              <a:defRPr sz="8700">
                <a:solidFill>
                  <a:schemeClr val="tx1"/>
                </a:solidFill>
                <a:latin typeface="Calibri" charset="0"/>
                <a:ea typeface="ＭＳ Ｐゴシック" charset="0"/>
              </a:defRPr>
            </a:lvl9pPr>
          </a:lstStyle>
          <a:p>
            <a:pPr eaLnBrk="1" hangingPunct="1"/>
            <a:r>
              <a:rPr lang="en-US" sz="2400" b="1" dirty="0">
                <a:solidFill>
                  <a:srgbClr val="000630"/>
                </a:solidFill>
                <a:latin typeface="Arial" charset="0"/>
                <a:cs typeface="Arial" charset="0"/>
              </a:rPr>
              <a:t>Delete shape and insert partner logo (if applicable)</a:t>
            </a:r>
          </a:p>
        </p:txBody>
      </p:sp>
      <p:sp>
        <p:nvSpPr>
          <p:cNvPr id="10" name="Rectangle 9"/>
          <p:cNvSpPr/>
          <p:nvPr/>
        </p:nvSpPr>
        <p:spPr>
          <a:xfrm>
            <a:off x="0" y="0"/>
            <a:ext cx="32918400" cy="5164138"/>
          </a:xfrm>
          <a:prstGeom prst="rect">
            <a:avLst/>
          </a:prstGeom>
          <a:solidFill>
            <a:srgbClr val="00063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194514" fontAlgn="auto">
              <a:spcBef>
                <a:spcPts val="0"/>
              </a:spcBef>
              <a:spcAft>
                <a:spcPts val="0"/>
              </a:spcAft>
              <a:defRPr/>
            </a:pPr>
            <a:endParaRPr lang="en-US"/>
          </a:p>
        </p:txBody>
      </p:sp>
      <p:sp>
        <p:nvSpPr>
          <p:cNvPr id="11" name="TextBox 10"/>
          <p:cNvSpPr txBox="1"/>
          <p:nvPr/>
        </p:nvSpPr>
        <p:spPr>
          <a:xfrm>
            <a:off x="1290637" y="1006476"/>
            <a:ext cx="30651403" cy="4116388"/>
          </a:xfrm>
          <a:prstGeom prst="rect">
            <a:avLst/>
          </a:prstGeom>
          <a:noFill/>
        </p:spPr>
        <p:txBody>
          <a:bodyPr lIns="0" tIns="0" rIns="0" bIns="0"/>
          <a:lstStyle/>
          <a:p>
            <a:pPr defTabSz="2194514" fontAlgn="auto">
              <a:spcBef>
                <a:spcPts val="0"/>
              </a:spcBef>
              <a:spcAft>
                <a:spcPts val="0"/>
              </a:spcAft>
              <a:defRPr/>
            </a:pPr>
            <a:r>
              <a:rPr lang="en-US" sz="4200" b="1" dirty="0">
                <a:solidFill>
                  <a:srgbClr val="6EC4E8"/>
                </a:solidFill>
                <a:latin typeface="Arial"/>
                <a:ea typeface="+mn-ea"/>
                <a:cs typeface="Arial"/>
              </a:rPr>
              <a:t>Name of School/Department/Unit</a:t>
            </a:r>
          </a:p>
          <a:p>
            <a:pPr defTabSz="2194514" fontAlgn="auto">
              <a:spcBef>
                <a:spcPts val="840"/>
              </a:spcBef>
              <a:spcAft>
                <a:spcPts val="0"/>
              </a:spcAft>
              <a:defRPr/>
            </a:pPr>
            <a:r>
              <a:rPr lang="en-US" sz="11000" b="1" spc="10" dirty="0">
                <a:solidFill>
                  <a:schemeClr val="bg1"/>
                </a:solidFill>
                <a:latin typeface="Arial"/>
                <a:ea typeface="+mn-ea"/>
                <a:cs typeface="Arial"/>
              </a:rPr>
              <a:t>Title of the Research Project</a:t>
            </a:r>
          </a:p>
          <a:p>
            <a:pPr defTabSz="2194514" fontAlgn="auto">
              <a:spcBef>
                <a:spcPts val="2920"/>
              </a:spcBef>
              <a:spcAft>
                <a:spcPts val="0"/>
              </a:spcAft>
              <a:defRPr/>
            </a:pPr>
            <a:r>
              <a:rPr lang="en-US" sz="4200" dirty="0">
                <a:solidFill>
                  <a:schemeClr val="bg1"/>
                </a:solidFill>
                <a:latin typeface="Arial"/>
                <a:ea typeface="+mn-ea"/>
                <a:cs typeface="Arial"/>
              </a:rPr>
              <a:t>Names of Presenters, Associates and Collaborators</a:t>
            </a:r>
          </a:p>
          <a:p>
            <a:pPr defTabSz="2194514" fontAlgn="auto">
              <a:spcBef>
                <a:spcPts val="0"/>
              </a:spcBef>
              <a:spcAft>
                <a:spcPts val="0"/>
              </a:spcAft>
              <a:defRPr/>
            </a:pPr>
            <a:endParaRPr lang="en-US" sz="12600" b="1" dirty="0">
              <a:latin typeface="Arial"/>
              <a:ea typeface="+mn-ea"/>
              <a:cs typeface="Arial"/>
            </a:endParaRPr>
          </a:p>
        </p:txBody>
      </p:sp>
      <p:sp>
        <p:nvSpPr>
          <p:cNvPr id="12" name="TextBox 15"/>
          <p:cNvSpPr txBox="1">
            <a:spLocks noChangeArrowheads="1"/>
          </p:cNvSpPr>
          <p:nvPr/>
        </p:nvSpPr>
        <p:spPr bwMode="auto">
          <a:xfrm>
            <a:off x="1290639" y="5842001"/>
            <a:ext cx="9601200" cy="29778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8700">
                <a:solidFill>
                  <a:schemeClr val="tx1"/>
                </a:solidFill>
                <a:latin typeface="Calibri" charset="0"/>
                <a:ea typeface="ＭＳ Ｐゴシック" charset="0"/>
                <a:cs typeface="ＭＳ Ｐゴシック" charset="0"/>
              </a:defRPr>
            </a:lvl1pPr>
            <a:lvl2pPr marL="742950" indent="-285750" eaLnBrk="0" hangingPunct="0">
              <a:defRPr sz="8700">
                <a:solidFill>
                  <a:schemeClr val="tx1"/>
                </a:solidFill>
                <a:latin typeface="Calibri" charset="0"/>
                <a:ea typeface="ＭＳ Ｐゴシック" charset="0"/>
              </a:defRPr>
            </a:lvl2pPr>
            <a:lvl3pPr marL="1143000" indent="-228600" eaLnBrk="0" hangingPunct="0">
              <a:defRPr sz="8700">
                <a:solidFill>
                  <a:schemeClr val="tx1"/>
                </a:solidFill>
                <a:latin typeface="Calibri" charset="0"/>
                <a:ea typeface="ＭＳ Ｐゴシック" charset="0"/>
              </a:defRPr>
            </a:lvl3pPr>
            <a:lvl4pPr marL="1600200" indent="-228600" eaLnBrk="0" hangingPunct="0">
              <a:defRPr sz="8700">
                <a:solidFill>
                  <a:schemeClr val="tx1"/>
                </a:solidFill>
                <a:latin typeface="Calibri" charset="0"/>
                <a:ea typeface="ＭＳ Ｐゴシック" charset="0"/>
              </a:defRPr>
            </a:lvl4pPr>
            <a:lvl5pPr marL="2057400" indent="-228600" eaLnBrk="0" hangingPunct="0">
              <a:defRPr sz="8700">
                <a:solidFill>
                  <a:schemeClr val="tx1"/>
                </a:solidFill>
                <a:latin typeface="Calibri" charset="0"/>
                <a:ea typeface="ＭＳ Ｐゴシック" charset="0"/>
              </a:defRPr>
            </a:lvl5pPr>
            <a:lvl6pPr marL="2514600" indent="-228600" defTabSz="2193925" eaLnBrk="0" fontAlgn="base" hangingPunct="0">
              <a:spcBef>
                <a:spcPct val="0"/>
              </a:spcBef>
              <a:spcAft>
                <a:spcPct val="0"/>
              </a:spcAft>
              <a:defRPr sz="8700">
                <a:solidFill>
                  <a:schemeClr val="tx1"/>
                </a:solidFill>
                <a:latin typeface="Calibri" charset="0"/>
                <a:ea typeface="ＭＳ Ｐゴシック" charset="0"/>
              </a:defRPr>
            </a:lvl6pPr>
            <a:lvl7pPr marL="2971800" indent="-228600" defTabSz="2193925" eaLnBrk="0" fontAlgn="base" hangingPunct="0">
              <a:spcBef>
                <a:spcPct val="0"/>
              </a:spcBef>
              <a:spcAft>
                <a:spcPct val="0"/>
              </a:spcAft>
              <a:defRPr sz="8700">
                <a:solidFill>
                  <a:schemeClr val="tx1"/>
                </a:solidFill>
                <a:latin typeface="Calibri" charset="0"/>
                <a:ea typeface="ＭＳ Ｐゴシック" charset="0"/>
              </a:defRPr>
            </a:lvl7pPr>
            <a:lvl8pPr marL="3429000" indent="-228600" defTabSz="2193925" eaLnBrk="0" fontAlgn="base" hangingPunct="0">
              <a:spcBef>
                <a:spcPct val="0"/>
              </a:spcBef>
              <a:spcAft>
                <a:spcPct val="0"/>
              </a:spcAft>
              <a:defRPr sz="8700">
                <a:solidFill>
                  <a:schemeClr val="tx1"/>
                </a:solidFill>
                <a:latin typeface="Calibri" charset="0"/>
                <a:ea typeface="ＭＳ Ｐゴシック" charset="0"/>
              </a:defRPr>
            </a:lvl8pPr>
            <a:lvl9pPr marL="3886200" indent="-228600" defTabSz="2193925" eaLnBrk="0" fontAlgn="base" hangingPunct="0">
              <a:spcBef>
                <a:spcPct val="0"/>
              </a:spcBef>
              <a:spcAft>
                <a:spcPct val="0"/>
              </a:spcAft>
              <a:defRPr sz="8700">
                <a:solidFill>
                  <a:schemeClr val="tx1"/>
                </a:solidFill>
                <a:latin typeface="Calibri" charset="0"/>
                <a:ea typeface="ＭＳ Ｐゴシック" charset="0"/>
              </a:defRPr>
            </a:lvl9pPr>
          </a:lstStyle>
          <a:p>
            <a:pPr eaLnBrk="1" hangingPunct="1">
              <a:spcAft>
                <a:spcPts val="1800"/>
              </a:spcAft>
            </a:pPr>
            <a:r>
              <a:rPr lang="en-US" sz="5200" b="1" dirty="0">
                <a:solidFill>
                  <a:srgbClr val="00A7E1"/>
                </a:solidFill>
                <a:latin typeface="Arial" charset="0"/>
                <a:cs typeface="Arial" charset="0"/>
              </a:rPr>
              <a:t>Heading</a:t>
            </a:r>
          </a:p>
          <a:p>
            <a:pPr eaLnBrk="1" hangingPunct="1">
              <a:lnSpc>
                <a:spcPts val="4875"/>
              </a:lnSpc>
            </a:pPr>
            <a:r>
              <a:rPr lang="en-US" sz="3600" dirty="0">
                <a:solidFill>
                  <a:srgbClr val="000630"/>
                </a:solidFill>
                <a:latin typeface="Arial" charset="0"/>
                <a:cs typeface="Arial" charset="0"/>
              </a:rPr>
              <a:t>This research poster template can be edited to suit your presentation needs. Please note that it is built to the most common poster size, </a:t>
            </a:r>
            <a:r>
              <a:rPr lang="en-US" sz="3600" dirty="0" smtClean="0">
                <a:solidFill>
                  <a:srgbClr val="000630"/>
                </a:solidFill>
                <a:latin typeface="Arial" charset="0"/>
                <a:cs typeface="Arial" charset="0"/>
              </a:rPr>
              <a:t>36x48”</a:t>
            </a:r>
            <a:r>
              <a:rPr lang="en-US" sz="3600" dirty="0">
                <a:solidFill>
                  <a:srgbClr val="000630"/>
                </a:solidFill>
                <a:latin typeface="Arial" charset="0"/>
                <a:cs typeface="Arial" charset="0"/>
              </a:rPr>
              <a:t>. Please check with presentation organizers to ensure that this size will be accepted.</a:t>
            </a:r>
          </a:p>
          <a:p>
            <a:pPr eaLnBrk="1" hangingPunct="1">
              <a:lnSpc>
                <a:spcPts val="5075"/>
              </a:lnSpc>
            </a:pPr>
            <a:endParaRPr lang="en-US" sz="3800" dirty="0">
              <a:solidFill>
                <a:srgbClr val="000630"/>
              </a:solidFill>
              <a:latin typeface="Arial" charset="0"/>
              <a:cs typeface="Arial" charset="0"/>
            </a:endParaRPr>
          </a:p>
          <a:p>
            <a:pPr eaLnBrk="1" hangingPunct="1">
              <a:spcAft>
                <a:spcPts val="1800"/>
              </a:spcAft>
            </a:pPr>
            <a:r>
              <a:rPr lang="en-US" sz="5200" b="1" dirty="0">
                <a:solidFill>
                  <a:srgbClr val="00A7E1"/>
                </a:solidFill>
                <a:latin typeface="Arial" charset="0"/>
                <a:cs typeface="Arial" charset="0"/>
              </a:rPr>
              <a:t>This is a Long Heading </a:t>
            </a:r>
            <a:br>
              <a:rPr lang="en-US" sz="5200" b="1" dirty="0">
                <a:solidFill>
                  <a:srgbClr val="00A7E1"/>
                </a:solidFill>
                <a:latin typeface="Arial" charset="0"/>
                <a:cs typeface="Arial" charset="0"/>
              </a:rPr>
            </a:br>
            <a:r>
              <a:rPr lang="en-US" sz="5200" b="1" dirty="0">
                <a:solidFill>
                  <a:srgbClr val="00A7E1"/>
                </a:solidFill>
                <a:latin typeface="Arial" charset="0"/>
                <a:cs typeface="Arial" charset="0"/>
              </a:rPr>
              <a:t>That Goes Over Two Lines</a:t>
            </a:r>
          </a:p>
          <a:p>
            <a:pPr eaLnBrk="1" hangingPunct="1">
              <a:lnSpc>
                <a:spcPts val="4875"/>
              </a:lnSpc>
            </a:pPr>
            <a:r>
              <a:rPr lang="en-US" sz="3600" dirty="0">
                <a:solidFill>
                  <a:srgbClr val="000630"/>
                </a:solidFill>
                <a:latin typeface="Arial" charset="0"/>
                <a:cs typeface="Arial" charset="0"/>
              </a:rPr>
              <a:t>To use this template, please type in your information. Feel free to move, add or delete elements as needed.</a:t>
            </a:r>
          </a:p>
          <a:p>
            <a:pPr eaLnBrk="1" hangingPunct="1">
              <a:lnSpc>
                <a:spcPts val="4875"/>
              </a:lnSpc>
            </a:pPr>
            <a:endParaRPr lang="en-US" sz="3600" dirty="0">
              <a:solidFill>
                <a:srgbClr val="000630"/>
              </a:solidFill>
              <a:latin typeface="Arial" charset="0"/>
              <a:cs typeface="Arial" charset="0"/>
            </a:endParaRPr>
          </a:p>
          <a:p>
            <a:pPr eaLnBrk="1" hangingPunct="1">
              <a:lnSpc>
                <a:spcPts val="4875"/>
              </a:lnSpc>
            </a:pPr>
            <a:r>
              <a:rPr lang="en-US" sz="3600" dirty="0">
                <a:solidFill>
                  <a:srgbClr val="000630"/>
                </a:solidFill>
                <a:latin typeface="Arial" charset="0"/>
                <a:cs typeface="Arial" charset="0"/>
              </a:rPr>
              <a:t>Remember that effective posters utilize succinct copy, and display it in large type that is easy to read from a distance. You should be able to read the information from at least one </a:t>
            </a:r>
            <a:r>
              <a:rPr lang="en-US" sz="3600" dirty="0" err="1">
                <a:solidFill>
                  <a:srgbClr val="000630"/>
                </a:solidFill>
                <a:latin typeface="Arial" charset="0"/>
                <a:cs typeface="Arial" charset="0"/>
              </a:rPr>
              <a:t>metre</a:t>
            </a:r>
            <a:r>
              <a:rPr lang="en-US" sz="3600" dirty="0">
                <a:solidFill>
                  <a:srgbClr val="000630"/>
                </a:solidFill>
                <a:latin typeface="Arial" charset="0"/>
                <a:cs typeface="Arial" charset="0"/>
              </a:rPr>
              <a:t> away. To see this poster in final size in order to check your type size, set your “zoom” settings to 100%.</a:t>
            </a:r>
          </a:p>
          <a:p>
            <a:pPr eaLnBrk="1" hangingPunct="1">
              <a:lnSpc>
                <a:spcPts val="4875"/>
              </a:lnSpc>
            </a:pPr>
            <a:endParaRPr lang="en-US" sz="3600" dirty="0">
              <a:solidFill>
                <a:srgbClr val="000630"/>
              </a:solidFill>
              <a:latin typeface="Arial" charset="0"/>
              <a:cs typeface="Arial" charset="0"/>
            </a:endParaRPr>
          </a:p>
          <a:p>
            <a:pPr eaLnBrk="1" hangingPunct="1">
              <a:lnSpc>
                <a:spcPts val="4875"/>
              </a:lnSpc>
            </a:pPr>
            <a:r>
              <a:rPr lang="en-US" sz="3600" dirty="0">
                <a:solidFill>
                  <a:srgbClr val="000630"/>
                </a:solidFill>
                <a:latin typeface="Arial" charset="0"/>
                <a:cs typeface="Arial" charset="0"/>
              </a:rPr>
              <a:t>Organize your information so that it reads in a logical manner from the top left of the poster to the bottom right.</a:t>
            </a:r>
          </a:p>
          <a:p>
            <a:pPr eaLnBrk="1" hangingPunct="1">
              <a:lnSpc>
                <a:spcPts val="4875"/>
              </a:lnSpc>
            </a:pPr>
            <a:endParaRPr lang="en-US" sz="3600" dirty="0">
              <a:solidFill>
                <a:srgbClr val="000630"/>
              </a:solidFill>
              <a:latin typeface="Arial" charset="0"/>
              <a:cs typeface="Arial" charset="0"/>
            </a:endParaRPr>
          </a:p>
          <a:p>
            <a:pPr eaLnBrk="1" hangingPunct="1">
              <a:lnSpc>
                <a:spcPts val="4875"/>
              </a:lnSpc>
            </a:pPr>
            <a:r>
              <a:rPr lang="en-US" sz="3600" dirty="0">
                <a:solidFill>
                  <a:srgbClr val="000630"/>
                </a:solidFill>
                <a:latin typeface="Arial" charset="0"/>
                <a:cs typeface="Arial" charset="0"/>
              </a:rPr>
              <a:t>Keep in mind that “less is more” when it comes to presenting your research in poster form. Avoid overwhelming your audience with unnecessary text or data. </a:t>
            </a:r>
          </a:p>
          <a:p>
            <a:pPr eaLnBrk="1" hangingPunct="1">
              <a:lnSpc>
                <a:spcPts val="4875"/>
              </a:lnSpc>
            </a:pPr>
            <a:endParaRPr lang="en-US" sz="3600" dirty="0">
              <a:solidFill>
                <a:srgbClr val="000630"/>
              </a:solidFill>
              <a:latin typeface="Arial" charset="0"/>
              <a:cs typeface="Arial" charset="0"/>
            </a:endParaRPr>
          </a:p>
          <a:p>
            <a:pPr eaLnBrk="1" hangingPunct="1">
              <a:lnSpc>
                <a:spcPts val="4875"/>
              </a:lnSpc>
            </a:pPr>
            <a:r>
              <a:rPr lang="en-US" sz="3600" dirty="0">
                <a:solidFill>
                  <a:srgbClr val="000630"/>
                </a:solidFill>
                <a:latin typeface="Arial" charset="0"/>
                <a:cs typeface="Arial" charset="0"/>
              </a:rPr>
              <a:t>Be sure to spell check and edit your poster before printing. For extra insurance, ask a colleague to also check over your text and data. For general writing and editing tips, visit </a:t>
            </a:r>
            <a:r>
              <a:rPr lang="en-US" sz="3600" dirty="0">
                <a:solidFill>
                  <a:srgbClr val="000630"/>
                </a:solidFill>
                <a:latin typeface="Arial" charset="0"/>
                <a:cs typeface="Arial" charset="0"/>
                <a:hlinkClick r:id="rId4"/>
              </a:rPr>
              <a:t>http://brand.ubc.ca/brand-toolkit/writing/</a:t>
            </a:r>
            <a:r>
              <a:rPr lang="en-US" sz="3600" dirty="0">
                <a:solidFill>
                  <a:srgbClr val="000630"/>
                </a:solidFill>
                <a:latin typeface="Arial" charset="0"/>
                <a:cs typeface="Arial" charset="0"/>
              </a:rPr>
              <a:t> </a:t>
            </a:r>
          </a:p>
          <a:p>
            <a:pPr eaLnBrk="1" hangingPunct="1">
              <a:lnSpc>
                <a:spcPts val="5075"/>
              </a:lnSpc>
            </a:pPr>
            <a:endParaRPr lang="en-US" sz="3800" dirty="0">
              <a:solidFill>
                <a:srgbClr val="000630"/>
              </a:solidFill>
              <a:latin typeface="Arial" charset="0"/>
              <a:cs typeface="Arial" charset="0"/>
            </a:endParaRPr>
          </a:p>
          <a:p>
            <a:pPr eaLnBrk="1" hangingPunct="1"/>
            <a:endParaRPr lang="en-US" sz="12600" b="1" dirty="0">
              <a:latin typeface="Arial" charset="0"/>
              <a:cs typeface="Arial" charset="0"/>
            </a:endParaRPr>
          </a:p>
        </p:txBody>
      </p:sp>
      <p:sp>
        <p:nvSpPr>
          <p:cNvPr id="13" name="TextBox 12"/>
          <p:cNvSpPr txBox="1"/>
          <p:nvPr/>
        </p:nvSpPr>
        <p:spPr>
          <a:xfrm>
            <a:off x="11831639" y="5842000"/>
            <a:ext cx="9601200" cy="13905072"/>
          </a:xfrm>
          <a:prstGeom prst="rect">
            <a:avLst/>
          </a:prstGeom>
          <a:noFill/>
        </p:spPr>
        <p:txBody>
          <a:bodyPr lIns="0" tIns="0" rIns="0" bIns="0"/>
          <a:lstStyle/>
          <a:p>
            <a:pPr defTabSz="2194514" fontAlgn="auto">
              <a:spcBef>
                <a:spcPts val="0"/>
              </a:spcBef>
              <a:spcAft>
                <a:spcPts val="1800"/>
              </a:spcAft>
              <a:defRPr/>
            </a:pPr>
            <a:r>
              <a:rPr lang="en-US" sz="5200" b="1" dirty="0">
                <a:solidFill>
                  <a:srgbClr val="00A7E1"/>
                </a:solidFill>
                <a:latin typeface="Arial"/>
                <a:ea typeface="+mn-ea"/>
                <a:cs typeface="Arial"/>
              </a:rPr>
              <a:t>This is a Long Heading </a:t>
            </a:r>
            <a:br>
              <a:rPr lang="en-US" sz="5200" b="1" dirty="0">
                <a:solidFill>
                  <a:srgbClr val="00A7E1"/>
                </a:solidFill>
                <a:latin typeface="Arial"/>
                <a:ea typeface="+mn-ea"/>
                <a:cs typeface="Arial"/>
              </a:rPr>
            </a:br>
            <a:r>
              <a:rPr lang="en-US" sz="5200" b="1" dirty="0">
                <a:solidFill>
                  <a:srgbClr val="00A7E1"/>
                </a:solidFill>
                <a:latin typeface="Arial"/>
                <a:ea typeface="+mn-ea"/>
                <a:cs typeface="Arial"/>
              </a:rPr>
              <a:t>That Goes Over Two Lines</a:t>
            </a:r>
          </a:p>
          <a:p>
            <a:pPr defTabSz="2194514" fontAlgn="auto">
              <a:lnSpc>
                <a:spcPts val="4880"/>
              </a:lnSpc>
              <a:spcBef>
                <a:spcPts val="0"/>
              </a:spcBef>
              <a:spcAft>
                <a:spcPts val="0"/>
              </a:spcAft>
              <a:defRPr/>
            </a:pPr>
            <a:r>
              <a:rPr lang="en-US" sz="3600" dirty="0">
                <a:solidFill>
                  <a:srgbClr val="000630"/>
                </a:solidFill>
                <a:latin typeface="Arial"/>
                <a:ea typeface="+mn-ea"/>
                <a:cs typeface="Arial"/>
              </a:rPr>
              <a:t>To ensure that your poster is legible, we recommend using a light </a:t>
            </a:r>
            <a:r>
              <a:rPr lang="en-US" sz="3600" dirty="0" err="1">
                <a:solidFill>
                  <a:srgbClr val="000630"/>
                </a:solidFill>
                <a:latin typeface="Arial"/>
                <a:ea typeface="+mn-ea"/>
                <a:cs typeface="Arial"/>
              </a:rPr>
              <a:t>coloured</a:t>
            </a:r>
            <a:r>
              <a:rPr lang="en-US" sz="3600" dirty="0">
                <a:solidFill>
                  <a:srgbClr val="000630"/>
                </a:solidFill>
                <a:latin typeface="Arial"/>
                <a:ea typeface="+mn-ea"/>
                <a:cs typeface="Arial"/>
              </a:rPr>
              <a:t> background and darker </a:t>
            </a:r>
            <a:r>
              <a:rPr lang="en-US" sz="3600" dirty="0" err="1">
                <a:solidFill>
                  <a:srgbClr val="000630"/>
                </a:solidFill>
                <a:latin typeface="Arial"/>
                <a:ea typeface="+mn-ea"/>
                <a:cs typeface="Arial"/>
              </a:rPr>
              <a:t>coloured</a:t>
            </a:r>
            <a:r>
              <a:rPr lang="en-US" sz="3600" dirty="0">
                <a:solidFill>
                  <a:srgbClr val="000630"/>
                </a:solidFill>
                <a:latin typeface="Arial"/>
                <a:ea typeface="+mn-ea"/>
                <a:cs typeface="Arial"/>
              </a:rPr>
              <a:t> fonts and graphics. Avoid using patterns, gradients or images as backgrounds, as these can make the poster more difficult to read. </a:t>
            </a:r>
          </a:p>
          <a:p>
            <a:pPr defTabSz="2194514" fontAlgn="auto">
              <a:lnSpc>
                <a:spcPts val="5080"/>
              </a:lnSpc>
              <a:spcBef>
                <a:spcPts val="0"/>
              </a:spcBef>
              <a:spcAft>
                <a:spcPts val="0"/>
              </a:spcAft>
              <a:defRPr/>
            </a:pPr>
            <a:endParaRPr lang="en-US" sz="3800" dirty="0">
              <a:solidFill>
                <a:srgbClr val="000630"/>
              </a:solidFill>
              <a:latin typeface="Arial"/>
              <a:ea typeface="+mn-ea"/>
              <a:cs typeface="Arial"/>
            </a:endParaRPr>
          </a:p>
          <a:p>
            <a:pPr defTabSz="2194514" fontAlgn="auto">
              <a:spcBef>
                <a:spcPts val="0"/>
              </a:spcBef>
              <a:spcAft>
                <a:spcPts val="1800"/>
              </a:spcAft>
              <a:defRPr/>
            </a:pPr>
            <a:r>
              <a:rPr lang="en-US" sz="5200" b="1" dirty="0">
                <a:solidFill>
                  <a:srgbClr val="00A7E1"/>
                </a:solidFill>
                <a:latin typeface="Arial"/>
                <a:ea typeface="+mn-ea"/>
                <a:cs typeface="Arial"/>
              </a:rPr>
              <a:t>Heading</a:t>
            </a:r>
          </a:p>
          <a:p>
            <a:pPr defTabSz="2194514" fontAlgn="auto">
              <a:lnSpc>
                <a:spcPts val="4880"/>
              </a:lnSpc>
              <a:spcBef>
                <a:spcPts val="0"/>
              </a:spcBef>
              <a:spcAft>
                <a:spcPts val="0"/>
              </a:spcAft>
              <a:defRPr/>
            </a:pPr>
            <a:r>
              <a:rPr lang="en-US" sz="3600" dirty="0">
                <a:solidFill>
                  <a:srgbClr val="000630"/>
                </a:solidFill>
                <a:latin typeface="Arial"/>
                <a:ea typeface="+mn-ea"/>
                <a:cs typeface="Arial"/>
              </a:rPr>
              <a:t>Lists are a useful way to present your information in a condensed, easy-to-read format:</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one</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two</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three</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four</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five</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six</a:t>
            </a:r>
          </a:p>
          <a:p>
            <a:pPr marL="571500" indent="-571500" defTabSz="2194514" fontAlgn="auto">
              <a:lnSpc>
                <a:spcPts val="4880"/>
              </a:lnSpc>
              <a:spcBef>
                <a:spcPts val="0"/>
              </a:spcBef>
              <a:spcAft>
                <a:spcPts val="0"/>
              </a:spcAft>
              <a:buFont typeface="Arial"/>
              <a:buChar char="•"/>
              <a:defRPr/>
            </a:pPr>
            <a:endParaRPr lang="en-US" sz="3600" dirty="0">
              <a:solidFill>
                <a:srgbClr val="000630"/>
              </a:solidFill>
              <a:latin typeface="Arial"/>
              <a:ea typeface="+mn-ea"/>
              <a:cs typeface="Arial"/>
            </a:endParaRPr>
          </a:p>
        </p:txBody>
      </p:sp>
      <p:sp>
        <p:nvSpPr>
          <p:cNvPr id="15" name="TextBox 18"/>
          <p:cNvSpPr txBox="1">
            <a:spLocks noChangeArrowheads="1"/>
          </p:cNvSpPr>
          <p:nvPr/>
        </p:nvSpPr>
        <p:spPr bwMode="auto">
          <a:xfrm>
            <a:off x="11831639" y="30752854"/>
            <a:ext cx="9601200" cy="973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8700">
                <a:solidFill>
                  <a:schemeClr val="tx1"/>
                </a:solidFill>
                <a:latin typeface="Calibri" charset="0"/>
                <a:ea typeface="ＭＳ Ｐゴシック" charset="0"/>
                <a:cs typeface="ＭＳ Ｐゴシック" charset="0"/>
              </a:defRPr>
            </a:lvl1pPr>
            <a:lvl2pPr marL="742950" indent="-285750" eaLnBrk="0" hangingPunct="0">
              <a:defRPr sz="8700">
                <a:solidFill>
                  <a:schemeClr val="tx1"/>
                </a:solidFill>
                <a:latin typeface="Calibri" charset="0"/>
                <a:ea typeface="ＭＳ Ｐゴシック" charset="0"/>
              </a:defRPr>
            </a:lvl2pPr>
            <a:lvl3pPr marL="1143000" indent="-228600" eaLnBrk="0" hangingPunct="0">
              <a:defRPr sz="8700">
                <a:solidFill>
                  <a:schemeClr val="tx1"/>
                </a:solidFill>
                <a:latin typeface="Calibri" charset="0"/>
                <a:ea typeface="ＭＳ Ｐゴシック" charset="0"/>
              </a:defRPr>
            </a:lvl3pPr>
            <a:lvl4pPr marL="1600200" indent="-228600" eaLnBrk="0" hangingPunct="0">
              <a:defRPr sz="8700">
                <a:solidFill>
                  <a:schemeClr val="tx1"/>
                </a:solidFill>
                <a:latin typeface="Calibri" charset="0"/>
                <a:ea typeface="ＭＳ Ｐゴシック" charset="0"/>
              </a:defRPr>
            </a:lvl4pPr>
            <a:lvl5pPr marL="2057400" indent="-228600" eaLnBrk="0" hangingPunct="0">
              <a:defRPr sz="8700">
                <a:solidFill>
                  <a:schemeClr val="tx1"/>
                </a:solidFill>
                <a:latin typeface="Calibri" charset="0"/>
                <a:ea typeface="ＭＳ Ｐゴシック" charset="0"/>
              </a:defRPr>
            </a:lvl5pPr>
            <a:lvl6pPr marL="2514600" indent="-228600" defTabSz="2193925" eaLnBrk="0" fontAlgn="base" hangingPunct="0">
              <a:spcBef>
                <a:spcPct val="0"/>
              </a:spcBef>
              <a:spcAft>
                <a:spcPct val="0"/>
              </a:spcAft>
              <a:defRPr sz="8700">
                <a:solidFill>
                  <a:schemeClr val="tx1"/>
                </a:solidFill>
                <a:latin typeface="Calibri" charset="0"/>
                <a:ea typeface="ＭＳ Ｐゴシック" charset="0"/>
              </a:defRPr>
            </a:lvl6pPr>
            <a:lvl7pPr marL="2971800" indent="-228600" defTabSz="2193925" eaLnBrk="0" fontAlgn="base" hangingPunct="0">
              <a:spcBef>
                <a:spcPct val="0"/>
              </a:spcBef>
              <a:spcAft>
                <a:spcPct val="0"/>
              </a:spcAft>
              <a:defRPr sz="8700">
                <a:solidFill>
                  <a:schemeClr val="tx1"/>
                </a:solidFill>
                <a:latin typeface="Calibri" charset="0"/>
                <a:ea typeface="ＭＳ Ｐゴシック" charset="0"/>
              </a:defRPr>
            </a:lvl7pPr>
            <a:lvl8pPr marL="3429000" indent="-228600" defTabSz="2193925" eaLnBrk="0" fontAlgn="base" hangingPunct="0">
              <a:spcBef>
                <a:spcPct val="0"/>
              </a:spcBef>
              <a:spcAft>
                <a:spcPct val="0"/>
              </a:spcAft>
              <a:defRPr sz="8700">
                <a:solidFill>
                  <a:schemeClr val="tx1"/>
                </a:solidFill>
                <a:latin typeface="Calibri" charset="0"/>
                <a:ea typeface="ＭＳ Ｐゴシック" charset="0"/>
              </a:defRPr>
            </a:lvl8pPr>
            <a:lvl9pPr marL="3886200" indent="-228600" defTabSz="2193925" eaLnBrk="0" fontAlgn="base" hangingPunct="0">
              <a:spcBef>
                <a:spcPct val="0"/>
              </a:spcBef>
              <a:spcAft>
                <a:spcPct val="0"/>
              </a:spcAft>
              <a:defRPr sz="8700">
                <a:solidFill>
                  <a:schemeClr val="tx1"/>
                </a:solidFill>
                <a:latin typeface="Calibri" charset="0"/>
                <a:ea typeface="ＭＳ Ｐゴシック" charset="0"/>
              </a:defRPr>
            </a:lvl9pPr>
          </a:lstStyle>
          <a:p>
            <a:pPr eaLnBrk="1" hangingPunct="1">
              <a:spcAft>
                <a:spcPts val="1800"/>
              </a:spcAft>
            </a:pPr>
            <a:r>
              <a:rPr lang="en-US" sz="5200" b="1" dirty="0">
                <a:solidFill>
                  <a:srgbClr val="00A7E1"/>
                </a:solidFill>
                <a:latin typeface="Arial" charset="0"/>
                <a:cs typeface="Arial" charset="0"/>
              </a:rPr>
              <a:t>Heading</a:t>
            </a:r>
          </a:p>
          <a:p>
            <a:pPr eaLnBrk="1" hangingPunct="1">
              <a:lnSpc>
                <a:spcPts val="4875"/>
              </a:lnSpc>
            </a:pPr>
            <a:r>
              <a:rPr lang="en-US" sz="3600" dirty="0">
                <a:solidFill>
                  <a:srgbClr val="000630"/>
                </a:solidFill>
                <a:latin typeface="Arial" charset="0"/>
                <a:cs typeface="Arial" charset="0"/>
              </a:rPr>
              <a:t>If you are using images, ensure that you have proper rights to reproduce the image. Make sure that the size of the image is large enough that it will not appear distorted when printed. </a:t>
            </a:r>
          </a:p>
          <a:p>
            <a:pPr eaLnBrk="1" hangingPunct="1">
              <a:lnSpc>
                <a:spcPts val="4875"/>
              </a:lnSpc>
            </a:pPr>
            <a:endParaRPr lang="en-US" sz="3600" dirty="0">
              <a:solidFill>
                <a:srgbClr val="000630"/>
              </a:solidFill>
              <a:latin typeface="Arial" charset="0"/>
              <a:cs typeface="Arial" charset="0"/>
            </a:endParaRPr>
          </a:p>
          <a:p>
            <a:pPr eaLnBrk="1" hangingPunct="1">
              <a:lnSpc>
                <a:spcPts val="4875"/>
              </a:lnSpc>
            </a:pPr>
            <a:r>
              <a:rPr lang="en-US" sz="3600" dirty="0">
                <a:solidFill>
                  <a:srgbClr val="000630"/>
                </a:solidFill>
                <a:latin typeface="Arial" charset="0"/>
                <a:cs typeface="Arial" charset="0"/>
              </a:rPr>
              <a:t>The best file types for images are .jpegs and .</a:t>
            </a:r>
            <a:r>
              <a:rPr lang="en-US" sz="3600" dirty="0" err="1">
                <a:solidFill>
                  <a:srgbClr val="000630"/>
                </a:solidFill>
                <a:latin typeface="Arial" charset="0"/>
                <a:cs typeface="Arial" charset="0"/>
              </a:rPr>
              <a:t>pngs</a:t>
            </a:r>
            <a:r>
              <a:rPr lang="en-US" sz="3600" dirty="0">
                <a:solidFill>
                  <a:srgbClr val="000630"/>
                </a:solidFill>
                <a:latin typeface="Arial" charset="0"/>
                <a:cs typeface="Arial" charset="0"/>
              </a:rPr>
              <a:t>.</a:t>
            </a:r>
          </a:p>
          <a:p>
            <a:pPr eaLnBrk="1" hangingPunct="1">
              <a:lnSpc>
                <a:spcPts val="4875"/>
              </a:lnSpc>
            </a:pPr>
            <a:endParaRPr lang="en-US" sz="3600" dirty="0">
              <a:solidFill>
                <a:srgbClr val="000630"/>
              </a:solidFill>
              <a:latin typeface="Arial" charset="0"/>
              <a:cs typeface="Arial" charset="0"/>
            </a:endParaRPr>
          </a:p>
          <a:p>
            <a:pPr eaLnBrk="1" hangingPunct="1">
              <a:lnSpc>
                <a:spcPts val="4875"/>
              </a:lnSpc>
            </a:pPr>
            <a:r>
              <a:rPr lang="en-US" sz="3600" dirty="0">
                <a:solidFill>
                  <a:srgbClr val="000630"/>
                </a:solidFill>
                <a:latin typeface="Arial" charset="0"/>
                <a:cs typeface="Arial" charset="0"/>
              </a:rPr>
              <a:t>To make a picture larger or smaller without distorting the proportions, take one of the corners of the image, and hold down the the “shift” key while </a:t>
            </a:r>
            <a:r>
              <a:rPr lang="en-US" sz="3600" dirty="0" smtClean="0">
                <a:solidFill>
                  <a:srgbClr val="000630"/>
                </a:solidFill>
                <a:latin typeface="Arial" charset="0"/>
                <a:cs typeface="Arial" charset="0"/>
              </a:rPr>
              <a:t>pulling </a:t>
            </a:r>
            <a:r>
              <a:rPr lang="en-US" sz="3600" dirty="0">
                <a:solidFill>
                  <a:srgbClr val="000630"/>
                </a:solidFill>
                <a:latin typeface="Arial" charset="0"/>
                <a:cs typeface="Arial" charset="0"/>
              </a:rPr>
              <a:t>the corner in (for smaller images) or out (for larger images).</a:t>
            </a:r>
            <a:endParaRPr lang="en-US" sz="3800" dirty="0">
              <a:solidFill>
                <a:srgbClr val="000630"/>
              </a:solidFill>
              <a:latin typeface="Arial" charset="0"/>
              <a:cs typeface="Arial" charset="0"/>
            </a:endParaRPr>
          </a:p>
          <a:p>
            <a:pPr eaLnBrk="1" hangingPunct="1"/>
            <a:endParaRPr lang="en-US" sz="12600" b="1" dirty="0">
              <a:latin typeface="Arial" charset="0"/>
              <a:cs typeface="Arial" charset="0"/>
            </a:endParaRPr>
          </a:p>
        </p:txBody>
      </p:sp>
      <p:sp>
        <p:nvSpPr>
          <p:cNvPr id="16" name="TextBox 15"/>
          <p:cNvSpPr txBox="1"/>
          <p:nvPr/>
        </p:nvSpPr>
        <p:spPr>
          <a:xfrm>
            <a:off x="22351970" y="5841999"/>
            <a:ext cx="9601200" cy="26850753"/>
          </a:xfrm>
          <a:prstGeom prst="rect">
            <a:avLst/>
          </a:prstGeom>
          <a:noFill/>
        </p:spPr>
        <p:txBody>
          <a:bodyPr lIns="0" tIns="0" rIns="0" bIns="0"/>
          <a:lstStyle/>
          <a:p>
            <a:pPr defTabSz="2194514" fontAlgn="auto">
              <a:spcBef>
                <a:spcPts val="0"/>
              </a:spcBef>
              <a:spcAft>
                <a:spcPts val="1800"/>
              </a:spcAft>
              <a:defRPr/>
            </a:pPr>
            <a:r>
              <a:rPr lang="en-US" sz="5200" b="1" dirty="0">
                <a:solidFill>
                  <a:srgbClr val="00A7E1"/>
                </a:solidFill>
                <a:latin typeface="Arial"/>
                <a:ea typeface="+mn-ea"/>
                <a:cs typeface="Arial"/>
              </a:rPr>
              <a:t>This is a Long Heading </a:t>
            </a:r>
            <a:br>
              <a:rPr lang="en-US" sz="5200" b="1" dirty="0">
                <a:solidFill>
                  <a:srgbClr val="00A7E1"/>
                </a:solidFill>
                <a:latin typeface="Arial"/>
                <a:ea typeface="+mn-ea"/>
                <a:cs typeface="Arial"/>
              </a:rPr>
            </a:br>
            <a:r>
              <a:rPr lang="en-US" sz="5200" b="1" dirty="0">
                <a:solidFill>
                  <a:srgbClr val="00A7E1"/>
                </a:solidFill>
                <a:latin typeface="Arial"/>
                <a:ea typeface="+mn-ea"/>
                <a:cs typeface="Arial"/>
              </a:rPr>
              <a:t>That Goes Over Two Lines</a:t>
            </a:r>
          </a:p>
          <a:p>
            <a:pPr defTabSz="2194514" fontAlgn="auto">
              <a:lnSpc>
                <a:spcPts val="4880"/>
              </a:lnSpc>
              <a:spcBef>
                <a:spcPts val="0"/>
              </a:spcBef>
              <a:spcAft>
                <a:spcPts val="0"/>
              </a:spcAft>
              <a:defRPr/>
            </a:pPr>
            <a:r>
              <a:rPr lang="en-US" sz="3600" dirty="0">
                <a:solidFill>
                  <a:srgbClr val="000630"/>
                </a:solidFill>
                <a:latin typeface="Arial"/>
                <a:ea typeface="+mn-ea"/>
                <a:cs typeface="Arial"/>
              </a:rPr>
              <a:t>Lists are a useful way to present your information in a condensed, easy-to-read format:</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one</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two</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three</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four</a:t>
            </a:r>
          </a:p>
          <a:p>
            <a:pPr marL="571500" indent="-571500" defTabSz="2194514" fontAlgn="auto">
              <a:lnSpc>
                <a:spcPts val="4880"/>
              </a:lnSpc>
              <a:spcBef>
                <a:spcPts val="0"/>
              </a:spcBef>
              <a:spcAft>
                <a:spcPts val="0"/>
              </a:spcAft>
              <a:buFont typeface="Arial"/>
              <a:buChar char="•"/>
              <a:defRPr/>
            </a:pPr>
            <a:r>
              <a:rPr lang="en-US" sz="3600" dirty="0">
                <a:solidFill>
                  <a:srgbClr val="000630"/>
                </a:solidFill>
                <a:latin typeface="Arial"/>
                <a:ea typeface="+mn-ea"/>
                <a:cs typeface="Arial"/>
              </a:rPr>
              <a:t>Item </a:t>
            </a:r>
            <a:r>
              <a:rPr lang="en-US" sz="3600" dirty="0" smtClean="0">
                <a:solidFill>
                  <a:srgbClr val="000630"/>
                </a:solidFill>
                <a:latin typeface="Arial"/>
                <a:ea typeface="+mn-ea"/>
                <a:cs typeface="Arial"/>
              </a:rPr>
              <a:t>five</a:t>
            </a:r>
          </a:p>
          <a:p>
            <a:pPr marL="571500" indent="-571500" defTabSz="2194514">
              <a:lnSpc>
                <a:spcPts val="4880"/>
              </a:lnSpc>
              <a:buFont typeface="Arial"/>
              <a:buChar char="•"/>
              <a:defRPr/>
            </a:pPr>
            <a:r>
              <a:rPr lang="en-US" sz="3600" dirty="0">
                <a:solidFill>
                  <a:srgbClr val="000630"/>
                </a:solidFill>
                <a:latin typeface="Arial"/>
                <a:cs typeface="Arial"/>
              </a:rPr>
              <a:t>Item six</a:t>
            </a:r>
          </a:p>
          <a:p>
            <a:pPr marL="571500" indent="-571500" defTabSz="2194514" fontAlgn="auto">
              <a:lnSpc>
                <a:spcPts val="4880"/>
              </a:lnSpc>
              <a:spcBef>
                <a:spcPts val="0"/>
              </a:spcBef>
              <a:spcAft>
                <a:spcPts val="0"/>
              </a:spcAft>
              <a:buFont typeface="Arial"/>
              <a:buChar char="•"/>
              <a:defRPr/>
            </a:pPr>
            <a:r>
              <a:rPr lang="en-US" sz="3600" dirty="0" smtClean="0">
                <a:solidFill>
                  <a:srgbClr val="000630"/>
                </a:solidFill>
                <a:latin typeface="Arial"/>
                <a:ea typeface="+mn-ea"/>
                <a:cs typeface="Arial"/>
              </a:rPr>
              <a:t>Item seven</a:t>
            </a:r>
            <a:endParaRPr lang="en-US" sz="3600" dirty="0">
              <a:solidFill>
                <a:srgbClr val="000630"/>
              </a:solidFill>
              <a:latin typeface="Arial"/>
              <a:ea typeface="+mn-ea"/>
              <a:cs typeface="Arial"/>
            </a:endParaRPr>
          </a:p>
          <a:p>
            <a:pPr defTabSz="2194514" fontAlgn="auto">
              <a:spcBef>
                <a:spcPts val="0"/>
              </a:spcBef>
              <a:spcAft>
                <a:spcPts val="1800"/>
              </a:spcAft>
              <a:defRPr/>
            </a:pPr>
            <a:endParaRPr lang="en-US" sz="4600" b="1" dirty="0">
              <a:solidFill>
                <a:srgbClr val="000630"/>
              </a:solidFill>
              <a:latin typeface="Arial"/>
              <a:ea typeface="+mn-ea"/>
              <a:cs typeface="Arial"/>
            </a:endParaRPr>
          </a:p>
          <a:p>
            <a:pPr defTabSz="2194514" fontAlgn="auto">
              <a:spcBef>
                <a:spcPts val="0"/>
              </a:spcBef>
              <a:spcAft>
                <a:spcPts val="1800"/>
              </a:spcAft>
              <a:defRPr/>
            </a:pPr>
            <a:r>
              <a:rPr lang="en-US" sz="5200" b="1" dirty="0">
                <a:solidFill>
                  <a:srgbClr val="00A7E1"/>
                </a:solidFill>
                <a:latin typeface="Arial"/>
                <a:ea typeface="+mn-ea"/>
                <a:cs typeface="Arial"/>
              </a:rPr>
              <a:t>Heading</a:t>
            </a:r>
          </a:p>
          <a:p>
            <a:pPr defTabSz="2194514" fontAlgn="auto">
              <a:lnSpc>
                <a:spcPts val="4880"/>
              </a:lnSpc>
              <a:spcBef>
                <a:spcPts val="0"/>
              </a:spcBef>
              <a:spcAft>
                <a:spcPts val="0"/>
              </a:spcAft>
              <a:defRPr/>
            </a:pPr>
            <a:r>
              <a:rPr lang="en-US" sz="3600" dirty="0">
                <a:solidFill>
                  <a:srgbClr val="000630"/>
                </a:solidFill>
                <a:latin typeface="Arial"/>
                <a:ea typeface="+mn-ea"/>
                <a:cs typeface="Arial"/>
              </a:rPr>
              <a:t>We hope that this poster template will assist you with your presentation. If you have any questions about the template, or any suggestions </a:t>
            </a:r>
            <a:r>
              <a:rPr lang="en-US" sz="3600" dirty="0" smtClean="0">
                <a:solidFill>
                  <a:srgbClr val="000630"/>
                </a:solidFill>
                <a:latin typeface="Arial"/>
                <a:ea typeface="+mn-ea"/>
                <a:cs typeface="Arial"/>
              </a:rPr>
              <a:t>for improvements, </a:t>
            </a:r>
            <a:r>
              <a:rPr lang="en-US" sz="3600" dirty="0">
                <a:solidFill>
                  <a:srgbClr val="000630"/>
                </a:solidFill>
                <a:latin typeface="Arial"/>
                <a:ea typeface="+mn-ea"/>
                <a:cs typeface="Arial"/>
              </a:rPr>
              <a:t>please visit </a:t>
            </a:r>
            <a:r>
              <a:rPr lang="en-US" sz="3600" dirty="0">
                <a:solidFill>
                  <a:srgbClr val="000630"/>
                </a:solidFill>
                <a:latin typeface="Arial"/>
                <a:ea typeface="+mn-ea"/>
                <a:cs typeface="Arial"/>
                <a:hlinkClick r:id="rId5"/>
              </a:rPr>
              <a:t>http://brand.ubc.ca/support/</a:t>
            </a:r>
            <a:r>
              <a:rPr lang="en-US" sz="3600" dirty="0">
                <a:solidFill>
                  <a:srgbClr val="000630"/>
                </a:solidFill>
                <a:latin typeface="Arial"/>
                <a:ea typeface="+mn-ea"/>
                <a:cs typeface="Arial"/>
              </a:rPr>
              <a:t> and send a support ticket to UBC Communications and Marketing</a:t>
            </a:r>
            <a:r>
              <a:rPr lang="en-US" sz="3600" dirty="0" smtClean="0">
                <a:solidFill>
                  <a:srgbClr val="000630"/>
                </a:solidFill>
                <a:latin typeface="Arial"/>
                <a:ea typeface="+mn-ea"/>
                <a:cs typeface="Arial"/>
              </a:rPr>
              <a:t>.</a:t>
            </a:r>
          </a:p>
          <a:p>
            <a:pPr defTabSz="2194514" fontAlgn="auto">
              <a:lnSpc>
                <a:spcPts val="4880"/>
              </a:lnSpc>
              <a:spcBef>
                <a:spcPts val="0"/>
              </a:spcBef>
              <a:spcAft>
                <a:spcPts val="0"/>
              </a:spcAft>
              <a:defRPr/>
            </a:pPr>
            <a:endParaRPr lang="en-US" sz="3600" dirty="0">
              <a:solidFill>
                <a:srgbClr val="000630"/>
              </a:solidFill>
              <a:latin typeface="Arial"/>
              <a:cs typeface="Arial"/>
            </a:endParaRPr>
          </a:p>
          <a:p>
            <a:pPr defTabSz="2194514" fontAlgn="auto">
              <a:lnSpc>
                <a:spcPts val="4880"/>
              </a:lnSpc>
              <a:spcBef>
                <a:spcPts val="0"/>
              </a:spcBef>
              <a:spcAft>
                <a:spcPts val="0"/>
              </a:spcAft>
              <a:defRPr/>
            </a:pPr>
            <a:r>
              <a:rPr lang="en-US" sz="3600" dirty="0" smtClean="0">
                <a:solidFill>
                  <a:srgbClr val="000630"/>
                </a:solidFill>
                <a:latin typeface="Arial"/>
                <a:ea typeface="+mn-ea"/>
                <a:cs typeface="Arial"/>
              </a:rPr>
              <a:t>If you are need </a:t>
            </a:r>
            <a:r>
              <a:rPr lang="en-US" sz="3600" dirty="0" smtClean="0">
                <a:solidFill>
                  <a:srgbClr val="000630"/>
                </a:solidFill>
                <a:latin typeface="Arial"/>
                <a:cs typeface="Arial"/>
              </a:rPr>
              <a:t>of a horizontal poster template, one </a:t>
            </a:r>
            <a:r>
              <a:rPr lang="en-US" sz="3600" dirty="0">
                <a:solidFill>
                  <a:srgbClr val="000630"/>
                </a:solidFill>
                <a:latin typeface="Arial"/>
                <a:cs typeface="Arial"/>
              </a:rPr>
              <a:t>is available at </a:t>
            </a:r>
            <a:r>
              <a:rPr lang="en-US" sz="3600" dirty="0">
                <a:solidFill>
                  <a:srgbClr val="000630"/>
                </a:solidFill>
                <a:latin typeface="Arial"/>
                <a:cs typeface="Arial"/>
                <a:hlinkClick r:id="rId6"/>
              </a:rPr>
              <a:t>http://brand.ubc.ca/brand-toolkit/templates-and-assets/print-and-presentation-templates</a:t>
            </a:r>
            <a:r>
              <a:rPr lang="en-US" sz="3600" dirty="0" smtClean="0">
                <a:solidFill>
                  <a:srgbClr val="000630"/>
                </a:solidFill>
                <a:latin typeface="Arial"/>
                <a:cs typeface="Arial"/>
                <a:hlinkClick r:id="rId6"/>
              </a:rPr>
              <a:t>/</a:t>
            </a:r>
            <a:r>
              <a:rPr lang="en-US" sz="3600" dirty="0" smtClean="0">
                <a:solidFill>
                  <a:srgbClr val="000630"/>
                </a:solidFill>
                <a:latin typeface="Arial"/>
                <a:cs typeface="Arial"/>
              </a:rPr>
              <a:t> </a:t>
            </a:r>
            <a:endParaRPr lang="en-US" sz="3600" dirty="0">
              <a:solidFill>
                <a:srgbClr val="000630"/>
              </a:solidFill>
              <a:latin typeface="Arial"/>
              <a:ea typeface="+mn-ea"/>
              <a:cs typeface="Arial"/>
            </a:endParaRPr>
          </a:p>
          <a:p>
            <a:pPr defTabSz="2194514" fontAlgn="auto">
              <a:lnSpc>
                <a:spcPts val="5080"/>
              </a:lnSpc>
              <a:spcBef>
                <a:spcPts val="0"/>
              </a:spcBef>
              <a:spcAft>
                <a:spcPts val="0"/>
              </a:spcAft>
              <a:defRPr/>
            </a:pPr>
            <a:endParaRPr lang="en-US" sz="3800" dirty="0">
              <a:solidFill>
                <a:srgbClr val="000630"/>
              </a:solidFill>
              <a:latin typeface="Arial"/>
              <a:ea typeface="+mn-ea"/>
              <a:cs typeface="Arial"/>
            </a:endParaRPr>
          </a:p>
          <a:p>
            <a:pPr defTabSz="2194514" fontAlgn="auto">
              <a:spcBef>
                <a:spcPts val="0"/>
              </a:spcBef>
              <a:spcAft>
                <a:spcPts val="1800"/>
              </a:spcAft>
              <a:defRPr/>
            </a:pPr>
            <a:r>
              <a:rPr lang="en-US" sz="5200" b="1" dirty="0">
                <a:solidFill>
                  <a:srgbClr val="00A7E1"/>
                </a:solidFill>
                <a:latin typeface="Arial"/>
                <a:ea typeface="+mn-ea"/>
                <a:cs typeface="Arial"/>
              </a:rPr>
              <a:t>Reference / </a:t>
            </a:r>
            <a:r>
              <a:rPr lang="en-US" sz="5200" b="1" dirty="0" smtClean="0">
                <a:solidFill>
                  <a:srgbClr val="00A7E1"/>
                </a:solidFill>
                <a:latin typeface="Arial"/>
                <a:ea typeface="+mn-ea"/>
                <a:cs typeface="Arial"/>
              </a:rPr>
              <a:t>Bibliography</a:t>
            </a:r>
            <a:endParaRPr lang="en-US" sz="5200" b="1" dirty="0">
              <a:solidFill>
                <a:srgbClr val="00A7E1"/>
              </a:solidFill>
              <a:latin typeface="Arial"/>
              <a:ea typeface="+mn-ea"/>
              <a:cs typeface="Arial"/>
            </a:endParaRPr>
          </a:p>
          <a:p>
            <a:pPr marL="514350" indent="-514350" defTabSz="2194514" fontAlgn="auto">
              <a:lnSpc>
                <a:spcPts val="3680"/>
              </a:lnSpc>
              <a:spcBef>
                <a:spcPts val="0"/>
              </a:spcBef>
              <a:spcAft>
                <a:spcPts val="0"/>
              </a:spcAft>
              <a:buFont typeface="+mj-lt"/>
              <a:buAutoNum type="arabicPeriod"/>
              <a:defRPr/>
            </a:pPr>
            <a:r>
              <a:rPr lang="en-US" sz="2800" dirty="0">
                <a:solidFill>
                  <a:srgbClr val="000630"/>
                </a:solidFill>
                <a:latin typeface="Arial"/>
                <a:ea typeface="+mn-ea"/>
                <a:cs typeface="Arial"/>
              </a:rPr>
              <a:t>Add your references in this section. Ensure that you are using the correct reference format. </a:t>
            </a:r>
          </a:p>
          <a:p>
            <a:pPr marL="514350" indent="-514350" defTabSz="2194514" fontAlgn="auto">
              <a:lnSpc>
                <a:spcPts val="3680"/>
              </a:lnSpc>
              <a:spcBef>
                <a:spcPts val="0"/>
              </a:spcBef>
              <a:spcAft>
                <a:spcPts val="0"/>
              </a:spcAft>
              <a:buFont typeface="+mj-lt"/>
              <a:buAutoNum type="arabicPeriod"/>
              <a:defRPr/>
            </a:pPr>
            <a:r>
              <a:rPr lang="en-US" sz="2800" dirty="0">
                <a:solidFill>
                  <a:srgbClr val="000630"/>
                </a:solidFill>
                <a:latin typeface="Arial"/>
                <a:ea typeface="+mn-ea"/>
                <a:cs typeface="Arial"/>
              </a:rPr>
              <a:t>Add your references in this section. Ensure that you are using the correct reference format.</a:t>
            </a:r>
          </a:p>
          <a:p>
            <a:pPr marL="514350" indent="-514350" defTabSz="2194514" fontAlgn="auto">
              <a:lnSpc>
                <a:spcPts val="3680"/>
              </a:lnSpc>
              <a:spcBef>
                <a:spcPts val="0"/>
              </a:spcBef>
              <a:spcAft>
                <a:spcPts val="0"/>
              </a:spcAft>
              <a:buFont typeface="+mj-lt"/>
              <a:buAutoNum type="arabicPeriod"/>
              <a:defRPr/>
            </a:pPr>
            <a:r>
              <a:rPr lang="en-US" sz="2800" dirty="0">
                <a:solidFill>
                  <a:srgbClr val="000630"/>
                </a:solidFill>
                <a:latin typeface="Arial"/>
                <a:ea typeface="+mn-ea"/>
                <a:cs typeface="Arial"/>
              </a:rPr>
              <a:t>Add your references in this section. Ensure that you are using the correct reference format.</a:t>
            </a:r>
          </a:p>
          <a:p>
            <a:pPr marL="514350" indent="-514350" defTabSz="2194514" fontAlgn="auto">
              <a:lnSpc>
                <a:spcPts val="3680"/>
              </a:lnSpc>
              <a:spcBef>
                <a:spcPts val="0"/>
              </a:spcBef>
              <a:spcAft>
                <a:spcPts val="0"/>
              </a:spcAft>
              <a:buFont typeface="+mj-lt"/>
              <a:buAutoNum type="arabicPeriod"/>
              <a:defRPr/>
            </a:pPr>
            <a:r>
              <a:rPr lang="en-US" sz="2800" dirty="0">
                <a:solidFill>
                  <a:srgbClr val="000630"/>
                </a:solidFill>
                <a:latin typeface="Arial"/>
                <a:ea typeface="+mn-ea"/>
                <a:cs typeface="Arial"/>
              </a:rPr>
              <a:t>Add your references in this section. Ensure that you are using the correct reference format.</a:t>
            </a:r>
          </a:p>
          <a:p>
            <a:pPr defTabSz="2194514" fontAlgn="auto">
              <a:lnSpc>
                <a:spcPts val="5080"/>
              </a:lnSpc>
              <a:spcBef>
                <a:spcPts val="0"/>
              </a:spcBef>
              <a:spcAft>
                <a:spcPts val="0"/>
              </a:spcAft>
              <a:defRPr/>
            </a:pPr>
            <a:endParaRPr lang="en-US" sz="2800" dirty="0">
              <a:solidFill>
                <a:srgbClr val="000630"/>
              </a:solidFill>
              <a:latin typeface="Arial"/>
              <a:ea typeface="+mn-ea"/>
              <a:cs typeface="Arial"/>
            </a:endParaRPr>
          </a:p>
          <a:p>
            <a:pPr defTabSz="2194514" fontAlgn="auto">
              <a:spcBef>
                <a:spcPts val="0"/>
              </a:spcBef>
              <a:spcAft>
                <a:spcPts val="1800"/>
              </a:spcAft>
              <a:defRPr/>
            </a:pPr>
            <a:r>
              <a:rPr lang="en-US" sz="5200" b="1" dirty="0">
                <a:solidFill>
                  <a:srgbClr val="00A7E1"/>
                </a:solidFill>
                <a:latin typeface="Arial"/>
                <a:ea typeface="+mn-ea"/>
                <a:cs typeface="Arial"/>
              </a:rPr>
              <a:t>Acknowledgement </a:t>
            </a:r>
          </a:p>
          <a:p>
            <a:pPr defTabSz="2194514" fontAlgn="auto">
              <a:spcBef>
                <a:spcPts val="0"/>
              </a:spcBef>
              <a:spcAft>
                <a:spcPts val="1800"/>
              </a:spcAft>
              <a:defRPr/>
            </a:pPr>
            <a:r>
              <a:rPr lang="en-US" sz="2800" dirty="0">
                <a:solidFill>
                  <a:srgbClr val="000630"/>
                </a:solidFill>
                <a:latin typeface="Arial"/>
                <a:ea typeface="+mn-ea"/>
                <a:cs typeface="Arial"/>
              </a:rPr>
              <a:t>Give acknowledgement to any partners that assisted with your research. </a:t>
            </a:r>
            <a:endParaRPr lang="en-US" sz="3600" b="1" dirty="0">
              <a:solidFill>
                <a:srgbClr val="000630"/>
              </a:solidFill>
              <a:latin typeface="Arial"/>
              <a:ea typeface="+mn-ea"/>
              <a:cs typeface="Arial"/>
            </a:endParaRPr>
          </a:p>
          <a:p>
            <a:pPr marL="514350" indent="-514350" defTabSz="2194514" fontAlgn="auto">
              <a:lnSpc>
                <a:spcPts val="3680"/>
              </a:lnSpc>
              <a:spcBef>
                <a:spcPts val="0"/>
              </a:spcBef>
              <a:spcAft>
                <a:spcPts val="0"/>
              </a:spcAft>
              <a:buFont typeface="+mj-lt"/>
              <a:buAutoNum type="arabicPeriod"/>
              <a:defRPr/>
            </a:pPr>
            <a:endParaRPr lang="en-US" sz="3600" dirty="0">
              <a:solidFill>
                <a:srgbClr val="000630"/>
              </a:solidFill>
              <a:latin typeface="Arial"/>
              <a:ea typeface="+mn-ea"/>
              <a:cs typeface="Arial"/>
            </a:endParaRPr>
          </a:p>
          <a:p>
            <a:pPr defTabSz="2194514" fontAlgn="auto">
              <a:lnSpc>
                <a:spcPts val="5080"/>
              </a:lnSpc>
              <a:spcBef>
                <a:spcPts val="0"/>
              </a:spcBef>
              <a:spcAft>
                <a:spcPts val="0"/>
              </a:spcAft>
              <a:defRPr/>
            </a:pPr>
            <a:endParaRPr lang="en-US" sz="3800" dirty="0">
              <a:solidFill>
                <a:srgbClr val="000630"/>
              </a:solidFill>
              <a:latin typeface="Arial"/>
              <a:ea typeface="+mn-ea"/>
              <a:cs typeface="Arial"/>
            </a:endParaRPr>
          </a:p>
          <a:p>
            <a:pPr defTabSz="2194514" fontAlgn="auto">
              <a:spcBef>
                <a:spcPts val="0"/>
              </a:spcBef>
              <a:spcAft>
                <a:spcPts val="0"/>
              </a:spcAft>
              <a:defRPr/>
            </a:pPr>
            <a:endParaRPr lang="en-US" sz="12600" b="1" dirty="0">
              <a:latin typeface="Arial"/>
              <a:ea typeface="+mn-ea"/>
              <a:cs typeface="Arial"/>
            </a:endParaRPr>
          </a:p>
        </p:txBody>
      </p:sp>
      <p:sp>
        <p:nvSpPr>
          <p:cNvPr id="17" name="TextBox 20"/>
          <p:cNvSpPr txBox="1">
            <a:spLocks noChangeArrowheads="1"/>
          </p:cNvSpPr>
          <p:nvPr/>
        </p:nvSpPr>
        <p:spPr bwMode="auto">
          <a:xfrm>
            <a:off x="11831639" y="19941996"/>
            <a:ext cx="9601200" cy="287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8700">
                <a:solidFill>
                  <a:schemeClr val="tx1"/>
                </a:solidFill>
                <a:latin typeface="Calibri" charset="0"/>
                <a:ea typeface="ＭＳ Ｐゴシック" charset="0"/>
                <a:cs typeface="ＭＳ Ｐゴシック" charset="0"/>
              </a:defRPr>
            </a:lvl1pPr>
            <a:lvl2pPr marL="742950" indent="-285750" eaLnBrk="0" hangingPunct="0">
              <a:defRPr sz="8700">
                <a:solidFill>
                  <a:schemeClr val="tx1"/>
                </a:solidFill>
                <a:latin typeface="Calibri" charset="0"/>
                <a:ea typeface="ＭＳ Ｐゴシック" charset="0"/>
              </a:defRPr>
            </a:lvl2pPr>
            <a:lvl3pPr marL="1143000" indent="-228600" eaLnBrk="0" hangingPunct="0">
              <a:defRPr sz="8700">
                <a:solidFill>
                  <a:schemeClr val="tx1"/>
                </a:solidFill>
                <a:latin typeface="Calibri" charset="0"/>
                <a:ea typeface="ＭＳ Ｐゴシック" charset="0"/>
              </a:defRPr>
            </a:lvl3pPr>
            <a:lvl4pPr marL="1600200" indent="-228600" eaLnBrk="0" hangingPunct="0">
              <a:defRPr sz="8700">
                <a:solidFill>
                  <a:schemeClr val="tx1"/>
                </a:solidFill>
                <a:latin typeface="Calibri" charset="0"/>
                <a:ea typeface="ＭＳ Ｐゴシック" charset="0"/>
              </a:defRPr>
            </a:lvl4pPr>
            <a:lvl5pPr marL="2057400" indent="-228600" eaLnBrk="0" hangingPunct="0">
              <a:defRPr sz="8700">
                <a:solidFill>
                  <a:schemeClr val="tx1"/>
                </a:solidFill>
                <a:latin typeface="Calibri" charset="0"/>
                <a:ea typeface="ＭＳ Ｐゴシック" charset="0"/>
              </a:defRPr>
            </a:lvl5pPr>
            <a:lvl6pPr marL="2514600" indent="-228600" defTabSz="2193925" eaLnBrk="0" fontAlgn="base" hangingPunct="0">
              <a:spcBef>
                <a:spcPct val="0"/>
              </a:spcBef>
              <a:spcAft>
                <a:spcPct val="0"/>
              </a:spcAft>
              <a:defRPr sz="8700">
                <a:solidFill>
                  <a:schemeClr val="tx1"/>
                </a:solidFill>
                <a:latin typeface="Calibri" charset="0"/>
                <a:ea typeface="ＭＳ Ｐゴシック" charset="0"/>
              </a:defRPr>
            </a:lvl6pPr>
            <a:lvl7pPr marL="2971800" indent="-228600" defTabSz="2193925" eaLnBrk="0" fontAlgn="base" hangingPunct="0">
              <a:spcBef>
                <a:spcPct val="0"/>
              </a:spcBef>
              <a:spcAft>
                <a:spcPct val="0"/>
              </a:spcAft>
              <a:defRPr sz="8700">
                <a:solidFill>
                  <a:schemeClr val="tx1"/>
                </a:solidFill>
                <a:latin typeface="Calibri" charset="0"/>
                <a:ea typeface="ＭＳ Ｐゴシック" charset="0"/>
              </a:defRPr>
            </a:lvl7pPr>
            <a:lvl8pPr marL="3429000" indent="-228600" defTabSz="2193925" eaLnBrk="0" fontAlgn="base" hangingPunct="0">
              <a:spcBef>
                <a:spcPct val="0"/>
              </a:spcBef>
              <a:spcAft>
                <a:spcPct val="0"/>
              </a:spcAft>
              <a:defRPr sz="8700">
                <a:solidFill>
                  <a:schemeClr val="tx1"/>
                </a:solidFill>
                <a:latin typeface="Calibri" charset="0"/>
                <a:ea typeface="ＭＳ Ｐゴシック" charset="0"/>
              </a:defRPr>
            </a:lvl8pPr>
            <a:lvl9pPr marL="3886200" indent="-228600" defTabSz="2193925" eaLnBrk="0" fontAlgn="base" hangingPunct="0">
              <a:spcBef>
                <a:spcPct val="0"/>
              </a:spcBef>
              <a:spcAft>
                <a:spcPct val="0"/>
              </a:spcAft>
              <a:defRPr sz="8700">
                <a:solidFill>
                  <a:schemeClr val="tx1"/>
                </a:solidFill>
                <a:latin typeface="Calibri" charset="0"/>
                <a:ea typeface="ＭＳ Ｐゴシック" charset="0"/>
              </a:defRPr>
            </a:lvl9pPr>
          </a:lstStyle>
          <a:p>
            <a:pPr eaLnBrk="1" hangingPunct="1">
              <a:spcAft>
                <a:spcPts val="1800"/>
              </a:spcAft>
            </a:pPr>
            <a:r>
              <a:rPr lang="en-US" sz="3200" b="1" dirty="0">
                <a:solidFill>
                  <a:srgbClr val="000630"/>
                </a:solidFill>
                <a:latin typeface="Arial" charset="0"/>
                <a:cs typeface="Arial" charset="0"/>
              </a:rPr>
              <a:t>Graph or Image Title</a:t>
            </a:r>
          </a:p>
          <a:p>
            <a:pPr eaLnBrk="1" hangingPunct="1">
              <a:lnSpc>
                <a:spcPts val="3675"/>
              </a:lnSpc>
            </a:pPr>
            <a:r>
              <a:rPr lang="en-US" sz="2800" i="1" dirty="0">
                <a:solidFill>
                  <a:srgbClr val="000630"/>
                </a:solidFill>
                <a:latin typeface="Arial" charset="0"/>
                <a:cs typeface="Arial" charset="0"/>
              </a:rPr>
              <a:t>Captions for a graph or image can be smaller than the rest of the text on your poster. If you are using someone else’s image or graph, ensure that you have rights to reproduce it. If needed, give acknowledgement to the original source of the material.</a:t>
            </a:r>
          </a:p>
        </p:txBody>
      </p:sp>
      <p:graphicFrame>
        <p:nvGraphicFramePr>
          <p:cNvPr id="18" name="Chart 23"/>
          <p:cNvGraphicFramePr>
            <a:graphicFrameLocks noChangeAspect="1"/>
          </p:cNvGraphicFramePr>
          <p:nvPr>
            <p:extLst>
              <p:ext uri="{D42A27DB-BD31-4B8C-83A1-F6EECF244321}">
                <p14:modId xmlns:p14="http://schemas.microsoft.com/office/powerpoint/2010/main" val="3726233320"/>
              </p:ext>
            </p:extLst>
          </p:nvPr>
        </p:nvGraphicFramePr>
        <p:xfrm>
          <a:off x="11831639" y="23639273"/>
          <a:ext cx="9601200" cy="6431597"/>
        </p:xfrm>
        <a:graphic>
          <a:graphicData uri="http://schemas.openxmlformats.org/presentationml/2006/ole">
            <mc:AlternateContent xmlns:mc="http://schemas.openxmlformats.org/markup-compatibility/2006">
              <mc:Choice xmlns:v="urn:schemas-microsoft-com:vml" Requires="v">
                <p:oleObj spid="_x0000_s1029" r:id="rId7" imgW="10222147" imgH="6851338" progId="Excel.Chart.8">
                  <p:embed/>
                </p:oleObj>
              </mc:Choice>
              <mc:Fallback>
                <p:oleObj r:id="rId7" imgW="10222147" imgH="6851338" progId="Excel.Char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31639" y="23639273"/>
                        <a:ext cx="9601200" cy="6431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9" name="object 18"/>
          <p:cNvSpPr/>
          <p:nvPr/>
        </p:nvSpPr>
        <p:spPr>
          <a:xfrm>
            <a:off x="11831639" y="19441932"/>
            <a:ext cx="9601200" cy="1338828"/>
          </a:xfrm>
          <a:custGeom>
            <a:avLst/>
            <a:gdLst/>
            <a:ahLst/>
            <a:cxnLst/>
            <a:rect l="l" t="t" r="r" b="b"/>
            <a:pathLst>
              <a:path w="18638176">
                <a:moveTo>
                  <a:pt x="0" y="0"/>
                </a:moveTo>
                <a:lnTo>
                  <a:pt x="18638176" y="0"/>
                </a:lnTo>
              </a:path>
            </a:pathLst>
          </a:custGeom>
          <a:ln w="9525">
            <a:solidFill>
              <a:schemeClr val="bg1">
                <a:lumMod val="75000"/>
              </a:schemeClr>
            </a:solidFill>
          </a:ln>
        </p:spPr>
        <p:txBody>
          <a:bodyPr wrap="square" lIns="0" tIns="0" rIns="0" bIns="0">
            <a:spAutoFit/>
          </a:bodyPr>
          <a:lstStyle/>
          <a:p>
            <a:pPr defTabSz="2194514" fontAlgn="auto">
              <a:spcBef>
                <a:spcPts val="0"/>
              </a:spcBef>
              <a:spcAft>
                <a:spcPts val="0"/>
              </a:spcAft>
              <a:defRPr/>
            </a:pPr>
            <a:endParaRPr>
              <a:latin typeface="+mn-lt"/>
              <a:ea typeface="+mn-ea"/>
              <a:cs typeface="+mn-cs"/>
            </a:endParaRPr>
          </a:p>
        </p:txBody>
      </p:sp>
      <p:pic>
        <p:nvPicPr>
          <p:cNvPr id="22" name="Picture 2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90639" y="34225945"/>
            <a:ext cx="9601200" cy="45040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TextBox 20"/>
          <p:cNvSpPr txBox="1">
            <a:spLocks noChangeArrowheads="1"/>
          </p:cNvSpPr>
          <p:nvPr/>
        </p:nvSpPr>
        <p:spPr bwMode="auto">
          <a:xfrm>
            <a:off x="1290639" y="30583504"/>
            <a:ext cx="9601200" cy="287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8700">
                <a:solidFill>
                  <a:schemeClr val="tx1"/>
                </a:solidFill>
                <a:latin typeface="Calibri" charset="0"/>
                <a:ea typeface="ＭＳ Ｐゴシック" charset="0"/>
                <a:cs typeface="ＭＳ Ｐゴシック" charset="0"/>
              </a:defRPr>
            </a:lvl1pPr>
            <a:lvl2pPr marL="742950" indent="-285750" eaLnBrk="0" hangingPunct="0">
              <a:defRPr sz="8700">
                <a:solidFill>
                  <a:schemeClr val="tx1"/>
                </a:solidFill>
                <a:latin typeface="Calibri" charset="0"/>
                <a:ea typeface="ＭＳ Ｐゴシック" charset="0"/>
              </a:defRPr>
            </a:lvl2pPr>
            <a:lvl3pPr marL="1143000" indent="-228600" eaLnBrk="0" hangingPunct="0">
              <a:defRPr sz="8700">
                <a:solidFill>
                  <a:schemeClr val="tx1"/>
                </a:solidFill>
                <a:latin typeface="Calibri" charset="0"/>
                <a:ea typeface="ＭＳ Ｐゴシック" charset="0"/>
              </a:defRPr>
            </a:lvl3pPr>
            <a:lvl4pPr marL="1600200" indent="-228600" eaLnBrk="0" hangingPunct="0">
              <a:defRPr sz="8700">
                <a:solidFill>
                  <a:schemeClr val="tx1"/>
                </a:solidFill>
                <a:latin typeface="Calibri" charset="0"/>
                <a:ea typeface="ＭＳ Ｐゴシック" charset="0"/>
              </a:defRPr>
            </a:lvl4pPr>
            <a:lvl5pPr marL="2057400" indent="-228600" eaLnBrk="0" hangingPunct="0">
              <a:defRPr sz="8700">
                <a:solidFill>
                  <a:schemeClr val="tx1"/>
                </a:solidFill>
                <a:latin typeface="Calibri" charset="0"/>
                <a:ea typeface="ＭＳ Ｐゴシック" charset="0"/>
              </a:defRPr>
            </a:lvl5pPr>
            <a:lvl6pPr marL="2514600" indent="-228600" defTabSz="2193925" eaLnBrk="0" fontAlgn="base" hangingPunct="0">
              <a:spcBef>
                <a:spcPct val="0"/>
              </a:spcBef>
              <a:spcAft>
                <a:spcPct val="0"/>
              </a:spcAft>
              <a:defRPr sz="8700">
                <a:solidFill>
                  <a:schemeClr val="tx1"/>
                </a:solidFill>
                <a:latin typeface="Calibri" charset="0"/>
                <a:ea typeface="ＭＳ Ｐゴシック" charset="0"/>
              </a:defRPr>
            </a:lvl6pPr>
            <a:lvl7pPr marL="2971800" indent="-228600" defTabSz="2193925" eaLnBrk="0" fontAlgn="base" hangingPunct="0">
              <a:spcBef>
                <a:spcPct val="0"/>
              </a:spcBef>
              <a:spcAft>
                <a:spcPct val="0"/>
              </a:spcAft>
              <a:defRPr sz="8700">
                <a:solidFill>
                  <a:schemeClr val="tx1"/>
                </a:solidFill>
                <a:latin typeface="Calibri" charset="0"/>
                <a:ea typeface="ＭＳ Ｐゴシック" charset="0"/>
              </a:defRPr>
            </a:lvl7pPr>
            <a:lvl8pPr marL="3429000" indent="-228600" defTabSz="2193925" eaLnBrk="0" fontAlgn="base" hangingPunct="0">
              <a:spcBef>
                <a:spcPct val="0"/>
              </a:spcBef>
              <a:spcAft>
                <a:spcPct val="0"/>
              </a:spcAft>
              <a:defRPr sz="8700">
                <a:solidFill>
                  <a:schemeClr val="tx1"/>
                </a:solidFill>
                <a:latin typeface="Calibri" charset="0"/>
                <a:ea typeface="ＭＳ Ｐゴシック" charset="0"/>
              </a:defRPr>
            </a:lvl8pPr>
            <a:lvl9pPr marL="3886200" indent="-228600" defTabSz="2193925" eaLnBrk="0" fontAlgn="base" hangingPunct="0">
              <a:spcBef>
                <a:spcPct val="0"/>
              </a:spcBef>
              <a:spcAft>
                <a:spcPct val="0"/>
              </a:spcAft>
              <a:defRPr sz="8700">
                <a:solidFill>
                  <a:schemeClr val="tx1"/>
                </a:solidFill>
                <a:latin typeface="Calibri" charset="0"/>
                <a:ea typeface="ＭＳ Ｐゴシック" charset="0"/>
              </a:defRPr>
            </a:lvl9pPr>
          </a:lstStyle>
          <a:p>
            <a:pPr eaLnBrk="1" hangingPunct="1">
              <a:spcAft>
                <a:spcPts val="1800"/>
              </a:spcAft>
            </a:pPr>
            <a:r>
              <a:rPr lang="en-US" sz="3200" b="1" dirty="0">
                <a:solidFill>
                  <a:srgbClr val="000630"/>
                </a:solidFill>
                <a:latin typeface="Arial" charset="0"/>
                <a:cs typeface="Arial" charset="0"/>
              </a:rPr>
              <a:t>Graph or Image Title</a:t>
            </a:r>
          </a:p>
          <a:p>
            <a:pPr eaLnBrk="1" hangingPunct="1">
              <a:lnSpc>
                <a:spcPts val="3675"/>
              </a:lnSpc>
            </a:pPr>
            <a:r>
              <a:rPr lang="en-US" sz="2800" i="1" dirty="0">
                <a:solidFill>
                  <a:srgbClr val="000630"/>
                </a:solidFill>
                <a:latin typeface="Arial" charset="0"/>
                <a:cs typeface="Arial" charset="0"/>
              </a:rPr>
              <a:t>Captions for a graph or image can be smaller than the rest of the text on your poster. If you are using someone else’s image or graph, ensure that you have rights to reproduce it. If needed, give acknowledgement to the original source of the material.</a:t>
            </a:r>
          </a:p>
        </p:txBody>
      </p:sp>
      <p:sp>
        <p:nvSpPr>
          <p:cNvPr id="25" name="object 18"/>
          <p:cNvSpPr/>
          <p:nvPr/>
        </p:nvSpPr>
        <p:spPr>
          <a:xfrm>
            <a:off x="1290639" y="30083440"/>
            <a:ext cx="9601200" cy="1338828"/>
          </a:xfrm>
          <a:custGeom>
            <a:avLst/>
            <a:gdLst/>
            <a:ahLst/>
            <a:cxnLst/>
            <a:rect l="l" t="t" r="r" b="b"/>
            <a:pathLst>
              <a:path w="18638176">
                <a:moveTo>
                  <a:pt x="0" y="0"/>
                </a:moveTo>
                <a:lnTo>
                  <a:pt x="18638176" y="0"/>
                </a:lnTo>
              </a:path>
            </a:pathLst>
          </a:custGeom>
          <a:ln w="9525">
            <a:solidFill>
              <a:schemeClr val="bg1">
                <a:lumMod val="75000"/>
              </a:schemeClr>
            </a:solidFill>
          </a:ln>
        </p:spPr>
        <p:txBody>
          <a:bodyPr wrap="square" lIns="0" tIns="0" rIns="0" bIns="0">
            <a:spAutoFit/>
          </a:bodyPr>
          <a:lstStyle/>
          <a:p>
            <a:pPr defTabSz="2194514" fontAlgn="auto">
              <a:spcBef>
                <a:spcPts val="0"/>
              </a:spcBef>
              <a:spcAft>
                <a:spcPts val="0"/>
              </a:spcAft>
              <a:defRPr/>
            </a:pPr>
            <a:endParaRPr>
              <a:latin typeface="+mn-lt"/>
              <a:ea typeface="+mn-ea"/>
              <a:cs typeface="+mn-cs"/>
            </a:endParaRPr>
          </a:p>
        </p:txBody>
      </p:sp>
      <p:sp>
        <p:nvSpPr>
          <p:cNvPr id="26" name="Rounded Rectangle 25"/>
          <p:cNvSpPr/>
          <p:nvPr/>
        </p:nvSpPr>
        <p:spPr>
          <a:xfrm>
            <a:off x="28826025" y="41714739"/>
            <a:ext cx="3687543" cy="1731962"/>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194514" fontAlgn="auto">
              <a:spcBef>
                <a:spcPts val="0"/>
              </a:spcBef>
              <a:spcAft>
                <a:spcPts val="0"/>
              </a:spcAft>
              <a:defRPr/>
            </a:pPr>
            <a:endParaRPr lang="en-US"/>
          </a:p>
        </p:txBody>
      </p:sp>
      <p:sp>
        <p:nvSpPr>
          <p:cNvPr id="27" name="TextBox 35"/>
          <p:cNvSpPr txBox="1">
            <a:spLocks noChangeArrowheads="1"/>
          </p:cNvSpPr>
          <p:nvPr/>
        </p:nvSpPr>
        <p:spPr bwMode="auto">
          <a:xfrm>
            <a:off x="29203836" y="41948101"/>
            <a:ext cx="3119220" cy="1200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700">
                <a:solidFill>
                  <a:schemeClr val="tx1"/>
                </a:solidFill>
                <a:latin typeface="Calibri" charset="0"/>
                <a:ea typeface="ＭＳ Ｐゴシック" charset="0"/>
                <a:cs typeface="ＭＳ Ｐゴシック" charset="0"/>
              </a:defRPr>
            </a:lvl1pPr>
            <a:lvl2pPr marL="742950" indent="-285750" eaLnBrk="0" hangingPunct="0">
              <a:defRPr sz="8700">
                <a:solidFill>
                  <a:schemeClr val="tx1"/>
                </a:solidFill>
                <a:latin typeface="Calibri" charset="0"/>
                <a:ea typeface="ＭＳ Ｐゴシック" charset="0"/>
              </a:defRPr>
            </a:lvl2pPr>
            <a:lvl3pPr marL="1143000" indent="-228600" eaLnBrk="0" hangingPunct="0">
              <a:defRPr sz="8700">
                <a:solidFill>
                  <a:schemeClr val="tx1"/>
                </a:solidFill>
                <a:latin typeface="Calibri" charset="0"/>
                <a:ea typeface="ＭＳ Ｐゴシック" charset="0"/>
              </a:defRPr>
            </a:lvl3pPr>
            <a:lvl4pPr marL="1600200" indent="-228600" eaLnBrk="0" hangingPunct="0">
              <a:defRPr sz="8700">
                <a:solidFill>
                  <a:schemeClr val="tx1"/>
                </a:solidFill>
                <a:latin typeface="Calibri" charset="0"/>
                <a:ea typeface="ＭＳ Ｐゴシック" charset="0"/>
              </a:defRPr>
            </a:lvl4pPr>
            <a:lvl5pPr marL="2057400" indent="-228600" eaLnBrk="0" hangingPunct="0">
              <a:defRPr sz="8700">
                <a:solidFill>
                  <a:schemeClr val="tx1"/>
                </a:solidFill>
                <a:latin typeface="Calibri" charset="0"/>
                <a:ea typeface="ＭＳ Ｐゴシック" charset="0"/>
              </a:defRPr>
            </a:lvl5pPr>
            <a:lvl6pPr marL="2514600" indent="-228600" defTabSz="2193925" eaLnBrk="0" fontAlgn="base" hangingPunct="0">
              <a:spcBef>
                <a:spcPct val="0"/>
              </a:spcBef>
              <a:spcAft>
                <a:spcPct val="0"/>
              </a:spcAft>
              <a:defRPr sz="8700">
                <a:solidFill>
                  <a:schemeClr val="tx1"/>
                </a:solidFill>
                <a:latin typeface="Calibri" charset="0"/>
                <a:ea typeface="ＭＳ Ｐゴシック" charset="0"/>
              </a:defRPr>
            </a:lvl6pPr>
            <a:lvl7pPr marL="2971800" indent="-228600" defTabSz="2193925" eaLnBrk="0" fontAlgn="base" hangingPunct="0">
              <a:spcBef>
                <a:spcPct val="0"/>
              </a:spcBef>
              <a:spcAft>
                <a:spcPct val="0"/>
              </a:spcAft>
              <a:defRPr sz="8700">
                <a:solidFill>
                  <a:schemeClr val="tx1"/>
                </a:solidFill>
                <a:latin typeface="Calibri" charset="0"/>
                <a:ea typeface="ＭＳ Ｐゴシック" charset="0"/>
              </a:defRPr>
            </a:lvl7pPr>
            <a:lvl8pPr marL="3429000" indent="-228600" defTabSz="2193925" eaLnBrk="0" fontAlgn="base" hangingPunct="0">
              <a:spcBef>
                <a:spcPct val="0"/>
              </a:spcBef>
              <a:spcAft>
                <a:spcPct val="0"/>
              </a:spcAft>
              <a:defRPr sz="8700">
                <a:solidFill>
                  <a:schemeClr val="tx1"/>
                </a:solidFill>
                <a:latin typeface="Calibri" charset="0"/>
                <a:ea typeface="ＭＳ Ｐゴシック" charset="0"/>
              </a:defRPr>
            </a:lvl8pPr>
            <a:lvl9pPr marL="3886200" indent="-228600" defTabSz="2193925" eaLnBrk="0" fontAlgn="base" hangingPunct="0">
              <a:spcBef>
                <a:spcPct val="0"/>
              </a:spcBef>
              <a:spcAft>
                <a:spcPct val="0"/>
              </a:spcAft>
              <a:defRPr sz="8700">
                <a:solidFill>
                  <a:schemeClr val="tx1"/>
                </a:solidFill>
                <a:latin typeface="Calibri" charset="0"/>
                <a:ea typeface="ＭＳ Ｐゴシック" charset="0"/>
              </a:defRPr>
            </a:lvl9pPr>
          </a:lstStyle>
          <a:p>
            <a:pPr eaLnBrk="1" hangingPunct="1"/>
            <a:r>
              <a:rPr lang="en-US" sz="2400" b="1" dirty="0">
                <a:solidFill>
                  <a:srgbClr val="000630"/>
                </a:solidFill>
                <a:latin typeface="Arial" charset="0"/>
                <a:cs typeface="Arial" charset="0"/>
              </a:rPr>
              <a:t>Delete shape and insert partner logo (if applicable)</a:t>
            </a:r>
          </a:p>
        </p:txBody>
      </p:sp>
    </p:spTree>
    <p:extLst>
      <p:ext uri="{BB962C8B-B14F-4D97-AF65-F5344CB8AC3E}">
        <p14:creationId xmlns:p14="http://schemas.microsoft.com/office/powerpoint/2010/main" val="3548926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302</Words>
  <Application>Microsoft Office PowerPoint</Application>
  <PresentationFormat>Custom</PresentationFormat>
  <Paragraphs>64</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ＭＳ Ｐゴシック</vt:lpstr>
      <vt:lpstr>Arial</vt:lpstr>
      <vt:lpstr>Calibri</vt:lpstr>
      <vt:lpstr>Office Theme</vt:lpstr>
      <vt:lpstr>Microsoft Excel Chart</vt:lpstr>
      <vt:lpstr>PowerPoint Presentation</vt:lpstr>
    </vt:vector>
  </TitlesOfParts>
  <Company>UBC Communications and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DesignTwo</dc:creator>
  <cp:lastModifiedBy>Frank Wang</cp:lastModifiedBy>
  <cp:revision>3</cp:revision>
  <dcterms:created xsi:type="dcterms:W3CDTF">2017-05-05T21:28:27Z</dcterms:created>
  <dcterms:modified xsi:type="dcterms:W3CDTF">2021-11-13T00:20:48Z</dcterms:modified>
</cp:coreProperties>
</file>