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60" r:id="rId7"/>
    <p:sldId id="259" r:id="rId8"/>
    <p:sldId id="261" r:id="rId9"/>
    <p:sldId id="262" r:id="rId10"/>
    <p:sldId id="263" r:id="rId11"/>
    <p:sldId id="268" r:id="rId12"/>
    <p:sldId id="264" r:id="rId13"/>
    <p:sldId id="265" r:id="rId14"/>
    <p:sldId id="266" r:id="rId15"/>
    <p:sldId id="269" r:id="rId16"/>
    <p:sldId id="267" r:id="rId17"/>
    <p:sldId id="257" r:id="rId18"/>
  </p:sldIdLst>
  <p:sldSz cx="9144000" cy="5143500" type="screen16x9"/>
  <p:notesSz cx="6858000" cy="9144000"/>
  <p:custDataLst>
    <p:tags r:id="rId21"/>
  </p:custDataLst>
  <p:defaultTextStyle>
    <a:defPPr>
      <a:defRPr lang="sv-S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3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437"/>
    <a:srgbClr val="722382"/>
    <a:srgbClr val="EF8400"/>
    <a:srgbClr val="D1007B"/>
    <a:srgbClr val="00A1B0"/>
    <a:srgbClr val="006BB1"/>
    <a:srgbClr val="CD003A"/>
    <a:srgbClr val="D0D0D0"/>
    <a:srgbClr val="B60E24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llanmörkt format 2 - Dekorfärg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llanmörkt format 2 - Dekorfärg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just format 1 - Dekorfärg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just format 1 - Dekorfärg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just format 1 - Dekorfärg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just format 1 - Dekorfärg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just format 3 - Dekorfärg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just format 3 - Dekorfärg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just format 3 - Dekorfärg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46F890A9-2807-4EBB-B81D-B2AA78EC7F39}" styleName="Mörkt format 2 - Dekorfärg 5/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Format med tema 1 - dekorfärg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llanmörkt format 2 - Dekorfär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llanmörkt format 2 - Dekorfär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llanmörkt format 4 - Dekorfärg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llanmörkt format 4 - Dekorfärg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llanmörkt format 4 - Dekorfärg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llanmörkt format 4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EBBBCC-DAD2-459C-BE2E-F6DE35CF9A28}" styleName="Mörkt format 2 - Dekorfärg 3/Dekorfärg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Format med tema 1 - dekorfärg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Format med tema 1 - dekorfärg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Format med tema 2 - dekorfärg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Format med tema 1 - dekorfärg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Format med tema 1 - dekorfärg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Format med tema 1 - dekorfärg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Format med tema 2 - dekorfärg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Format med tema 2 - dekorfärg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Format med tema 2 - dekorfärg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just format 1 - Dekorfärg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just format 2 - Dekorfär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just format 2 - Dekorfärg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just format 2 - Dekorfärg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just format 2 - Dekorfärg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just format 3 - Dekorfärg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llanmörkt format 1 - Dekorfärg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llanmörkt format 1 - Dekorfärg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llanmörkt format 3 - Dekorfärg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llanmörkt format 3 - Dekorfärg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llanmörkt format 3 - Dekorfärg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llanmörkt format 3 - Dekorfärg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just format 3 - Dekorfärg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llanmörkt format 1 - Dekorfärg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llanmörkt format 1 - Dekorfärg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86445"/>
  </p:normalViewPr>
  <p:slideViewPr>
    <p:cSldViewPr>
      <p:cViewPr varScale="1">
        <p:scale>
          <a:sx n="165" d="100"/>
          <a:sy n="165" d="100"/>
        </p:scale>
        <p:origin x="346" y="106"/>
      </p:cViewPr>
      <p:guideLst>
        <p:guide orient="horz" pos="31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2" d="100"/>
          <a:sy n="162" d="100"/>
        </p:scale>
        <p:origin x="4912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Rockwell"/>
              <a:cs typeface="Rockwel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F1E49-AF71-004B-8F37-FCB33A3D418F}" type="datetimeFigureOut">
              <a:rPr lang="en-US" smtClean="0">
                <a:latin typeface="Rockwell"/>
                <a:cs typeface="Rockwell"/>
              </a:rPr>
              <a:t>11/9/2018</a:t>
            </a:fld>
            <a:endParaRPr lang="en-US">
              <a:latin typeface="Rockwell"/>
              <a:cs typeface="Rockwel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Rockwell"/>
              <a:cs typeface="Rockwel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C2EC-4EE9-7B45-AC51-7F841C24CAC9}" type="slidenum">
              <a:rPr lang="en-US" smtClean="0">
                <a:latin typeface="Rockwell"/>
                <a:cs typeface="Rockwell"/>
              </a:rPr>
              <a:t>‹#›</a:t>
            </a:fld>
            <a:endParaRPr lang="en-US"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867689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Rockwell"/>
                <a:cs typeface="Rockwell"/>
              </a:defRPr>
            </a:lvl1pPr>
          </a:lstStyle>
          <a:p>
            <a:endParaRPr lang="sv-SE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Rockwell"/>
                <a:cs typeface="Rockwell"/>
              </a:defRPr>
            </a:lvl1pPr>
          </a:lstStyle>
          <a:p>
            <a:endParaRPr lang="sv-SE"/>
          </a:p>
        </p:txBody>
      </p:sp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819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Rockwell"/>
                <a:cs typeface="Rockwell"/>
              </a:defRPr>
            </a:lvl1pPr>
          </a:lstStyle>
          <a:p>
            <a:endParaRPr lang="sv-SE"/>
          </a:p>
        </p:txBody>
      </p:sp>
      <p:sp>
        <p:nvSpPr>
          <p:cNvPr id="819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Rockwell"/>
                <a:cs typeface="Rockwell"/>
              </a:defRPr>
            </a:lvl1pPr>
          </a:lstStyle>
          <a:p>
            <a:fld id="{068DF194-325B-4B94-8907-FFD6E6A3FC6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0211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ockwell"/>
        <a:ea typeface="ＭＳ Ｐゴシック" pitchFamily="1" charset="-128"/>
        <a:cs typeface="Rockwell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ockwell"/>
        <a:ea typeface="ＭＳ Ｐゴシック" pitchFamily="1" charset="-128"/>
        <a:cs typeface="Rockwell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ockwell"/>
        <a:ea typeface="ＭＳ Ｐゴシック" pitchFamily="1" charset="-128"/>
        <a:cs typeface="Rockwell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ockwell"/>
        <a:ea typeface="ＭＳ Ｐゴシック" pitchFamily="1" charset="-128"/>
        <a:cs typeface="Rockwell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ockwell"/>
        <a:ea typeface="ＭＳ Ｐゴシック" pitchFamily="1" charset="-128"/>
        <a:cs typeface="Rockwel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a | Lila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 bwMode="auto">
          <a:xfrm>
            <a:off x="0" y="627534"/>
            <a:ext cx="9144000" cy="627534"/>
          </a:xfrm>
          <a:prstGeom prst="rect">
            <a:avLst/>
          </a:prstGeom>
          <a:solidFill>
            <a:srgbClr val="72238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innehåll 13"/>
          <p:cNvSpPr>
            <a:spLocks noGrp="1"/>
          </p:cNvSpPr>
          <p:nvPr>
            <p:ph sz="quarter" idx="10"/>
          </p:nvPr>
        </p:nvSpPr>
        <p:spPr>
          <a:xfrm>
            <a:off x="1428750" y="1419622"/>
            <a:ext cx="6286500" cy="3168351"/>
          </a:xfrm>
        </p:spPr>
        <p:txBody>
          <a:bodyPr/>
          <a:lstStyle>
            <a:lvl1pPr marL="228600" indent="-228600">
              <a:spcBef>
                <a:spcPts val="1200"/>
              </a:spcBef>
              <a:tabLst/>
              <a:defRPr/>
            </a:lvl1pPr>
            <a:lvl2pPr marL="628650" indent="-171450">
              <a:tabLst/>
              <a:defRPr/>
            </a:lvl2pPr>
            <a:lvl3pPr marL="979488" indent="-128588">
              <a:tabLst/>
              <a:defRPr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a | Blå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 bwMode="auto">
          <a:xfrm>
            <a:off x="0" y="627534"/>
            <a:ext cx="9144000" cy="4216378"/>
          </a:xfrm>
          <a:prstGeom prst="rect">
            <a:avLst/>
          </a:prstGeom>
          <a:solidFill>
            <a:srgbClr val="006BB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innehåll 13"/>
          <p:cNvSpPr>
            <a:spLocks noGrp="1"/>
          </p:cNvSpPr>
          <p:nvPr>
            <p:ph sz="quarter" idx="10"/>
          </p:nvPr>
        </p:nvSpPr>
        <p:spPr>
          <a:xfrm>
            <a:off x="1428750" y="1419622"/>
            <a:ext cx="6286500" cy="3168351"/>
          </a:xfrm>
        </p:spPr>
        <p:txBody>
          <a:bodyPr/>
          <a:lstStyle>
            <a:lvl1pPr marL="228600" indent="-228600">
              <a:spcBef>
                <a:spcPts val="1200"/>
              </a:spcBef>
              <a:tabLst/>
              <a:defRPr>
                <a:solidFill>
                  <a:schemeClr val="bg1"/>
                </a:solidFill>
              </a:defRPr>
            </a:lvl1pPr>
            <a:lvl2pPr marL="628650" indent="-171450">
              <a:tabLst/>
              <a:defRPr>
                <a:solidFill>
                  <a:schemeClr val="bg1"/>
                </a:solidFill>
              </a:defRPr>
            </a:lvl2pPr>
            <a:lvl3pPr marL="979488" indent="-128588">
              <a:tabLst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a | Grön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 bwMode="auto">
          <a:xfrm>
            <a:off x="0" y="627534"/>
            <a:ext cx="9144000" cy="4216378"/>
          </a:xfrm>
          <a:prstGeom prst="rect">
            <a:avLst/>
          </a:prstGeom>
          <a:solidFill>
            <a:srgbClr val="00943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innehåll 13"/>
          <p:cNvSpPr>
            <a:spLocks noGrp="1"/>
          </p:cNvSpPr>
          <p:nvPr>
            <p:ph sz="quarter" idx="10"/>
          </p:nvPr>
        </p:nvSpPr>
        <p:spPr>
          <a:xfrm>
            <a:off x="1428750" y="1419622"/>
            <a:ext cx="6286500" cy="3168351"/>
          </a:xfrm>
        </p:spPr>
        <p:txBody>
          <a:bodyPr/>
          <a:lstStyle>
            <a:lvl1pPr marL="228600" indent="-228600">
              <a:spcBef>
                <a:spcPts val="1200"/>
              </a:spcBef>
              <a:tabLst/>
              <a:defRPr>
                <a:solidFill>
                  <a:schemeClr val="bg1"/>
                </a:solidFill>
              </a:defRPr>
            </a:lvl1pPr>
            <a:lvl2pPr marL="628650" indent="-171450">
              <a:tabLst/>
              <a:defRPr>
                <a:solidFill>
                  <a:schemeClr val="bg1"/>
                </a:solidFill>
              </a:defRPr>
            </a:lvl2pPr>
            <a:lvl3pPr marL="979488" indent="-128588">
              <a:tabLst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a | Orange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 bwMode="auto">
          <a:xfrm>
            <a:off x="0" y="627534"/>
            <a:ext cx="9144000" cy="4216378"/>
          </a:xfrm>
          <a:prstGeom prst="rect">
            <a:avLst/>
          </a:prstGeom>
          <a:solidFill>
            <a:srgbClr val="EF84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innehåll 13"/>
          <p:cNvSpPr>
            <a:spLocks noGrp="1"/>
          </p:cNvSpPr>
          <p:nvPr>
            <p:ph sz="quarter" idx="10"/>
          </p:nvPr>
        </p:nvSpPr>
        <p:spPr>
          <a:xfrm>
            <a:off x="1428750" y="1419622"/>
            <a:ext cx="6286500" cy="3168351"/>
          </a:xfrm>
        </p:spPr>
        <p:txBody>
          <a:bodyPr/>
          <a:lstStyle>
            <a:lvl1pPr marL="228600" indent="-228600">
              <a:spcBef>
                <a:spcPts val="1200"/>
              </a:spcBef>
              <a:tabLst/>
              <a:defRPr>
                <a:solidFill>
                  <a:schemeClr val="bg1"/>
                </a:solidFill>
              </a:defRPr>
            </a:lvl1pPr>
            <a:lvl2pPr marL="628650" indent="-171450">
              <a:tabLst/>
              <a:defRPr>
                <a:solidFill>
                  <a:schemeClr val="bg1"/>
                </a:solidFill>
              </a:defRPr>
            </a:lvl2pPr>
            <a:lvl3pPr marL="979488" indent="-128588">
              <a:tabLst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a | Turkos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 bwMode="auto">
          <a:xfrm>
            <a:off x="0" y="627534"/>
            <a:ext cx="9144000" cy="4216378"/>
          </a:xfrm>
          <a:prstGeom prst="rect">
            <a:avLst/>
          </a:prstGeom>
          <a:solidFill>
            <a:srgbClr val="00A1B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920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innehåll 13"/>
          <p:cNvSpPr>
            <a:spLocks noGrp="1"/>
          </p:cNvSpPr>
          <p:nvPr>
            <p:ph sz="quarter" idx="10"/>
          </p:nvPr>
        </p:nvSpPr>
        <p:spPr>
          <a:xfrm>
            <a:off x="1428750" y="1419622"/>
            <a:ext cx="6286500" cy="3168351"/>
          </a:xfrm>
        </p:spPr>
        <p:txBody>
          <a:bodyPr/>
          <a:lstStyle>
            <a:lvl1pPr marL="228600" indent="-228600">
              <a:spcBef>
                <a:spcPts val="1200"/>
              </a:spcBef>
              <a:tabLst/>
              <a:defRPr>
                <a:solidFill>
                  <a:schemeClr val="bg1"/>
                </a:solidFill>
              </a:defRPr>
            </a:lvl1pPr>
            <a:lvl2pPr marL="628650" indent="-171450">
              <a:tabLst/>
              <a:defRPr>
                <a:solidFill>
                  <a:schemeClr val="bg1"/>
                </a:solidFill>
              </a:defRPr>
            </a:lvl2pPr>
            <a:lvl3pPr marL="979488" indent="-128588">
              <a:tabLst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a | Svart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 bwMode="auto">
          <a:xfrm>
            <a:off x="0" y="627534"/>
            <a:ext cx="9144000" cy="421637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920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innehåll 13"/>
          <p:cNvSpPr>
            <a:spLocks noGrp="1"/>
          </p:cNvSpPr>
          <p:nvPr>
            <p:ph sz="quarter" idx="10"/>
          </p:nvPr>
        </p:nvSpPr>
        <p:spPr>
          <a:xfrm>
            <a:off x="1428750" y="1419622"/>
            <a:ext cx="6286500" cy="3168351"/>
          </a:xfrm>
        </p:spPr>
        <p:txBody>
          <a:bodyPr/>
          <a:lstStyle>
            <a:lvl1pPr marL="228600" indent="-228600">
              <a:spcBef>
                <a:spcPts val="1200"/>
              </a:spcBef>
              <a:tabLst/>
              <a:defRPr>
                <a:solidFill>
                  <a:schemeClr val="bg1"/>
                </a:solidFill>
              </a:defRPr>
            </a:lvl1pPr>
            <a:lvl2pPr marL="628650" indent="-171450">
              <a:tabLst/>
              <a:defRPr>
                <a:solidFill>
                  <a:schemeClr val="bg1"/>
                </a:solidFill>
              </a:defRPr>
            </a:lvl2pPr>
            <a:lvl3pPr marL="979488" indent="-128588">
              <a:tabLst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umner | Lila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 bwMode="auto">
          <a:xfrm>
            <a:off x="0" y="627534"/>
            <a:ext cx="9144000" cy="627534"/>
          </a:xfrm>
          <a:prstGeom prst="rect">
            <a:avLst/>
          </a:prstGeom>
          <a:solidFill>
            <a:srgbClr val="72238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innehåll 13"/>
          <p:cNvSpPr>
            <a:spLocks noGrp="1"/>
          </p:cNvSpPr>
          <p:nvPr>
            <p:ph sz="quarter" idx="10"/>
          </p:nvPr>
        </p:nvSpPr>
        <p:spPr>
          <a:xfrm>
            <a:off x="1428750" y="1419622"/>
            <a:ext cx="3064818" cy="3168352"/>
          </a:xfrm>
        </p:spPr>
        <p:txBody>
          <a:bodyPr/>
          <a:lstStyle>
            <a:lvl1pPr marL="228600" indent="-228600">
              <a:spcBef>
                <a:spcPts val="1200"/>
              </a:spcBef>
              <a:tabLst/>
              <a:defRPr/>
            </a:lvl1pPr>
            <a:lvl2pPr marL="628650" indent="-171450">
              <a:tabLst/>
              <a:defRPr/>
            </a:lvl2pPr>
            <a:lvl3pPr marL="979488" indent="-128588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latshållare för innehåll 13"/>
          <p:cNvSpPr>
            <a:spLocks noGrp="1"/>
          </p:cNvSpPr>
          <p:nvPr>
            <p:ph sz="quarter" idx="11"/>
          </p:nvPr>
        </p:nvSpPr>
        <p:spPr>
          <a:xfrm>
            <a:off x="4650433" y="1419622"/>
            <a:ext cx="3046425" cy="3168352"/>
          </a:xfrm>
        </p:spPr>
        <p:txBody>
          <a:bodyPr/>
          <a:lstStyle>
            <a:lvl1pPr marL="228600" indent="-228600">
              <a:spcBef>
                <a:spcPts val="1200"/>
              </a:spcBef>
              <a:tabLst/>
              <a:defRPr/>
            </a:lvl1pPr>
            <a:lvl2pPr marL="628650" indent="-171450">
              <a:tabLst/>
              <a:defRPr/>
            </a:lvl2pPr>
            <a:lvl3pPr marL="979488" indent="-128588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umner | Ceris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 bwMode="auto">
          <a:xfrm>
            <a:off x="0" y="627534"/>
            <a:ext cx="9144000" cy="627534"/>
          </a:xfrm>
          <a:prstGeom prst="rect">
            <a:avLst/>
          </a:prstGeom>
          <a:solidFill>
            <a:srgbClr val="D1007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innehåll 13"/>
          <p:cNvSpPr>
            <a:spLocks noGrp="1"/>
          </p:cNvSpPr>
          <p:nvPr>
            <p:ph sz="quarter" idx="10"/>
          </p:nvPr>
        </p:nvSpPr>
        <p:spPr>
          <a:xfrm>
            <a:off x="1428750" y="1419622"/>
            <a:ext cx="3064818" cy="3168352"/>
          </a:xfrm>
        </p:spPr>
        <p:txBody>
          <a:bodyPr/>
          <a:lstStyle>
            <a:lvl1pPr marL="228600" indent="-228600">
              <a:spcBef>
                <a:spcPts val="1200"/>
              </a:spcBef>
              <a:tabLst/>
              <a:defRPr/>
            </a:lvl1pPr>
            <a:lvl2pPr marL="628650" indent="-171450">
              <a:tabLst/>
              <a:defRPr/>
            </a:lvl2pPr>
            <a:lvl3pPr marL="979488" indent="-128588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latshållare för innehåll 13"/>
          <p:cNvSpPr>
            <a:spLocks noGrp="1"/>
          </p:cNvSpPr>
          <p:nvPr>
            <p:ph sz="quarter" idx="11"/>
          </p:nvPr>
        </p:nvSpPr>
        <p:spPr>
          <a:xfrm>
            <a:off x="4650433" y="1419622"/>
            <a:ext cx="3046425" cy="3168352"/>
          </a:xfrm>
        </p:spPr>
        <p:txBody>
          <a:bodyPr/>
          <a:lstStyle>
            <a:lvl1pPr marL="228600" indent="-228600">
              <a:spcBef>
                <a:spcPts val="1200"/>
              </a:spcBef>
              <a:tabLst/>
              <a:defRPr/>
            </a:lvl1pPr>
            <a:lvl2pPr marL="628650" indent="-171450">
              <a:tabLst/>
              <a:defRPr/>
            </a:lvl2pPr>
            <a:lvl3pPr marL="979488" indent="-128588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umner | Blå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 bwMode="auto">
          <a:xfrm>
            <a:off x="0" y="627534"/>
            <a:ext cx="9144000" cy="627534"/>
          </a:xfrm>
          <a:prstGeom prst="rect">
            <a:avLst/>
          </a:prstGeom>
          <a:solidFill>
            <a:srgbClr val="006BB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innehåll 13"/>
          <p:cNvSpPr>
            <a:spLocks noGrp="1"/>
          </p:cNvSpPr>
          <p:nvPr>
            <p:ph sz="quarter" idx="10"/>
          </p:nvPr>
        </p:nvSpPr>
        <p:spPr>
          <a:xfrm>
            <a:off x="1428750" y="1419622"/>
            <a:ext cx="3064818" cy="3168352"/>
          </a:xfrm>
        </p:spPr>
        <p:txBody>
          <a:bodyPr/>
          <a:lstStyle>
            <a:lvl1pPr marL="228600" indent="-228600">
              <a:spcBef>
                <a:spcPts val="1200"/>
              </a:spcBef>
              <a:tabLst/>
              <a:defRPr/>
            </a:lvl1pPr>
            <a:lvl2pPr marL="628650" indent="-171450">
              <a:tabLst/>
              <a:defRPr/>
            </a:lvl2pPr>
            <a:lvl3pPr marL="979488" indent="-128588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latshållare för innehåll 13"/>
          <p:cNvSpPr>
            <a:spLocks noGrp="1"/>
          </p:cNvSpPr>
          <p:nvPr>
            <p:ph sz="quarter" idx="11"/>
          </p:nvPr>
        </p:nvSpPr>
        <p:spPr>
          <a:xfrm>
            <a:off x="4650433" y="1419622"/>
            <a:ext cx="3046425" cy="3168352"/>
          </a:xfrm>
        </p:spPr>
        <p:txBody>
          <a:bodyPr/>
          <a:lstStyle>
            <a:lvl1pPr marL="228600" indent="-228600">
              <a:spcBef>
                <a:spcPts val="1200"/>
              </a:spcBef>
              <a:tabLst/>
              <a:defRPr/>
            </a:lvl1pPr>
            <a:lvl2pPr marL="628650" indent="-171450">
              <a:tabLst/>
              <a:defRPr/>
            </a:lvl2pPr>
            <a:lvl3pPr marL="979488" indent="-128588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umner | Grö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 bwMode="auto">
          <a:xfrm>
            <a:off x="0" y="629457"/>
            <a:ext cx="9144000" cy="627534"/>
          </a:xfrm>
          <a:prstGeom prst="rect">
            <a:avLst/>
          </a:prstGeom>
          <a:solidFill>
            <a:srgbClr val="00943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innehåll 13"/>
          <p:cNvSpPr>
            <a:spLocks noGrp="1"/>
          </p:cNvSpPr>
          <p:nvPr>
            <p:ph sz="quarter" idx="10"/>
          </p:nvPr>
        </p:nvSpPr>
        <p:spPr>
          <a:xfrm>
            <a:off x="1428750" y="1419622"/>
            <a:ext cx="3064818" cy="3168352"/>
          </a:xfrm>
        </p:spPr>
        <p:txBody>
          <a:bodyPr/>
          <a:lstStyle>
            <a:lvl1pPr marL="228600" indent="-228600">
              <a:spcBef>
                <a:spcPts val="1200"/>
              </a:spcBef>
              <a:tabLst/>
              <a:defRPr/>
            </a:lvl1pPr>
            <a:lvl2pPr marL="628650" indent="-171450">
              <a:tabLst/>
              <a:defRPr/>
            </a:lvl2pPr>
            <a:lvl3pPr marL="979488" indent="-128588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Platshållare för innehåll 13"/>
          <p:cNvSpPr>
            <a:spLocks noGrp="1"/>
          </p:cNvSpPr>
          <p:nvPr>
            <p:ph sz="quarter" idx="11"/>
          </p:nvPr>
        </p:nvSpPr>
        <p:spPr>
          <a:xfrm>
            <a:off x="4650433" y="1419622"/>
            <a:ext cx="3046425" cy="3168352"/>
          </a:xfrm>
        </p:spPr>
        <p:txBody>
          <a:bodyPr/>
          <a:lstStyle>
            <a:lvl1pPr marL="228600" indent="-228600">
              <a:spcBef>
                <a:spcPts val="1200"/>
              </a:spcBef>
              <a:tabLst/>
              <a:defRPr/>
            </a:lvl1pPr>
            <a:lvl2pPr marL="628650" indent="-171450">
              <a:tabLst/>
              <a:defRPr/>
            </a:lvl2pPr>
            <a:lvl3pPr marL="979488" indent="-128588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umner | Orang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 bwMode="auto">
          <a:xfrm>
            <a:off x="0" y="627534"/>
            <a:ext cx="9144000" cy="627534"/>
          </a:xfrm>
          <a:prstGeom prst="rect">
            <a:avLst/>
          </a:prstGeom>
          <a:solidFill>
            <a:srgbClr val="EF84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innehåll 13"/>
          <p:cNvSpPr>
            <a:spLocks noGrp="1"/>
          </p:cNvSpPr>
          <p:nvPr>
            <p:ph sz="quarter" idx="10"/>
          </p:nvPr>
        </p:nvSpPr>
        <p:spPr>
          <a:xfrm>
            <a:off x="1428750" y="1419622"/>
            <a:ext cx="3064818" cy="3168352"/>
          </a:xfrm>
        </p:spPr>
        <p:txBody>
          <a:bodyPr/>
          <a:lstStyle>
            <a:lvl1pPr marL="228600" indent="-228600">
              <a:spcBef>
                <a:spcPts val="1200"/>
              </a:spcBef>
              <a:tabLst/>
              <a:defRPr/>
            </a:lvl1pPr>
            <a:lvl2pPr marL="628650" indent="-171450">
              <a:tabLst/>
              <a:defRPr/>
            </a:lvl2pPr>
            <a:lvl3pPr marL="979488" indent="-128588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Platshållare för innehåll 13"/>
          <p:cNvSpPr>
            <a:spLocks noGrp="1"/>
          </p:cNvSpPr>
          <p:nvPr>
            <p:ph sz="quarter" idx="11"/>
          </p:nvPr>
        </p:nvSpPr>
        <p:spPr>
          <a:xfrm>
            <a:off x="4650433" y="1419622"/>
            <a:ext cx="3046425" cy="3168352"/>
          </a:xfrm>
        </p:spPr>
        <p:txBody>
          <a:bodyPr/>
          <a:lstStyle>
            <a:lvl1pPr marL="228600" indent="-228600">
              <a:spcBef>
                <a:spcPts val="1200"/>
              </a:spcBef>
              <a:tabLst/>
              <a:defRPr/>
            </a:lvl1pPr>
            <a:lvl2pPr marL="628650" indent="-171450">
              <a:tabLst/>
              <a:defRPr/>
            </a:lvl2pPr>
            <a:lvl3pPr marL="979488" indent="-128588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a | Ceris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 bwMode="auto">
          <a:xfrm>
            <a:off x="0" y="627534"/>
            <a:ext cx="9144000" cy="627534"/>
          </a:xfrm>
          <a:prstGeom prst="rect">
            <a:avLst/>
          </a:prstGeom>
          <a:solidFill>
            <a:srgbClr val="D1007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innehåll 13"/>
          <p:cNvSpPr>
            <a:spLocks noGrp="1"/>
          </p:cNvSpPr>
          <p:nvPr>
            <p:ph sz="quarter" idx="10"/>
          </p:nvPr>
        </p:nvSpPr>
        <p:spPr>
          <a:xfrm>
            <a:off x="1428751" y="1419622"/>
            <a:ext cx="6286499" cy="3168350"/>
          </a:xfrm>
        </p:spPr>
        <p:txBody>
          <a:bodyPr/>
          <a:lstStyle>
            <a:lvl1pPr marL="228600" indent="-228600">
              <a:spcBef>
                <a:spcPts val="1200"/>
              </a:spcBef>
              <a:tabLst/>
              <a:defRPr/>
            </a:lvl1pPr>
            <a:lvl2pPr marL="628650" indent="-171450">
              <a:tabLst/>
              <a:defRPr/>
            </a:lvl2pPr>
            <a:lvl3pPr marL="979488" indent="-128588">
              <a:tabLst/>
              <a:defRPr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umner | Turko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 bwMode="auto">
          <a:xfrm>
            <a:off x="0" y="627534"/>
            <a:ext cx="9144000" cy="627534"/>
          </a:xfrm>
          <a:prstGeom prst="rect">
            <a:avLst/>
          </a:prstGeom>
          <a:solidFill>
            <a:srgbClr val="00A1B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innehåll 13"/>
          <p:cNvSpPr>
            <a:spLocks noGrp="1"/>
          </p:cNvSpPr>
          <p:nvPr>
            <p:ph sz="quarter" idx="10"/>
          </p:nvPr>
        </p:nvSpPr>
        <p:spPr>
          <a:xfrm>
            <a:off x="1428750" y="1419622"/>
            <a:ext cx="3064818" cy="3168352"/>
          </a:xfrm>
        </p:spPr>
        <p:txBody>
          <a:bodyPr/>
          <a:lstStyle>
            <a:lvl1pPr marL="228600" indent="-228600">
              <a:spcBef>
                <a:spcPts val="1200"/>
              </a:spcBef>
              <a:tabLst/>
              <a:defRPr/>
            </a:lvl1pPr>
            <a:lvl2pPr marL="628650" indent="-171450">
              <a:tabLst/>
              <a:defRPr/>
            </a:lvl2pPr>
            <a:lvl3pPr marL="979488" indent="-128588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Platshållare för innehåll 13"/>
          <p:cNvSpPr>
            <a:spLocks noGrp="1"/>
          </p:cNvSpPr>
          <p:nvPr>
            <p:ph sz="quarter" idx="11"/>
          </p:nvPr>
        </p:nvSpPr>
        <p:spPr>
          <a:xfrm>
            <a:off x="4650433" y="1419622"/>
            <a:ext cx="3046425" cy="3168352"/>
          </a:xfrm>
        </p:spPr>
        <p:txBody>
          <a:bodyPr/>
          <a:lstStyle>
            <a:lvl1pPr marL="228600" indent="-228600">
              <a:spcBef>
                <a:spcPts val="1200"/>
              </a:spcBef>
              <a:tabLst/>
              <a:defRPr/>
            </a:lvl1pPr>
            <a:lvl2pPr marL="628650" indent="-171450">
              <a:tabLst/>
              <a:defRPr/>
            </a:lvl2pPr>
            <a:lvl3pPr marL="979488" indent="-128588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umner | Svar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 bwMode="auto">
          <a:xfrm>
            <a:off x="0" y="627534"/>
            <a:ext cx="9144000" cy="62753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innehåll 13"/>
          <p:cNvSpPr>
            <a:spLocks noGrp="1"/>
          </p:cNvSpPr>
          <p:nvPr>
            <p:ph sz="quarter" idx="10"/>
          </p:nvPr>
        </p:nvSpPr>
        <p:spPr>
          <a:xfrm>
            <a:off x="1428750" y="1419622"/>
            <a:ext cx="3064818" cy="3168352"/>
          </a:xfrm>
        </p:spPr>
        <p:txBody>
          <a:bodyPr/>
          <a:lstStyle>
            <a:lvl1pPr marL="228600" indent="-228600">
              <a:spcBef>
                <a:spcPts val="1200"/>
              </a:spcBef>
              <a:tabLst/>
              <a:defRPr/>
            </a:lvl1pPr>
            <a:lvl2pPr marL="628650" indent="-171450">
              <a:tabLst/>
              <a:defRPr/>
            </a:lvl2pPr>
            <a:lvl3pPr marL="979488" indent="-128588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Platshållare för innehåll 13"/>
          <p:cNvSpPr>
            <a:spLocks noGrp="1"/>
          </p:cNvSpPr>
          <p:nvPr>
            <p:ph sz="quarter" idx="11"/>
          </p:nvPr>
        </p:nvSpPr>
        <p:spPr>
          <a:xfrm>
            <a:off x="4650433" y="1419622"/>
            <a:ext cx="3046425" cy="3168352"/>
          </a:xfrm>
        </p:spPr>
        <p:txBody>
          <a:bodyPr/>
          <a:lstStyle>
            <a:lvl1pPr marL="228600" indent="-228600">
              <a:spcBef>
                <a:spcPts val="1200"/>
              </a:spcBef>
              <a:tabLst/>
              <a:defRPr/>
            </a:lvl1pPr>
            <a:lvl2pPr marL="628650" indent="-171450">
              <a:tabLst/>
              <a:defRPr/>
            </a:lvl2pPr>
            <a:lvl3pPr marL="979488" indent="-128588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| Lila sida | Flag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543857"/>
            <a:ext cx="9144000" cy="1300055"/>
          </a:xfrm>
          <a:prstGeom prst="rect">
            <a:avLst/>
          </a:prstGeom>
        </p:spPr>
      </p:pic>
      <p:sp>
        <p:nvSpPr>
          <p:cNvPr id="10" name="Rektangel 9"/>
          <p:cNvSpPr/>
          <p:nvPr userDrawn="1"/>
        </p:nvSpPr>
        <p:spPr bwMode="auto">
          <a:xfrm>
            <a:off x="0" y="627534"/>
            <a:ext cx="9144000" cy="2916323"/>
          </a:xfrm>
          <a:prstGeom prst="rect">
            <a:avLst/>
          </a:prstGeom>
          <a:solidFill>
            <a:srgbClr val="72238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innehåll 13"/>
          <p:cNvSpPr>
            <a:spLocks noGrp="1"/>
          </p:cNvSpPr>
          <p:nvPr>
            <p:ph sz="quarter" idx="10"/>
          </p:nvPr>
        </p:nvSpPr>
        <p:spPr>
          <a:xfrm>
            <a:off x="1428750" y="1419623"/>
            <a:ext cx="6286500" cy="1872207"/>
          </a:xfrm>
        </p:spPr>
        <p:txBody>
          <a:bodyPr/>
          <a:lstStyle>
            <a:lvl1pPr marL="0" indent="0">
              <a:spcBef>
                <a:spcPts val="120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850900" indent="0">
              <a:buFontTx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| Cerise sida | Flag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543857"/>
            <a:ext cx="9144000" cy="1300055"/>
          </a:xfrm>
          <a:prstGeom prst="rect">
            <a:avLst/>
          </a:prstGeom>
        </p:spPr>
      </p:pic>
      <p:sp>
        <p:nvSpPr>
          <p:cNvPr id="10" name="Rektangel 9"/>
          <p:cNvSpPr/>
          <p:nvPr userDrawn="1"/>
        </p:nvSpPr>
        <p:spPr bwMode="auto">
          <a:xfrm>
            <a:off x="-4827" y="627534"/>
            <a:ext cx="9144000" cy="2916323"/>
          </a:xfrm>
          <a:prstGeom prst="rect">
            <a:avLst/>
          </a:prstGeom>
          <a:solidFill>
            <a:srgbClr val="D1007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innehåll 13"/>
          <p:cNvSpPr>
            <a:spLocks noGrp="1"/>
          </p:cNvSpPr>
          <p:nvPr>
            <p:ph sz="quarter" idx="10"/>
          </p:nvPr>
        </p:nvSpPr>
        <p:spPr>
          <a:xfrm>
            <a:off x="1428750" y="1419623"/>
            <a:ext cx="6286500" cy="1872207"/>
          </a:xfrm>
        </p:spPr>
        <p:txBody>
          <a:bodyPr/>
          <a:lstStyle>
            <a:lvl1pPr marL="0" indent="0">
              <a:spcBef>
                <a:spcPts val="120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850900" indent="0">
              <a:buFontTx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| Blå sida | Flag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543857"/>
            <a:ext cx="9144000" cy="1300055"/>
          </a:xfrm>
          <a:prstGeom prst="rect">
            <a:avLst/>
          </a:prstGeom>
        </p:spPr>
      </p:pic>
      <p:sp>
        <p:nvSpPr>
          <p:cNvPr id="10" name="Rektangel 9"/>
          <p:cNvSpPr/>
          <p:nvPr userDrawn="1"/>
        </p:nvSpPr>
        <p:spPr bwMode="auto">
          <a:xfrm>
            <a:off x="0" y="627534"/>
            <a:ext cx="9144000" cy="2916323"/>
          </a:xfrm>
          <a:prstGeom prst="rect">
            <a:avLst/>
          </a:prstGeom>
          <a:solidFill>
            <a:srgbClr val="006BB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innehåll 13"/>
          <p:cNvSpPr>
            <a:spLocks noGrp="1"/>
          </p:cNvSpPr>
          <p:nvPr>
            <p:ph sz="quarter" idx="10"/>
          </p:nvPr>
        </p:nvSpPr>
        <p:spPr>
          <a:xfrm>
            <a:off x="1428750" y="1419623"/>
            <a:ext cx="6286500" cy="1872207"/>
          </a:xfrm>
        </p:spPr>
        <p:txBody>
          <a:bodyPr/>
          <a:lstStyle>
            <a:lvl1pPr marL="0" indent="0">
              <a:spcBef>
                <a:spcPts val="120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850900" indent="0">
              <a:buFontTx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| Svart sida | Flag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543857"/>
            <a:ext cx="9144000" cy="1300055"/>
          </a:xfrm>
          <a:prstGeom prst="rect">
            <a:avLst/>
          </a:prstGeom>
        </p:spPr>
      </p:pic>
      <p:sp>
        <p:nvSpPr>
          <p:cNvPr id="10" name="Rektangel 9"/>
          <p:cNvSpPr/>
          <p:nvPr userDrawn="1"/>
        </p:nvSpPr>
        <p:spPr bwMode="auto">
          <a:xfrm>
            <a:off x="0" y="627534"/>
            <a:ext cx="9144000" cy="2916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innehåll 13"/>
          <p:cNvSpPr>
            <a:spLocks noGrp="1"/>
          </p:cNvSpPr>
          <p:nvPr>
            <p:ph sz="quarter" idx="10"/>
          </p:nvPr>
        </p:nvSpPr>
        <p:spPr>
          <a:xfrm>
            <a:off x="1428750" y="1419623"/>
            <a:ext cx="6286500" cy="1872207"/>
          </a:xfrm>
        </p:spPr>
        <p:txBody>
          <a:bodyPr/>
          <a:lstStyle>
            <a:lvl1pPr marL="0" indent="0">
              <a:spcBef>
                <a:spcPts val="120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850900" indent="0">
              <a:buFontTx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| Grön sida | Milj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543856"/>
            <a:ext cx="9144000" cy="1300055"/>
          </a:xfrm>
          <a:prstGeom prst="rect">
            <a:avLst/>
          </a:prstGeom>
        </p:spPr>
      </p:pic>
      <p:sp>
        <p:nvSpPr>
          <p:cNvPr id="10" name="Rektangel 9"/>
          <p:cNvSpPr/>
          <p:nvPr userDrawn="1"/>
        </p:nvSpPr>
        <p:spPr bwMode="auto">
          <a:xfrm>
            <a:off x="0" y="627534"/>
            <a:ext cx="9144000" cy="2916323"/>
          </a:xfrm>
          <a:prstGeom prst="rect">
            <a:avLst/>
          </a:prstGeom>
          <a:solidFill>
            <a:srgbClr val="00943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innehåll 13"/>
          <p:cNvSpPr>
            <a:spLocks noGrp="1"/>
          </p:cNvSpPr>
          <p:nvPr>
            <p:ph sz="quarter" idx="10"/>
          </p:nvPr>
        </p:nvSpPr>
        <p:spPr>
          <a:xfrm>
            <a:off x="1428750" y="1419623"/>
            <a:ext cx="6286500" cy="1872207"/>
          </a:xfrm>
        </p:spPr>
        <p:txBody>
          <a:bodyPr/>
          <a:lstStyle>
            <a:lvl1pPr marL="0" indent="0">
              <a:spcBef>
                <a:spcPts val="120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850900" indent="0">
              <a:buFontTx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| Orange sida | Milj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543856"/>
            <a:ext cx="9144000" cy="1300055"/>
          </a:xfrm>
          <a:prstGeom prst="rect">
            <a:avLst/>
          </a:prstGeom>
        </p:spPr>
      </p:pic>
      <p:sp>
        <p:nvSpPr>
          <p:cNvPr id="10" name="Rektangel 9"/>
          <p:cNvSpPr/>
          <p:nvPr userDrawn="1"/>
        </p:nvSpPr>
        <p:spPr bwMode="auto">
          <a:xfrm>
            <a:off x="0" y="627534"/>
            <a:ext cx="9144000" cy="2916323"/>
          </a:xfrm>
          <a:prstGeom prst="rect">
            <a:avLst/>
          </a:prstGeom>
          <a:solidFill>
            <a:srgbClr val="EF84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innehåll 13"/>
          <p:cNvSpPr>
            <a:spLocks noGrp="1"/>
          </p:cNvSpPr>
          <p:nvPr>
            <p:ph sz="quarter" idx="10"/>
          </p:nvPr>
        </p:nvSpPr>
        <p:spPr>
          <a:xfrm>
            <a:off x="1428750" y="1419623"/>
            <a:ext cx="6286500" cy="1872207"/>
          </a:xfrm>
        </p:spPr>
        <p:txBody>
          <a:bodyPr/>
          <a:lstStyle>
            <a:lvl1pPr marL="0" indent="0">
              <a:spcBef>
                <a:spcPts val="120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850900" indent="0">
              <a:buFontTx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| Turkos sida | Milj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543856"/>
            <a:ext cx="9144000" cy="1300055"/>
          </a:xfrm>
          <a:prstGeom prst="rect">
            <a:avLst/>
          </a:prstGeom>
        </p:spPr>
      </p:pic>
      <p:sp>
        <p:nvSpPr>
          <p:cNvPr id="10" name="Rektangel 9"/>
          <p:cNvSpPr/>
          <p:nvPr userDrawn="1"/>
        </p:nvSpPr>
        <p:spPr bwMode="auto">
          <a:xfrm>
            <a:off x="0" y="627534"/>
            <a:ext cx="9144000" cy="2916323"/>
          </a:xfrm>
          <a:prstGeom prst="rect">
            <a:avLst/>
          </a:prstGeom>
          <a:solidFill>
            <a:srgbClr val="00A1B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innehåll 13"/>
          <p:cNvSpPr>
            <a:spLocks noGrp="1"/>
          </p:cNvSpPr>
          <p:nvPr>
            <p:ph sz="quarter" idx="10"/>
          </p:nvPr>
        </p:nvSpPr>
        <p:spPr>
          <a:xfrm>
            <a:off x="1428750" y="1419623"/>
            <a:ext cx="6286500" cy="1872207"/>
          </a:xfrm>
        </p:spPr>
        <p:txBody>
          <a:bodyPr/>
          <a:lstStyle>
            <a:lvl1pPr marL="0" indent="0">
              <a:spcBef>
                <a:spcPts val="120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850900" indent="0">
              <a:buFontTx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| Svart sida | Milj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543856"/>
            <a:ext cx="9144000" cy="1300055"/>
          </a:xfrm>
          <a:prstGeom prst="rect">
            <a:avLst/>
          </a:prstGeom>
        </p:spPr>
      </p:pic>
      <p:sp>
        <p:nvSpPr>
          <p:cNvPr id="10" name="Rektangel 9"/>
          <p:cNvSpPr/>
          <p:nvPr userDrawn="1"/>
        </p:nvSpPr>
        <p:spPr bwMode="auto">
          <a:xfrm>
            <a:off x="0" y="627534"/>
            <a:ext cx="9144000" cy="291632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innehåll 13"/>
          <p:cNvSpPr>
            <a:spLocks noGrp="1"/>
          </p:cNvSpPr>
          <p:nvPr>
            <p:ph sz="quarter" idx="10"/>
          </p:nvPr>
        </p:nvSpPr>
        <p:spPr>
          <a:xfrm>
            <a:off x="1428750" y="1419623"/>
            <a:ext cx="6286500" cy="1872207"/>
          </a:xfrm>
        </p:spPr>
        <p:txBody>
          <a:bodyPr/>
          <a:lstStyle>
            <a:lvl1pPr marL="0" indent="0">
              <a:spcBef>
                <a:spcPts val="120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850900" indent="0">
              <a:buFontTx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a | Blå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 bwMode="auto">
          <a:xfrm>
            <a:off x="0" y="627534"/>
            <a:ext cx="9144000" cy="627534"/>
          </a:xfrm>
          <a:prstGeom prst="rect">
            <a:avLst/>
          </a:prstGeom>
          <a:solidFill>
            <a:srgbClr val="006BB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innehåll 13"/>
          <p:cNvSpPr>
            <a:spLocks noGrp="1"/>
          </p:cNvSpPr>
          <p:nvPr>
            <p:ph sz="quarter" idx="10"/>
          </p:nvPr>
        </p:nvSpPr>
        <p:spPr>
          <a:xfrm>
            <a:off x="1428750" y="1419622"/>
            <a:ext cx="6286500" cy="3168352"/>
          </a:xfrm>
        </p:spPr>
        <p:txBody>
          <a:bodyPr/>
          <a:lstStyle>
            <a:lvl1pPr marL="228600" indent="-228600">
              <a:spcBef>
                <a:spcPts val="1200"/>
              </a:spcBef>
              <a:tabLst/>
              <a:defRPr/>
            </a:lvl1pPr>
            <a:lvl2pPr marL="628650" indent="-171450">
              <a:tabLst/>
              <a:defRPr/>
            </a:lvl2pPr>
            <a:lvl3pPr marL="979488" indent="-128588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or | Lila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1311" y="627534"/>
            <a:ext cx="9144000" cy="1944216"/>
          </a:xfrm>
          <a:prstGeom prst="rect">
            <a:avLst/>
          </a:prstGeom>
          <a:solidFill>
            <a:srgbClr val="72238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0" y="1419622"/>
            <a:ext cx="3064818" cy="3095228"/>
          </a:xfrm>
          <a:solidFill>
            <a:schemeClr val="bg1"/>
          </a:solidFill>
          <a:ln w="6350">
            <a:solidFill>
              <a:srgbClr val="722382"/>
            </a:solidFill>
          </a:ln>
        </p:spPr>
        <p:txBody>
          <a:bodyPr tIns="90000" bIns="9000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tabLst/>
              <a:defRPr sz="1800" b="0" i="0"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628650" indent="-171450">
              <a:lnSpc>
                <a:spcPct val="100000"/>
              </a:lnSpc>
              <a:spcBef>
                <a:spcPts val="600"/>
              </a:spcBef>
              <a:tabLst/>
              <a:defRPr sz="1400" b="0" i="0">
                <a:latin typeface="Rockwell Std Light" charset="0"/>
                <a:ea typeface="Rockwell Std Light" charset="0"/>
                <a:cs typeface="Rockwell Std Light" charset="0"/>
              </a:defRPr>
            </a:lvl2pPr>
            <a:lvl3pPr marL="979488" indent="-128588">
              <a:spcBef>
                <a:spcPts val="600"/>
              </a:spcBef>
              <a:tabLst/>
              <a:defRPr sz="1000" b="0" i="0" baseline="0">
                <a:latin typeface="Rockwell Std Light" charset="0"/>
                <a:ea typeface="Rockwell Std Light" charset="0"/>
                <a:cs typeface="Rockwell Std Light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0433" y="1419622"/>
            <a:ext cx="3064817" cy="3095228"/>
          </a:xfrm>
          <a:solidFill>
            <a:schemeClr val="bg1"/>
          </a:solidFill>
          <a:ln w="6350">
            <a:solidFill>
              <a:srgbClr val="722382"/>
            </a:solidFill>
          </a:ln>
          <a:effectLst>
            <a:softEdge rad="0"/>
          </a:effectLst>
        </p:spPr>
        <p:txBody>
          <a:bodyPr tIns="90000" bIns="9000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tabLst/>
              <a:defRPr sz="1800" b="0" i="0"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628650" indent="-171450">
              <a:lnSpc>
                <a:spcPct val="100000"/>
              </a:lnSpc>
              <a:spcBef>
                <a:spcPts val="600"/>
              </a:spcBef>
              <a:tabLst/>
              <a:defRPr sz="1400" b="0" i="0">
                <a:latin typeface="Rockwell Std Light" charset="0"/>
                <a:ea typeface="Rockwell Std Light" charset="0"/>
                <a:cs typeface="Rockwell Std Light" charset="0"/>
              </a:defRPr>
            </a:lvl2pPr>
            <a:lvl3pPr marL="979488" indent="-128588">
              <a:spcBef>
                <a:spcPts val="600"/>
              </a:spcBef>
              <a:tabLst/>
              <a:defRPr sz="1000" b="0" i="0" baseline="0">
                <a:latin typeface="Rockwell Std Light" charset="0"/>
                <a:ea typeface="Rockwell Std Light" charset="0"/>
                <a:cs typeface="Rockwell Std Light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or | Ceris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1311" y="627534"/>
            <a:ext cx="9144000" cy="1944216"/>
          </a:xfrm>
          <a:prstGeom prst="rect">
            <a:avLst/>
          </a:prstGeom>
          <a:solidFill>
            <a:srgbClr val="D1007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0" y="1419622"/>
            <a:ext cx="3064818" cy="3095228"/>
          </a:xfrm>
          <a:solidFill>
            <a:schemeClr val="bg1"/>
          </a:solidFill>
          <a:ln w="6350">
            <a:solidFill>
              <a:srgbClr val="D1007B"/>
            </a:solidFill>
          </a:ln>
        </p:spPr>
        <p:txBody>
          <a:bodyPr tIns="90000" bIns="9000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tabLst/>
              <a:defRPr sz="1800" b="0" i="0"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628650" indent="-171450">
              <a:lnSpc>
                <a:spcPct val="100000"/>
              </a:lnSpc>
              <a:spcBef>
                <a:spcPts val="600"/>
              </a:spcBef>
              <a:tabLst/>
              <a:defRPr sz="1400" b="0" i="0">
                <a:latin typeface="Rockwell Std Light" charset="0"/>
                <a:ea typeface="Rockwell Std Light" charset="0"/>
                <a:cs typeface="Rockwell Std Light" charset="0"/>
              </a:defRPr>
            </a:lvl2pPr>
            <a:lvl3pPr marL="979488" indent="-128588">
              <a:spcBef>
                <a:spcPts val="600"/>
              </a:spcBef>
              <a:tabLst/>
              <a:defRPr sz="1000" b="0" i="0" baseline="0">
                <a:latin typeface="Rockwell Std Light" charset="0"/>
                <a:ea typeface="Rockwell Std Light" charset="0"/>
                <a:cs typeface="Rockwell Std Light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0433" y="1419622"/>
            <a:ext cx="3064817" cy="3095228"/>
          </a:xfrm>
          <a:solidFill>
            <a:schemeClr val="bg1"/>
          </a:solidFill>
          <a:ln w="6350">
            <a:solidFill>
              <a:srgbClr val="D1007B"/>
            </a:solidFill>
          </a:ln>
          <a:effectLst>
            <a:softEdge rad="0"/>
          </a:effectLst>
        </p:spPr>
        <p:txBody>
          <a:bodyPr tIns="90000" bIns="9000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tabLst/>
              <a:defRPr sz="1800" b="0" i="0"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628650" indent="-171450">
              <a:lnSpc>
                <a:spcPct val="100000"/>
              </a:lnSpc>
              <a:spcBef>
                <a:spcPts val="600"/>
              </a:spcBef>
              <a:tabLst/>
              <a:defRPr sz="1400" b="0" i="0">
                <a:latin typeface="Rockwell Std Light" charset="0"/>
                <a:ea typeface="Rockwell Std Light" charset="0"/>
                <a:cs typeface="Rockwell Std Light" charset="0"/>
              </a:defRPr>
            </a:lvl2pPr>
            <a:lvl3pPr marL="979488" indent="-122238">
              <a:spcBef>
                <a:spcPts val="600"/>
              </a:spcBef>
              <a:tabLst/>
              <a:defRPr sz="1000" b="0" i="0" baseline="0">
                <a:latin typeface="Rockwell Std Light" charset="0"/>
                <a:ea typeface="Rockwell Std Light" charset="0"/>
                <a:cs typeface="Rockwell Std Light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or | Blå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1311" y="627534"/>
            <a:ext cx="9144000" cy="1944216"/>
          </a:xfrm>
          <a:prstGeom prst="rect">
            <a:avLst/>
          </a:prstGeom>
          <a:solidFill>
            <a:srgbClr val="006BB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0" y="1419622"/>
            <a:ext cx="3064818" cy="3095228"/>
          </a:xfrm>
          <a:solidFill>
            <a:schemeClr val="bg1"/>
          </a:solidFill>
          <a:ln w="6350">
            <a:solidFill>
              <a:srgbClr val="006BB1"/>
            </a:solidFill>
          </a:ln>
        </p:spPr>
        <p:txBody>
          <a:bodyPr tIns="90000" bIns="9000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tabLst/>
              <a:defRPr sz="1800" b="0" i="0"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628650" indent="-171450">
              <a:lnSpc>
                <a:spcPct val="100000"/>
              </a:lnSpc>
              <a:spcBef>
                <a:spcPts val="600"/>
              </a:spcBef>
              <a:tabLst/>
              <a:defRPr sz="1400" b="0" i="0">
                <a:latin typeface="Rockwell Std Light" charset="0"/>
                <a:ea typeface="Rockwell Std Light" charset="0"/>
                <a:cs typeface="Rockwell Std Light" charset="0"/>
              </a:defRPr>
            </a:lvl2pPr>
            <a:lvl3pPr marL="979488" indent="-128588">
              <a:spcBef>
                <a:spcPts val="600"/>
              </a:spcBef>
              <a:tabLst/>
              <a:defRPr sz="1000" b="0" i="0" baseline="0">
                <a:latin typeface="Rockwell Std Light" charset="0"/>
                <a:ea typeface="Rockwell Std Light" charset="0"/>
                <a:cs typeface="Rockwell Std Light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0433" y="1419622"/>
            <a:ext cx="3064817" cy="3095228"/>
          </a:xfrm>
          <a:solidFill>
            <a:schemeClr val="bg1"/>
          </a:solidFill>
          <a:ln w="6350">
            <a:solidFill>
              <a:srgbClr val="006BB1"/>
            </a:solidFill>
          </a:ln>
          <a:effectLst>
            <a:softEdge rad="0"/>
          </a:effectLst>
        </p:spPr>
        <p:txBody>
          <a:bodyPr tIns="90000" bIns="9000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tabLst/>
              <a:defRPr sz="1800" b="0" i="0"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628650" indent="-171450">
              <a:lnSpc>
                <a:spcPct val="100000"/>
              </a:lnSpc>
              <a:spcBef>
                <a:spcPts val="600"/>
              </a:spcBef>
              <a:tabLst/>
              <a:defRPr sz="1400" b="0" i="0">
                <a:latin typeface="Rockwell Std Light" charset="0"/>
                <a:ea typeface="Rockwell Std Light" charset="0"/>
                <a:cs typeface="Rockwell Std Light" charset="0"/>
              </a:defRPr>
            </a:lvl2pPr>
            <a:lvl3pPr marL="979488" indent="-128588">
              <a:spcBef>
                <a:spcPts val="600"/>
              </a:spcBef>
              <a:tabLst/>
              <a:defRPr sz="1000" b="0" i="0" baseline="0">
                <a:latin typeface="Rockwell Std Light" charset="0"/>
                <a:ea typeface="Rockwell Std Light" charset="0"/>
                <a:cs typeface="Rockwell Std Light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or | Grö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1311" y="627534"/>
            <a:ext cx="9144000" cy="1944216"/>
          </a:xfrm>
          <a:prstGeom prst="rect">
            <a:avLst/>
          </a:prstGeom>
          <a:solidFill>
            <a:srgbClr val="00943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0" y="1419622"/>
            <a:ext cx="3064818" cy="3095228"/>
          </a:xfrm>
          <a:solidFill>
            <a:schemeClr val="bg1"/>
          </a:solidFill>
          <a:ln w="6350">
            <a:solidFill>
              <a:srgbClr val="009437"/>
            </a:solidFill>
          </a:ln>
        </p:spPr>
        <p:txBody>
          <a:bodyPr tIns="90000" bIns="9000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tabLst/>
              <a:defRPr sz="1800" b="0" i="0"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628650" indent="-171450">
              <a:lnSpc>
                <a:spcPct val="100000"/>
              </a:lnSpc>
              <a:spcBef>
                <a:spcPts val="600"/>
              </a:spcBef>
              <a:tabLst/>
              <a:defRPr sz="1400" b="0" i="0">
                <a:latin typeface="Rockwell Std Light" charset="0"/>
                <a:ea typeface="Rockwell Std Light" charset="0"/>
                <a:cs typeface="Rockwell Std Light" charset="0"/>
              </a:defRPr>
            </a:lvl2pPr>
            <a:lvl3pPr marL="979488" indent="-128588">
              <a:spcBef>
                <a:spcPts val="600"/>
              </a:spcBef>
              <a:tabLst/>
              <a:defRPr sz="1000" b="0" i="0" baseline="0">
                <a:latin typeface="Rockwell Std Light" charset="0"/>
                <a:ea typeface="Rockwell Std Light" charset="0"/>
                <a:cs typeface="Rockwell Std Light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0433" y="1419622"/>
            <a:ext cx="3064817" cy="3095228"/>
          </a:xfrm>
          <a:solidFill>
            <a:schemeClr val="bg1"/>
          </a:solidFill>
          <a:ln w="6350">
            <a:solidFill>
              <a:srgbClr val="009437"/>
            </a:solidFill>
          </a:ln>
          <a:effectLst>
            <a:softEdge rad="0"/>
          </a:effectLst>
        </p:spPr>
        <p:txBody>
          <a:bodyPr tIns="90000" bIns="9000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tabLst/>
              <a:defRPr sz="1800" b="0" i="0"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628650" indent="-171450">
              <a:lnSpc>
                <a:spcPct val="100000"/>
              </a:lnSpc>
              <a:spcBef>
                <a:spcPts val="600"/>
              </a:spcBef>
              <a:tabLst/>
              <a:defRPr sz="1400" b="0" i="0">
                <a:latin typeface="Rockwell Std Light" charset="0"/>
                <a:ea typeface="Rockwell Std Light" charset="0"/>
                <a:cs typeface="Rockwell Std Light" charset="0"/>
              </a:defRPr>
            </a:lvl2pPr>
            <a:lvl3pPr marL="979488" indent="-128588">
              <a:spcBef>
                <a:spcPts val="600"/>
              </a:spcBef>
              <a:tabLst/>
              <a:defRPr sz="1000" b="0" i="0" baseline="0">
                <a:latin typeface="Rockwell Std Light" charset="0"/>
                <a:ea typeface="Rockwell Std Light" charset="0"/>
                <a:cs typeface="Rockwell Std Light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or | Orang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1311" y="627534"/>
            <a:ext cx="9144000" cy="1944216"/>
          </a:xfrm>
          <a:prstGeom prst="rect">
            <a:avLst/>
          </a:prstGeom>
          <a:solidFill>
            <a:srgbClr val="EF84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0" y="1419622"/>
            <a:ext cx="3064818" cy="3095228"/>
          </a:xfrm>
          <a:solidFill>
            <a:schemeClr val="bg1"/>
          </a:solidFill>
          <a:ln w="6350">
            <a:solidFill>
              <a:srgbClr val="EF8400"/>
            </a:solidFill>
          </a:ln>
        </p:spPr>
        <p:txBody>
          <a:bodyPr tIns="90000" bIns="9000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tabLst/>
              <a:defRPr sz="1800" b="0" i="0"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628650" indent="-171450">
              <a:lnSpc>
                <a:spcPct val="100000"/>
              </a:lnSpc>
              <a:spcBef>
                <a:spcPts val="600"/>
              </a:spcBef>
              <a:tabLst/>
              <a:defRPr sz="1400" b="0" i="0">
                <a:latin typeface="Rockwell Std Light" charset="0"/>
                <a:ea typeface="Rockwell Std Light" charset="0"/>
                <a:cs typeface="Rockwell Std Light" charset="0"/>
              </a:defRPr>
            </a:lvl2pPr>
            <a:lvl3pPr marL="979488" indent="-128588">
              <a:spcBef>
                <a:spcPts val="600"/>
              </a:spcBef>
              <a:tabLst/>
              <a:defRPr sz="1000" b="0" i="0" baseline="0">
                <a:latin typeface="Rockwell Std Light" charset="0"/>
                <a:ea typeface="Rockwell Std Light" charset="0"/>
                <a:cs typeface="Rockwell Std Light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0433" y="1419622"/>
            <a:ext cx="3064817" cy="3095228"/>
          </a:xfrm>
          <a:solidFill>
            <a:schemeClr val="bg1"/>
          </a:solidFill>
          <a:ln w="6350">
            <a:solidFill>
              <a:srgbClr val="EF8400"/>
            </a:solidFill>
          </a:ln>
          <a:effectLst>
            <a:softEdge rad="0"/>
          </a:effectLst>
        </p:spPr>
        <p:txBody>
          <a:bodyPr tIns="90000" bIns="9000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tabLst/>
              <a:defRPr sz="1800" b="0" i="0"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628650" indent="-171450">
              <a:lnSpc>
                <a:spcPct val="100000"/>
              </a:lnSpc>
              <a:spcBef>
                <a:spcPts val="600"/>
              </a:spcBef>
              <a:tabLst/>
              <a:defRPr sz="1400" b="0" i="0">
                <a:latin typeface="Rockwell Std Light" charset="0"/>
                <a:ea typeface="Rockwell Std Light" charset="0"/>
                <a:cs typeface="Rockwell Std Light" charset="0"/>
              </a:defRPr>
            </a:lvl2pPr>
            <a:lvl3pPr marL="979488" indent="-122238">
              <a:spcBef>
                <a:spcPts val="600"/>
              </a:spcBef>
              <a:tabLst/>
              <a:defRPr sz="1000" b="0" i="0" baseline="0">
                <a:latin typeface="Rockwell Std Light" charset="0"/>
                <a:ea typeface="Rockwell Std Light" charset="0"/>
                <a:cs typeface="Rockwell Std Light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or | Turko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1311" y="627534"/>
            <a:ext cx="9144000" cy="1944216"/>
          </a:xfrm>
          <a:prstGeom prst="rect">
            <a:avLst/>
          </a:prstGeom>
          <a:solidFill>
            <a:srgbClr val="00A1B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0" y="1419622"/>
            <a:ext cx="3064818" cy="3095228"/>
          </a:xfrm>
          <a:solidFill>
            <a:schemeClr val="bg1"/>
          </a:solidFill>
          <a:ln w="6350">
            <a:solidFill>
              <a:srgbClr val="00A1B0"/>
            </a:solidFill>
          </a:ln>
        </p:spPr>
        <p:txBody>
          <a:bodyPr tIns="90000" bIns="9000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tabLst/>
              <a:defRPr sz="1800" b="0" i="0"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628650" indent="-171450">
              <a:lnSpc>
                <a:spcPct val="100000"/>
              </a:lnSpc>
              <a:spcBef>
                <a:spcPts val="600"/>
              </a:spcBef>
              <a:tabLst/>
              <a:defRPr sz="1400" b="0" i="0">
                <a:latin typeface="Rockwell Std Light" charset="0"/>
                <a:ea typeface="Rockwell Std Light" charset="0"/>
                <a:cs typeface="Rockwell Std Light" charset="0"/>
              </a:defRPr>
            </a:lvl2pPr>
            <a:lvl3pPr marL="979488" indent="-128588">
              <a:spcBef>
                <a:spcPts val="600"/>
              </a:spcBef>
              <a:tabLst/>
              <a:defRPr sz="1000" b="0" i="0" baseline="0">
                <a:latin typeface="Rockwell Std Light" charset="0"/>
                <a:ea typeface="Rockwell Std Light" charset="0"/>
                <a:cs typeface="Rockwell Std Light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0433" y="1419622"/>
            <a:ext cx="3064817" cy="3095228"/>
          </a:xfrm>
          <a:solidFill>
            <a:schemeClr val="bg1"/>
          </a:solidFill>
          <a:ln w="6350">
            <a:solidFill>
              <a:srgbClr val="00A1B0"/>
            </a:solidFill>
          </a:ln>
          <a:effectLst>
            <a:softEdge rad="0"/>
          </a:effectLst>
        </p:spPr>
        <p:txBody>
          <a:bodyPr tIns="90000" bIns="9000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tabLst/>
              <a:defRPr sz="1800" b="0" i="0"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628650" indent="-171450">
              <a:lnSpc>
                <a:spcPct val="100000"/>
              </a:lnSpc>
              <a:spcBef>
                <a:spcPts val="600"/>
              </a:spcBef>
              <a:tabLst/>
              <a:defRPr sz="1400" b="0" i="0">
                <a:latin typeface="Rockwell Std Light" charset="0"/>
                <a:ea typeface="Rockwell Std Light" charset="0"/>
                <a:cs typeface="Rockwell Std Light" charset="0"/>
              </a:defRPr>
            </a:lvl2pPr>
            <a:lvl3pPr marL="979488" indent="-128588">
              <a:spcBef>
                <a:spcPts val="600"/>
              </a:spcBef>
              <a:tabLst/>
              <a:defRPr sz="1000" b="0" i="0" baseline="0">
                <a:latin typeface="Rockwell Std Light" charset="0"/>
                <a:ea typeface="Rockwell Std Light" charset="0"/>
                <a:cs typeface="Rockwell Std Light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or | Svar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1311" y="627534"/>
            <a:ext cx="9144000" cy="194421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0" y="1419622"/>
            <a:ext cx="3064818" cy="3095228"/>
          </a:xfr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tIns="90000" bIns="9000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tabLst/>
              <a:defRPr sz="1800" b="0" i="0"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628650" indent="-171450">
              <a:lnSpc>
                <a:spcPct val="100000"/>
              </a:lnSpc>
              <a:spcBef>
                <a:spcPts val="600"/>
              </a:spcBef>
              <a:tabLst/>
              <a:defRPr sz="1400" b="0" i="0">
                <a:latin typeface="Rockwell Std Light" charset="0"/>
                <a:ea typeface="Rockwell Std Light" charset="0"/>
                <a:cs typeface="Rockwell Std Light" charset="0"/>
              </a:defRPr>
            </a:lvl2pPr>
            <a:lvl3pPr marL="979488" indent="-128588">
              <a:spcBef>
                <a:spcPts val="600"/>
              </a:spcBef>
              <a:tabLst/>
              <a:defRPr sz="1000" b="0" i="0" baseline="0">
                <a:latin typeface="Rockwell Std Light" charset="0"/>
                <a:ea typeface="Rockwell Std Light" charset="0"/>
                <a:cs typeface="Rockwell Std Light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0433" y="1419622"/>
            <a:ext cx="3064817" cy="3095228"/>
          </a:xfrm>
          <a:solidFill>
            <a:schemeClr val="bg1"/>
          </a:solidFill>
          <a:ln w="6350">
            <a:solidFill>
              <a:schemeClr val="tx1"/>
            </a:solidFill>
          </a:ln>
          <a:effectLst>
            <a:softEdge rad="0"/>
          </a:effectLst>
        </p:spPr>
        <p:txBody>
          <a:bodyPr tIns="90000" bIns="9000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tabLst/>
              <a:defRPr sz="1800" b="0" i="0"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628650" indent="-171450">
              <a:lnSpc>
                <a:spcPct val="100000"/>
              </a:lnSpc>
              <a:spcBef>
                <a:spcPts val="600"/>
              </a:spcBef>
              <a:tabLst/>
              <a:defRPr sz="1400" b="0" i="0">
                <a:latin typeface="Rockwell Std Light" charset="0"/>
                <a:ea typeface="Rockwell Std Light" charset="0"/>
                <a:cs typeface="Rockwell Std Light" charset="0"/>
              </a:defRPr>
            </a:lvl2pPr>
            <a:lvl3pPr marL="979488" indent="-128588">
              <a:spcBef>
                <a:spcPts val="600"/>
              </a:spcBef>
              <a:tabLst/>
              <a:defRPr sz="1000" b="0" i="0" baseline="0">
                <a:latin typeface="Rockwell Std Light" charset="0"/>
                <a:ea typeface="Rockwell Std Light" charset="0"/>
                <a:cs typeface="Rockwell Std Light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 | Lila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 bwMode="auto">
          <a:xfrm>
            <a:off x="1311" y="627534"/>
            <a:ext cx="9144000" cy="1944216"/>
          </a:xfrm>
          <a:prstGeom prst="rect">
            <a:avLst/>
          </a:prstGeom>
          <a:solidFill>
            <a:srgbClr val="72238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8750" y="1964702"/>
            <a:ext cx="3071242" cy="2551263"/>
          </a:xfrm>
          <a:solidFill>
            <a:schemeClr val="bg1"/>
          </a:solidFill>
          <a:ln w="6350">
            <a:solidFill>
              <a:srgbClr val="722382"/>
            </a:solidFill>
          </a:ln>
        </p:spPr>
        <p:txBody>
          <a:bodyPr tIns="90000" bIns="9000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tabLst/>
              <a:defRPr sz="1800" b="0" i="0"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628650" indent="-171450">
              <a:lnSpc>
                <a:spcPct val="100000"/>
              </a:lnSpc>
              <a:spcBef>
                <a:spcPts val="600"/>
              </a:spcBef>
              <a:tabLst/>
              <a:defRPr sz="1400" b="0" i="0">
                <a:latin typeface="Rockwell Std Light" charset="0"/>
                <a:ea typeface="Rockwell Std Light" charset="0"/>
                <a:cs typeface="Rockwell Std Light" charset="0"/>
              </a:defRPr>
            </a:lvl2pPr>
            <a:lvl3pPr marL="979488" indent="-128588">
              <a:lnSpc>
                <a:spcPct val="100000"/>
              </a:lnSpc>
              <a:spcBef>
                <a:spcPts val="600"/>
              </a:spcBef>
              <a:tabLst/>
              <a:defRPr sz="1000" b="0" i="0">
                <a:latin typeface="Rockwell Std Light" charset="0"/>
                <a:ea typeface="Rockwell Std Light" charset="0"/>
                <a:cs typeface="Rockwell Std Light" charset="0"/>
              </a:defRPr>
            </a:lvl3pPr>
            <a:lvl4pPr>
              <a:lnSpc>
                <a:spcPct val="150000"/>
              </a:lnSpc>
              <a:defRPr sz="1600">
                <a:latin typeface="Rockwell"/>
                <a:cs typeface="Rockwell"/>
              </a:defRPr>
            </a:lvl4pPr>
            <a:lvl5pPr>
              <a:lnSpc>
                <a:spcPct val="150000"/>
              </a:lnSpc>
              <a:defRPr sz="1600">
                <a:latin typeface="Rockwell"/>
                <a:cs typeface="Rockwel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8" y="1964702"/>
            <a:ext cx="3096344" cy="2544516"/>
          </a:xfrm>
          <a:solidFill>
            <a:schemeClr val="bg1"/>
          </a:solidFill>
          <a:ln w="6350">
            <a:solidFill>
              <a:srgbClr val="722382"/>
            </a:solidFill>
          </a:ln>
        </p:spPr>
        <p:txBody>
          <a:bodyPr tIns="90000" bIns="9000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tabLst/>
              <a:defRPr sz="1800" b="0" i="0"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628650" indent="-171450">
              <a:lnSpc>
                <a:spcPct val="100000"/>
              </a:lnSpc>
              <a:spcBef>
                <a:spcPts val="600"/>
              </a:spcBef>
              <a:tabLst/>
              <a:defRPr sz="1400" b="0" i="0">
                <a:latin typeface="Rockwell Std Light" charset="0"/>
                <a:ea typeface="Rockwell Std Light" charset="0"/>
                <a:cs typeface="Rockwell Std Light" charset="0"/>
              </a:defRPr>
            </a:lvl2pPr>
            <a:lvl3pPr marL="979488" indent="-128588">
              <a:lnSpc>
                <a:spcPct val="100000"/>
              </a:lnSpc>
              <a:spcBef>
                <a:spcPts val="600"/>
              </a:spcBef>
              <a:tabLst/>
              <a:defRPr sz="1000" b="0" i="0">
                <a:latin typeface="Rockwell Std Light" charset="0"/>
                <a:ea typeface="Rockwell Std Light" charset="0"/>
                <a:cs typeface="Rockwell Std Light" charset="0"/>
              </a:defRPr>
            </a:lvl3pPr>
            <a:lvl4pPr>
              <a:lnSpc>
                <a:spcPct val="150000"/>
              </a:lnSpc>
              <a:defRPr sz="1600">
                <a:latin typeface="Rockwell"/>
                <a:cs typeface="Rockwell"/>
              </a:defRPr>
            </a:lvl4pPr>
            <a:lvl5pPr>
              <a:lnSpc>
                <a:spcPct val="150000"/>
              </a:lnSpc>
              <a:defRPr sz="1600">
                <a:latin typeface="Rockwell"/>
                <a:cs typeface="Rockwel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>
          <a:xfrm>
            <a:off x="1428750" y="1299840"/>
            <a:ext cx="3071242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3438" y="1299840"/>
            <a:ext cx="3071812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sv-SE" noProof="0" dirty="0"/>
              <a:t>Klicka här för att ända formatet för bakgrundsrubriken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 | Ceris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 bwMode="auto">
          <a:xfrm>
            <a:off x="1311" y="627534"/>
            <a:ext cx="9144000" cy="1944216"/>
          </a:xfrm>
          <a:prstGeom prst="rect">
            <a:avLst/>
          </a:prstGeom>
          <a:solidFill>
            <a:srgbClr val="D1007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8750" y="1964702"/>
            <a:ext cx="3071242" cy="2551263"/>
          </a:xfrm>
          <a:solidFill>
            <a:schemeClr val="bg1"/>
          </a:solidFill>
          <a:ln w="6350">
            <a:solidFill>
              <a:srgbClr val="D1007B"/>
            </a:solidFill>
          </a:ln>
        </p:spPr>
        <p:txBody>
          <a:bodyPr tIns="90000" bIns="9000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tabLst/>
              <a:defRPr sz="1800" b="0" i="0"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628650" indent="-171450">
              <a:lnSpc>
                <a:spcPct val="100000"/>
              </a:lnSpc>
              <a:spcBef>
                <a:spcPts val="600"/>
              </a:spcBef>
              <a:tabLst/>
              <a:defRPr sz="1400" b="0" i="0">
                <a:latin typeface="Rockwell Std Light" charset="0"/>
                <a:ea typeface="Rockwell Std Light" charset="0"/>
                <a:cs typeface="Rockwell Std Light" charset="0"/>
              </a:defRPr>
            </a:lvl2pPr>
            <a:lvl3pPr marL="979488" indent="-128588">
              <a:lnSpc>
                <a:spcPct val="100000"/>
              </a:lnSpc>
              <a:spcBef>
                <a:spcPts val="600"/>
              </a:spcBef>
              <a:tabLst/>
              <a:defRPr sz="1000" b="0" i="0">
                <a:latin typeface="Rockwell Std Light" charset="0"/>
                <a:ea typeface="Rockwell Std Light" charset="0"/>
                <a:cs typeface="Rockwell Std Light" charset="0"/>
              </a:defRPr>
            </a:lvl3pPr>
            <a:lvl4pPr>
              <a:lnSpc>
                <a:spcPct val="150000"/>
              </a:lnSpc>
              <a:defRPr sz="1600">
                <a:latin typeface="Rockwell"/>
                <a:cs typeface="Rockwell"/>
              </a:defRPr>
            </a:lvl4pPr>
            <a:lvl5pPr>
              <a:lnSpc>
                <a:spcPct val="150000"/>
              </a:lnSpc>
              <a:defRPr sz="1600">
                <a:latin typeface="Rockwell"/>
                <a:cs typeface="Rockwel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8" y="1964702"/>
            <a:ext cx="3096344" cy="2551264"/>
          </a:xfrm>
          <a:solidFill>
            <a:schemeClr val="bg1"/>
          </a:solidFill>
          <a:ln w="6350">
            <a:solidFill>
              <a:srgbClr val="D1007B"/>
            </a:solidFill>
          </a:ln>
        </p:spPr>
        <p:txBody>
          <a:bodyPr tIns="90000" bIns="9000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tabLst/>
              <a:defRPr sz="1800" b="0" i="0"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628650" indent="-169863">
              <a:lnSpc>
                <a:spcPct val="100000"/>
              </a:lnSpc>
              <a:spcBef>
                <a:spcPts val="600"/>
              </a:spcBef>
              <a:tabLst/>
              <a:defRPr sz="1400" b="0" i="0">
                <a:latin typeface="Rockwell Std Light" charset="0"/>
                <a:ea typeface="Rockwell Std Light" charset="0"/>
                <a:cs typeface="Rockwell Std Light" charset="0"/>
              </a:defRPr>
            </a:lvl2pPr>
            <a:lvl3pPr marL="979488" indent="-128588">
              <a:lnSpc>
                <a:spcPct val="100000"/>
              </a:lnSpc>
              <a:spcBef>
                <a:spcPts val="600"/>
              </a:spcBef>
              <a:tabLst/>
              <a:defRPr sz="1000" b="0" i="0">
                <a:latin typeface="Rockwell Std Light" charset="0"/>
                <a:ea typeface="Rockwell Std Light" charset="0"/>
                <a:cs typeface="Rockwell Std Light" charset="0"/>
              </a:defRPr>
            </a:lvl3pPr>
            <a:lvl4pPr>
              <a:lnSpc>
                <a:spcPct val="150000"/>
              </a:lnSpc>
              <a:defRPr sz="1600">
                <a:latin typeface="Rockwell"/>
                <a:cs typeface="Rockwell"/>
              </a:defRPr>
            </a:lvl4pPr>
            <a:lvl5pPr>
              <a:lnSpc>
                <a:spcPct val="150000"/>
              </a:lnSpc>
              <a:defRPr sz="1600">
                <a:latin typeface="Rockwell"/>
                <a:cs typeface="Rockwel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>
          <a:xfrm>
            <a:off x="1428750" y="1299840"/>
            <a:ext cx="3071242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3438" y="1299840"/>
            <a:ext cx="3071812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 | Blå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 bwMode="auto">
          <a:xfrm>
            <a:off x="1311" y="627534"/>
            <a:ext cx="9144000" cy="1944216"/>
          </a:xfrm>
          <a:prstGeom prst="rect">
            <a:avLst/>
          </a:prstGeom>
          <a:solidFill>
            <a:srgbClr val="006BB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8750" y="1964702"/>
            <a:ext cx="3071242" cy="2551263"/>
          </a:xfrm>
          <a:solidFill>
            <a:schemeClr val="bg1"/>
          </a:solidFill>
          <a:ln w="6350">
            <a:solidFill>
              <a:srgbClr val="006BB1"/>
            </a:solidFill>
          </a:ln>
        </p:spPr>
        <p:txBody>
          <a:bodyPr tIns="90000" bIns="9000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tabLst/>
              <a:defRPr sz="1800" b="0" i="0"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628650" indent="-171450">
              <a:lnSpc>
                <a:spcPct val="100000"/>
              </a:lnSpc>
              <a:spcBef>
                <a:spcPts val="600"/>
              </a:spcBef>
              <a:tabLst/>
              <a:defRPr sz="1400" b="0" i="0">
                <a:latin typeface="Rockwell Std Light" charset="0"/>
                <a:ea typeface="Rockwell Std Light" charset="0"/>
                <a:cs typeface="Rockwell Std Light" charset="0"/>
              </a:defRPr>
            </a:lvl2pPr>
            <a:lvl3pPr marL="979488" indent="-128588">
              <a:lnSpc>
                <a:spcPct val="100000"/>
              </a:lnSpc>
              <a:spcBef>
                <a:spcPts val="600"/>
              </a:spcBef>
              <a:tabLst/>
              <a:defRPr sz="1000" b="0" i="0">
                <a:latin typeface="Rockwell Std Light" charset="0"/>
                <a:ea typeface="Rockwell Std Light" charset="0"/>
                <a:cs typeface="Rockwell Std Light" charset="0"/>
              </a:defRPr>
            </a:lvl3pPr>
            <a:lvl4pPr>
              <a:lnSpc>
                <a:spcPct val="150000"/>
              </a:lnSpc>
              <a:defRPr sz="1600">
                <a:latin typeface="Rockwell"/>
                <a:cs typeface="Rockwell"/>
              </a:defRPr>
            </a:lvl4pPr>
            <a:lvl5pPr>
              <a:lnSpc>
                <a:spcPct val="150000"/>
              </a:lnSpc>
              <a:defRPr sz="1600">
                <a:latin typeface="Rockwell"/>
                <a:cs typeface="Rockwel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8" y="1964702"/>
            <a:ext cx="3096344" cy="2544516"/>
          </a:xfrm>
          <a:solidFill>
            <a:schemeClr val="bg1"/>
          </a:solidFill>
          <a:ln w="6350">
            <a:solidFill>
              <a:srgbClr val="006BB1"/>
            </a:solidFill>
          </a:ln>
        </p:spPr>
        <p:txBody>
          <a:bodyPr tIns="90000" bIns="9000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tabLst/>
              <a:defRPr sz="1800" b="0" i="0"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628650" indent="-171450">
              <a:lnSpc>
                <a:spcPct val="100000"/>
              </a:lnSpc>
              <a:spcBef>
                <a:spcPts val="600"/>
              </a:spcBef>
              <a:tabLst/>
              <a:defRPr sz="1400" b="0" i="0">
                <a:latin typeface="Rockwell Std Light" charset="0"/>
                <a:ea typeface="Rockwell Std Light" charset="0"/>
                <a:cs typeface="Rockwell Std Light" charset="0"/>
              </a:defRPr>
            </a:lvl2pPr>
            <a:lvl3pPr marL="979488" indent="-128588">
              <a:lnSpc>
                <a:spcPct val="100000"/>
              </a:lnSpc>
              <a:spcBef>
                <a:spcPts val="600"/>
              </a:spcBef>
              <a:tabLst/>
              <a:defRPr sz="1000" b="0" i="0">
                <a:latin typeface="Rockwell Std Light" charset="0"/>
                <a:ea typeface="Rockwell Std Light" charset="0"/>
                <a:cs typeface="Rockwell Std Light" charset="0"/>
              </a:defRPr>
            </a:lvl3pPr>
            <a:lvl4pPr>
              <a:lnSpc>
                <a:spcPct val="150000"/>
              </a:lnSpc>
              <a:defRPr sz="1600">
                <a:latin typeface="Rockwell"/>
                <a:cs typeface="Rockwell"/>
              </a:defRPr>
            </a:lvl4pPr>
            <a:lvl5pPr>
              <a:lnSpc>
                <a:spcPct val="150000"/>
              </a:lnSpc>
              <a:defRPr sz="1600">
                <a:latin typeface="Rockwell"/>
                <a:cs typeface="Rockwel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>
          <a:xfrm>
            <a:off x="1428750" y="1299840"/>
            <a:ext cx="3071242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3438" y="1299840"/>
            <a:ext cx="3071812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a | Grö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 bwMode="auto">
          <a:xfrm>
            <a:off x="0" y="629457"/>
            <a:ext cx="9144000" cy="627534"/>
          </a:xfrm>
          <a:prstGeom prst="rect">
            <a:avLst/>
          </a:prstGeom>
          <a:solidFill>
            <a:srgbClr val="00943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innehåll 13"/>
          <p:cNvSpPr>
            <a:spLocks noGrp="1"/>
          </p:cNvSpPr>
          <p:nvPr>
            <p:ph sz="quarter" idx="10"/>
          </p:nvPr>
        </p:nvSpPr>
        <p:spPr>
          <a:xfrm>
            <a:off x="1428750" y="1419622"/>
            <a:ext cx="6286500" cy="3168351"/>
          </a:xfrm>
        </p:spPr>
        <p:txBody>
          <a:bodyPr/>
          <a:lstStyle>
            <a:lvl1pPr marL="228600" indent="-228600">
              <a:spcBef>
                <a:spcPts val="1200"/>
              </a:spcBef>
              <a:tabLst/>
              <a:defRPr/>
            </a:lvl1pPr>
            <a:lvl2pPr marL="628650" indent="-171450">
              <a:tabLst/>
              <a:defRPr/>
            </a:lvl2pPr>
            <a:lvl3pPr marL="979488" indent="-128588">
              <a:tabLst/>
              <a:defRPr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 | Grö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 bwMode="auto">
          <a:xfrm>
            <a:off x="1311" y="627534"/>
            <a:ext cx="9144000" cy="1944216"/>
          </a:xfrm>
          <a:prstGeom prst="rect">
            <a:avLst/>
          </a:prstGeom>
          <a:solidFill>
            <a:srgbClr val="00943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8750" y="1964702"/>
            <a:ext cx="3071242" cy="2551263"/>
          </a:xfrm>
          <a:solidFill>
            <a:schemeClr val="bg1"/>
          </a:solidFill>
          <a:ln w="6350">
            <a:solidFill>
              <a:srgbClr val="009437"/>
            </a:solidFill>
          </a:ln>
        </p:spPr>
        <p:txBody>
          <a:bodyPr tIns="90000" bIns="9000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tabLst/>
              <a:defRPr sz="1800" b="0" i="0"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628650" indent="-171450">
              <a:lnSpc>
                <a:spcPct val="100000"/>
              </a:lnSpc>
              <a:spcBef>
                <a:spcPts val="600"/>
              </a:spcBef>
              <a:tabLst/>
              <a:defRPr sz="1400" b="0" i="0">
                <a:latin typeface="Rockwell Std Light" charset="0"/>
                <a:ea typeface="Rockwell Std Light" charset="0"/>
                <a:cs typeface="Rockwell Std Light" charset="0"/>
              </a:defRPr>
            </a:lvl2pPr>
            <a:lvl3pPr marL="979488" indent="-128588">
              <a:lnSpc>
                <a:spcPct val="100000"/>
              </a:lnSpc>
              <a:spcBef>
                <a:spcPts val="600"/>
              </a:spcBef>
              <a:tabLst/>
              <a:defRPr sz="1000" b="0" i="0">
                <a:latin typeface="Rockwell Std Light" charset="0"/>
                <a:ea typeface="Rockwell Std Light" charset="0"/>
                <a:cs typeface="Rockwell Std Light" charset="0"/>
              </a:defRPr>
            </a:lvl3pPr>
            <a:lvl4pPr>
              <a:lnSpc>
                <a:spcPct val="150000"/>
              </a:lnSpc>
              <a:defRPr sz="1600">
                <a:latin typeface="Rockwell"/>
                <a:cs typeface="Rockwell"/>
              </a:defRPr>
            </a:lvl4pPr>
            <a:lvl5pPr>
              <a:lnSpc>
                <a:spcPct val="150000"/>
              </a:lnSpc>
              <a:defRPr sz="1600">
                <a:latin typeface="Rockwell"/>
                <a:cs typeface="Rockwel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8" y="1964702"/>
            <a:ext cx="3096344" cy="2544516"/>
          </a:xfrm>
          <a:solidFill>
            <a:schemeClr val="bg1"/>
          </a:solidFill>
          <a:ln w="6350">
            <a:solidFill>
              <a:srgbClr val="009437"/>
            </a:solidFill>
          </a:ln>
        </p:spPr>
        <p:txBody>
          <a:bodyPr tIns="90000" bIns="9000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tabLst/>
              <a:defRPr sz="1800" b="0" i="0"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628650" indent="-171450">
              <a:lnSpc>
                <a:spcPct val="100000"/>
              </a:lnSpc>
              <a:spcBef>
                <a:spcPts val="600"/>
              </a:spcBef>
              <a:tabLst/>
              <a:defRPr sz="1400" b="0" i="0">
                <a:latin typeface="Rockwell Std Light" charset="0"/>
                <a:ea typeface="Rockwell Std Light" charset="0"/>
                <a:cs typeface="Rockwell Std Light" charset="0"/>
              </a:defRPr>
            </a:lvl2pPr>
            <a:lvl3pPr marL="979488" indent="-128588">
              <a:lnSpc>
                <a:spcPct val="100000"/>
              </a:lnSpc>
              <a:spcBef>
                <a:spcPts val="600"/>
              </a:spcBef>
              <a:tabLst/>
              <a:defRPr sz="1000" b="0" i="0">
                <a:latin typeface="Rockwell Std Light" charset="0"/>
                <a:ea typeface="Rockwell Std Light" charset="0"/>
                <a:cs typeface="Rockwell Std Light" charset="0"/>
              </a:defRPr>
            </a:lvl3pPr>
            <a:lvl4pPr>
              <a:lnSpc>
                <a:spcPct val="150000"/>
              </a:lnSpc>
              <a:defRPr sz="1600">
                <a:latin typeface="Rockwell"/>
                <a:cs typeface="Rockwell"/>
              </a:defRPr>
            </a:lvl4pPr>
            <a:lvl5pPr>
              <a:lnSpc>
                <a:spcPct val="150000"/>
              </a:lnSpc>
              <a:defRPr sz="1600">
                <a:latin typeface="Rockwell"/>
                <a:cs typeface="Rockwel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>
          <a:xfrm>
            <a:off x="1428750" y="1299840"/>
            <a:ext cx="3071242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3438" y="1299840"/>
            <a:ext cx="3071812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 | Orang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 bwMode="auto">
          <a:xfrm>
            <a:off x="1311" y="627534"/>
            <a:ext cx="9144000" cy="1944216"/>
          </a:xfrm>
          <a:prstGeom prst="rect">
            <a:avLst/>
          </a:prstGeom>
          <a:solidFill>
            <a:srgbClr val="EF84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8750" y="1964702"/>
            <a:ext cx="3071242" cy="2551263"/>
          </a:xfrm>
          <a:solidFill>
            <a:schemeClr val="bg1"/>
          </a:solidFill>
          <a:ln w="6350">
            <a:solidFill>
              <a:srgbClr val="EF8400"/>
            </a:solidFill>
          </a:ln>
        </p:spPr>
        <p:txBody>
          <a:bodyPr tIns="90000" bIns="9000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tabLst/>
              <a:defRPr sz="1800" b="0" i="0"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628650" indent="-171450">
              <a:lnSpc>
                <a:spcPct val="100000"/>
              </a:lnSpc>
              <a:spcBef>
                <a:spcPts val="600"/>
              </a:spcBef>
              <a:tabLst/>
              <a:defRPr sz="1400" b="0" i="0">
                <a:latin typeface="Rockwell Std Light" charset="0"/>
                <a:ea typeface="Rockwell Std Light" charset="0"/>
                <a:cs typeface="Rockwell Std Light" charset="0"/>
              </a:defRPr>
            </a:lvl2pPr>
            <a:lvl3pPr marL="979488" indent="-128588">
              <a:lnSpc>
                <a:spcPct val="100000"/>
              </a:lnSpc>
              <a:spcBef>
                <a:spcPts val="600"/>
              </a:spcBef>
              <a:tabLst/>
              <a:defRPr sz="1000" b="0" i="0">
                <a:latin typeface="Rockwell Std Light" charset="0"/>
                <a:ea typeface="Rockwell Std Light" charset="0"/>
                <a:cs typeface="Rockwell Std Light" charset="0"/>
              </a:defRPr>
            </a:lvl3pPr>
            <a:lvl4pPr>
              <a:lnSpc>
                <a:spcPct val="150000"/>
              </a:lnSpc>
              <a:defRPr sz="1600">
                <a:latin typeface="Rockwell"/>
                <a:cs typeface="Rockwell"/>
              </a:defRPr>
            </a:lvl4pPr>
            <a:lvl5pPr>
              <a:lnSpc>
                <a:spcPct val="150000"/>
              </a:lnSpc>
              <a:defRPr sz="1600">
                <a:latin typeface="Rockwell"/>
                <a:cs typeface="Rockwel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8" y="1964702"/>
            <a:ext cx="3096344" cy="2551264"/>
          </a:xfrm>
          <a:solidFill>
            <a:schemeClr val="bg1"/>
          </a:solidFill>
          <a:ln w="6350">
            <a:solidFill>
              <a:srgbClr val="EF8400"/>
            </a:solidFill>
          </a:ln>
        </p:spPr>
        <p:txBody>
          <a:bodyPr tIns="90000" bIns="9000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tabLst/>
              <a:defRPr sz="1800" b="0" i="0"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628650" indent="-169863">
              <a:lnSpc>
                <a:spcPct val="100000"/>
              </a:lnSpc>
              <a:spcBef>
                <a:spcPts val="600"/>
              </a:spcBef>
              <a:tabLst/>
              <a:defRPr sz="1400" b="0" i="0">
                <a:latin typeface="Rockwell Std Light" charset="0"/>
                <a:ea typeface="Rockwell Std Light" charset="0"/>
                <a:cs typeface="Rockwell Std Light" charset="0"/>
              </a:defRPr>
            </a:lvl2pPr>
            <a:lvl3pPr marL="979488" indent="-128588">
              <a:lnSpc>
                <a:spcPct val="100000"/>
              </a:lnSpc>
              <a:spcBef>
                <a:spcPts val="600"/>
              </a:spcBef>
              <a:tabLst/>
              <a:defRPr sz="1000" b="0" i="0">
                <a:latin typeface="Rockwell Std Light" charset="0"/>
                <a:ea typeface="Rockwell Std Light" charset="0"/>
                <a:cs typeface="Rockwell Std Light" charset="0"/>
              </a:defRPr>
            </a:lvl3pPr>
            <a:lvl4pPr>
              <a:lnSpc>
                <a:spcPct val="150000"/>
              </a:lnSpc>
              <a:defRPr sz="1600">
                <a:latin typeface="Rockwell"/>
                <a:cs typeface="Rockwell"/>
              </a:defRPr>
            </a:lvl4pPr>
            <a:lvl5pPr>
              <a:lnSpc>
                <a:spcPct val="150000"/>
              </a:lnSpc>
              <a:defRPr sz="1600">
                <a:latin typeface="Rockwell"/>
                <a:cs typeface="Rockwel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>
          <a:xfrm>
            <a:off x="1428750" y="1299840"/>
            <a:ext cx="3071242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3438" y="1299840"/>
            <a:ext cx="3071812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 | Turko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 bwMode="auto">
          <a:xfrm>
            <a:off x="1311" y="627534"/>
            <a:ext cx="9144000" cy="1944216"/>
          </a:xfrm>
          <a:prstGeom prst="rect">
            <a:avLst/>
          </a:prstGeom>
          <a:solidFill>
            <a:srgbClr val="00A1B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8750" y="1964702"/>
            <a:ext cx="3071242" cy="2551263"/>
          </a:xfrm>
          <a:solidFill>
            <a:schemeClr val="bg1"/>
          </a:solidFill>
          <a:ln w="6350">
            <a:solidFill>
              <a:srgbClr val="00A1B0"/>
            </a:solidFill>
          </a:ln>
        </p:spPr>
        <p:txBody>
          <a:bodyPr tIns="90000" bIns="9000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tabLst/>
              <a:defRPr sz="1800" b="0" i="0"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628650" indent="-171450">
              <a:lnSpc>
                <a:spcPct val="100000"/>
              </a:lnSpc>
              <a:spcBef>
                <a:spcPts val="600"/>
              </a:spcBef>
              <a:tabLst/>
              <a:defRPr sz="1400" b="0" i="0">
                <a:latin typeface="Rockwell Std Light" charset="0"/>
                <a:ea typeface="Rockwell Std Light" charset="0"/>
                <a:cs typeface="Rockwell Std Light" charset="0"/>
              </a:defRPr>
            </a:lvl2pPr>
            <a:lvl3pPr marL="979488" indent="-128588">
              <a:lnSpc>
                <a:spcPct val="100000"/>
              </a:lnSpc>
              <a:spcBef>
                <a:spcPts val="600"/>
              </a:spcBef>
              <a:tabLst/>
              <a:defRPr sz="1000" b="0" i="0">
                <a:latin typeface="Rockwell Std Light" charset="0"/>
                <a:ea typeface="Rockwell Std Light" charset="0"/>
                <a:cs typeface="Rockwell Std Light" charset="0"/>
              </a:defRPr>
            </a:lvl3pPr>
            <a:lvl4pPr>
              <a:lnSpc>
                <a:spcPct val="150000"/>
              </a:lnSpc>
              <a:defRPr sz="1600">
                <a:latin typeface="Rockwell"/>
                <a:cs typeface="Rockwell"/>
              </a:defRPr>
            </a:lvl4pPr>
            <a:lvl5pPr>
              <a:lnSpc>
                <a:spcPct val="150000"/>
              </a:lnSpc>
              <a:defRPr sz="1600">
                <a:latin typeface="Rockwell"/>
                <a:cs typeface="Rockwel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8" y="1964702"/>
            <a:ext cx="3096344" cy="2544516"/>
          </a:xfrm>
          <a:solidFill>
            <a:schemeClr val="bg1"/>
          </a:solidFill>
          <a:ln w="6350">
            <a:solidFill>
              <a:srgbClr val="00A1B0"/>
            </a:solidFill>
          </a:ln>
        </p:spPr>
        <p:txBody>
          <a:bodyPr tIns="90000" bIns="9000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tabLst/>
              <a:defRPr sz="1800" b="0" i="0"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628650" indent="-171450">
              <a:lnSpc>
                <a:spcPct val="100000"/>
              </a:lnSpc>
              <a:spcBef>
                <a:spcPts val="600"/>
              </a:spcBef>
              <a:tabLst/>
              <a:defRPr sz="1400" b="0" i="0">
                <a:latin typeface="Rockwell Std Light" charset="0"/>
                <a:ea typeface="Rockwell Std Light" charset="0"/>
                <a:cs typeface="Rockwell Std Light" charset="0"/>
              </a:defRPr>
            </a:lvl2pPr>
            <a:lvl3pPr marL="979488" indent="-128588">
              <a:lnSpc>
                <a:spcPct val="100000"/>
              </a:lnSpc>
              <a:spcBef>
                <a:spcPts val="600"/>
              </a:spcBef>
              <a:tabLst/>
              <a:defRPr sz="1000" b="0" i="0">
                <a:latin typeface="Rockwell Std Light" charset="0"/>
                <a:ea typeface="Rockwell Std Light" charset="0"/>
                <a:cs typeface="Rockwell Std Light" charset="0"/>
              </a:defRPr>
            </a:lvl3pPr>
            <a:lvl4pPr>
              <a:lnSpc>
                <a:spcPct val="150000"/>
              </a:lnSpc>
              <a:defRPr sz="1600">
                <a:latin typeface="Rockwell"/>
                <a:cs typeface="Rockwell"/>
              </a:defRPr>
            </a:lvl4pPr>
            <a:lvl5pPr>
              <a:lnSpc>
                <a:spcPct val="150000"/>
              </a:lnSpc>
              <a:defRPr sz="1600">
                <a:latin typeface="Rockwell"/>
                <a:cs typeface="Rockwel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>
          <a:xfrm>
            <a:off x="1428750" y="1299840"/>
            <a:ext cx="3071242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3438" y="1299840"/>
            <a:ext cx="3071812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 | Svar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 bwMode="auto">
          <a:xfrm>
            <a:off x="1311" y="627534"/>
            <a:ext cx="9144000" cy="194421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8750" y="1964702"/>
            <a:ext cx="3071242" cy="2551263"/>
          </a:xfr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tIns="90000" bIns="9000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tabLst/>
              <a:defRPr sz="1800" b="0" i="0"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628650" indent="-171450">
              <a:lnSpc>
                <a:spcPct val="100000"/>
              </a:lnSpc>
              <a:spcBef>
                <a:spcPts val="600"/>
              </a:spcBef>
              <a:tabLst/>
              <a:defRPr sz="1400" b="0" i="0">
                <a:latin typeface="Rockwell Std Light" charset="0"/>
                <a:ea typeface="Rockwell Std Light" charset="0"/>
                <a:cs typeface="Rockwell Std Light" charset="0"/>
              </a:defRPr>
            </a:lvl2pPr>
            <a:lvl3pPr marL="979488" indent="-128588">
              <a:lnSpc>
                <a:spcPct val="100000"/>
              </a:lnSpc>
              <a:spcBef>
                <a:spcPts val="600"/>
              </a:spcBef>
              <a:tabLst/>
              <a:defRPr sz="1000" b="0" i="0">
                <a:latin typeface="Rockwell Std Light" charset="0"/>
                <a:ea typeface="Rockwell Std Light" charset="0"/>
                <a:cs typeface="Rockwell Std Light" charset="0"/>
              </a:defRPr>
            </a:lvl3pPr>
            <a:lvl4pPr>
              <a:lnSpc>
                <a:spcPct val="150000"/>
              </a:lnSpc>
              <a:defRPr sz="1600">
                <a:latin typeface="Rockwell"/>
                <a:cs typeface="Rockwell"/>
              </a:defRPr>
            </a:lvl4pPr>
            <a:lvl5pPr>
              <a:lnSpc>
                <a:spcPct val="150000"/>
              </a:lnSpc>
              <a:defRPr sz="1600">
                <a:latin typeface="Rockwell"/>
                <a:cs typeface="Rockwel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8" y="1964702"/>
            <a:ext cx="3096344" cy="2544516"/>
          </a:xfr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tIns="90000" bIns="9000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tabLst/>
              <a:defRPr sz="1800" b="0" i="0"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628650" indent="-171450">
              <a:lnSpc>
                <a:spcPct val="100000"/>
              </a:lnSpc>
              <a:spcBef>
                <a:spcPts val="600"/>
              </a:spcBef>
              <a:tabLst/>
              <a:defRPr sz="1400" b="0" i="0">
                <a:latin typeface="Rockwell Std Light" charset="0"/>
                <a:ea typeface="Rockwell Std Light" charset="0"/>
                <a:cs typeface="Rockwell Std Light" charset="0"/>
              </a:defRPr>
            </a:lvl2pPr>
            <a:lvl3pPr marL="979488" indent="-128588">
              <a:lnSpc>
                <a:spcPct val="100000"/>
              </a:lnSpc>
              <a:spcBef>
                <a:spcPts val="600"/>
              </a:spcBef>
              <a:tabLst/>
              <a:defRPr sz="1000" b="0" i="0">
                <a:latin typeface="Rockwell Std Light" charset="0"/>
                <a:ea typeface="Rockwell Std Light" charset="0"/>
                <a:cs typeface="Rockwell Std Light" charset="0"/>
              </a:defRPr>
            </a:lvl3pPr>
            <a:lvl4pPr>
              <a:lnSpc>
                <a:spcPct val="150000"/>
              </a:lnSpc>
              <a:defRPr sz="1600">
                <a:latin typeface="Rockwell"/>
                <a:cs typeface="Rockwell"/>
              </a:defRPr>
            </a:lvl4pPr>
            <a:lvl5pPr>
              <a:lnSpc>
                <a:spcPct val="150000"/>
              </a:lnSpc>
              <a:defRPr sz="1600">
                <a:latin typeface="Rockwell"/>
                <a:cs typeface="Rockwel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>
          <a:xfrm>
            <a:off x="1428750" y="1299840"/>
            <a:ext cx="3071242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3438" y="1299840"/>
            <a:ext cx="3071812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25160"/>
            <a:ext cx="6286500" cy="42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Rockwell Light" charset="0"/>
                <a:ea typeface="Rockwell Light" charset="0"/>
                <a:cs typeface="Rockwell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Rockwell Light" charset="0"/>
                <a:ea typeface="Rockwell Light" charset="0"/>
                <a:cs typeface="Rockwell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428750" y="1448260"/>
            <a:ext cx="4152900" cy="3067706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1200"/>
              </a:spcBef>
              <a:tabLst/>
              <a:defRPr/>
            </a:lvl1pPr>
            <a:lvl2pPr marL="628650" indent="-171450">
              <a:lnSpc>
                <a:spcPct val="100000"/>
              </a:lnSpc>
              <a:spcBef>
                <a:spcPts val="600"/>
              </a:spcBef>
              <a:tabLst/>
              <a:defRPr sz="1400"/>
            </a:lvl2pPr>
            <a:lvl3pPr marL="979488" indent="-128588">
              <a:lnSpc>
                <a:spcPct val="100000"/>
              </a:lnSpc>
              <a:spcBef>
                <a:spcPts val="600"/>
              </a:spcBef>
              <a:tabLst/>
              <a:defRPr sz="10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5933100" y="2715966"/>
            <a:ext cx="1800000" cy="1800000"/>
          </a:xfrm>
        </p:spPr>
        <p:txBody>
          <a:bodyPr>
            <a:normAutofit/>
          </a:bodyPr>
          <a:lstStyle>
            <a:lvl1pPr marL="6350" indent="-6350" algn="l">
              <a:buNone/>
              <a:tabLst/>
              <a:defRPr sz="1600"/>
            </a:lvl1pPr>
          </a:lstStyle>
          <a:p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Rektangel 13"/>
          <p:cNvSpPr/>
          <p:nvPr userDrawn="1"/>
        </p:nvSpPr>
        <p:spPr bwMode="auto">
          <a:xfrm>
            <a:off x="0" y="627534"/>
            <a:ext cx="9144000" cy="6275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25160"/>
            <a:ext cx="6304350" cy="42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8750" y="1598400"/>
            <a:ext cx="2880000" cy="2902177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4008" y="3003798"/>
            <a:ext cx="3071242" cy="149678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44008" y="2530221"/>
            <a:ext cx="3071242" cy="342900"/>
          </a:xfrm>
        </p:spPr>
        <p:txBody>
          <a:bodyPr anchor="b"/>
          <a:lstStyle>
            <a:lvl1pPr>
              <a:defRPr sz="1400"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Rektangel 7"/>
          <p:cNvSpPr/>
          <p:nvPr userDrawn="1"/>
        </p:nvSpPr>
        <p:spPr bwMode="auto">
          <a:xfrm>
            <a:off x="0" y="627534"/>
            <a:ext cx="9144000" cy="6275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1250" y="627534"/>
            <a:ext cx="9155250" cy="4216378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Rockwell Light" charset="0"/>
                <a:ea typeface="Rockwell Light" charset="0"/>
                <a:cs typeface="Rockwell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Rockwell Light" charset="0"/>
                <a:ea typeface="Rockwell Light" charset="0"/>
                <a:cs typeface="Rockwell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 | Lil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0" y="627534"/>
            <a:ext cx="9144000" cy="4515966"/>
          </a:xfrm>
          <a:prstGeom prst="rect">
            <a:avLst/>
          </a:prstGeom>
          <a:solidFill>
            <a:srgbClr val="72238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2355726"/>
            <a:ext cx="6286500" cy="428628"/>
          </a:xfrm>
        </p:spPr>
        <p:txBody>
          <a:bodyPr anchor="b"/>
          <a:lstStyle>
            <a:lvl1pPr algn="l">
              <a:defRPr sz="26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2859782"/>
            <a:ext cx="6286500" cy="359399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0"/>
              <a:t>Click to edit Master subtitle style</a:t>
            </a:r>
            <a:endParaRPr lang="sv-SE" noProof="0" dirty="0"/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9" b="-89"/>
          <a:stretch/>
        </p:blipFill>
        <p:spPr>
          <a:xfrm>
            <a:off x="6286500" y="226800"/>
            <a:ext cx="1428750" cy="201957"/>
          </a:xfrm>
          <a:prstGeom prst="rect">
            <a:avLst/>
          </a:prstGeom>
        </p:spPr>
      </p:pic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3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376" y="904732"/>
            <a:ext cx="1236415" cy="11140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a | Orang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 bwMode="auto">
          <a:xfrm>
            <a:off x="0" y="627534"/>
            <a:ext cx="9144000" cy="627534"/>
          </a:xfrm>
          <a:prstGeom prst="rect">
            <a:avLst/>
          </a:prstGeom>
          <a:solidFill>
            <a:srgbClr val="EF84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innehåll 13"/>
          <p:cNvSpPr>
            <a:spLocks noGrp="1"/>
          </p:cNvSpPr>
          <p:nvPr>
            <p:ph sz="quarter" idx="10"/>
          </p:nvPr>
        </p:nvSpPr>
        <p:spPr>
          <a:xfrm>
            <a:off x="1428750" y="1419622"/>
            <a:ext cx="6286500" cy="3168351"/>
          </a:xfrm>
        </p:spPr>
        <p:txBody>
          <a:bodyPr/>
          <a:lstStyle>
            <a:lvl1pPr marL="228600" indent="-228600">
              <a:spcBef>
                <a:spcPts val="1200"/>
              </a:spcBef>
              <a:tabLst/>
              <a:defRPr/>
            </a:lvl1pPr>
            <a:lvl2pPr marL="628650" indent="-171450">
              <a:tabLst/>
              <a:defRPr/>
            </a:lvl2pPr>
            <a:lvl3pPr marL="979488" indent="-128588">
              <a:tabLst/>
              <a:defRPr/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 | Ceri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0" y="627534"/>
            <a:ext cx="9144000" cy="4515966"/>
          </a:xfrm>
          <a:prstGeom prst="rect">
            <a:avLst/>
          </a:prstGeom>
          <a:solidFill>
            <a:srgbClr val="D1007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2355726"/>
            <a:ext cx="6286500" cy="428628"/>
          </a:xfrm>
        </p:spPr>
        <p:txBody>
          <a:bodyPr anchor="b"/>
          <a:lstStyle>
            <a:lvl1pPr algn="l">
              <a:defRPr sz="26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2859782"/>
            <a:ext cx="6286500" cy="359399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0"/>
              <a:t>Click to edit Master subtitle style</a:t>
            </a:r>
            <a:endParaRPr lang="sv-SE" noProof="0" dirty="0"/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9" b="-89"/>
          <a:stretch/>
        </p:blipFill>
        <p:spPr>
          <a:xfrm>
            <a:off x="6286500" y="226800"/>
            <a:ext cx="1428750" cy="201957"/>
          </a:xfrm>
          <a:prstGeom prst="rect">
            <a:avLst/>
          </a:prstGeom>
        </p:spPr>
      </p:pic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3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376" y="904732"/>
            <a:ext cx="1236415" cy="11140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 | Blå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0" y="627534"/>
            <a:ext cx="9144000" cy="4515966"/>
          </a:xfrm>
          <a:prstGeom prst="rect">
            <a:avLst/>
          </a:prstGeom>
          <a:solidFill>
            <a:srgbClr val="006BB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2355726"/>
            <a:ext cx="6286500" cy="428628"/>
          </a:xfrm>
        </p:spPr>
        <p:txBody>
          <a:bodyPr anchor="b"/>
          <a:lstStyle>
            <a:lvl1pPr algn="l">
              <a:defRPr sz="26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2859782"/>
            <a:ext cx="6286500" cy="359399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0"/>
              <a:t>Click to edit Master subtitle style</a:t>
            </a:r>
            <a:endParaRPr lang="sv-SE" noProof="0" dirty="0"/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9" b="-89"/>
          <a:stretch/>
        </p:blipFill>
        <p:spPr>
          <a:xfrm>
            <a:off x="6286500" y="226800"/>
            <a:ext cx="1428750" cy="201957"/>
          </a:xfrm>
          <a:prstGeom prst="rect">
            <a:avLst/>
          </a:prstGeom>
        </p:spPr>
      </p:pic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3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376" y="904732"/>
            <a:ext cx="1236415" cy="11140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 | Grö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0" y="627534"/>
            <a:ext cx="9144000" cy="4515966"/>
          </a:xfrm>
          <a:prstGeom prst="rect">
            <a:avLst/>
          </a:prstGeom>
          <a:solidFill>
            <a:srgbClr val="00943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2355726"/>
            <a:ext cx="6286500" cy="428628"/>
          </a:xfrm>
        </p:spPr>
        <p:txBody>
          <a:bodyPr anchor="b"/>
          <a:lstStyle>
            <a:lvl1pPr algn="l">
              <a:defRPr sz="26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2859782"/>
            <a:ext cx="6286500" cy="359399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0"/>
              <a:t>Click to edit Master subtitle style</a:t>
            </a:r>
            <a:endParaRPr lang="sv-SE" noProof="0" dirty="0"/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9" b="-89"/>
          <a:stretch/>
        </p:blipFill>
        <p:spPr>
          <a:xfrm>
            <a:off x="6286500" y="226800"/>
            <a:ext cx="1428750" cy="201957"/>
          </a:xfrm>
          <a:prstGeom prst="rect">
            <a:avLst/>
          </a:prstGeom>
        </p:spPr>
      </p:pic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3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376" y="904732"/>
            <a:ext cx="1236415" cy="11140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 | Turk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0" y="627534"/>
            <a:ext cx="9144000" cy="4515966"/>
          </a:xfrm>
          <a:prstGeom prst="rect">
            <a:avLst/>
          </a:prstGeom>
          <a:solidFill>
            <a:srgbClr val="00A1B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2355726"/>
            <a:ext cx="6286500" cy="428628"/>
          </a:xfrm>
        </p:spPr>
        <p:txBody>
          <a:bodyPr anchor="b"/>
          <a:lstStyle>
            <a:lvl1pPr algn="l">
              <a:defRPr sz="26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2859782"/>
            <a:ext cx="6286500" cy="359399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0"/>
              <a:t>Click to edit Master subtitle style</a:t>
            </a:r>
            <a:endParaRPr lang="sv-SE" noProof="0" dirty="0"/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9" b="-89"/>
          <a:stretch/>
        </p:blipFill>
        <p:spPr>
          <a:xfrm>
            <a:off x="6286500" y="226800"/>
            <a:ext cx="1428750" cy="201957"/>
          </a:xfrm>
          <a:prstGeom prst="rect">
            <a:avLst/>
          </a:prstGeom>
        </p:spPr>
      </p:pic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3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376" y="904732"/>
            <a:ext cx="1236415" cy="11140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 | Sv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0" y="627534"/>
            <a:ext cx="9144000" cy="451596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2355726"/>
            <a:ext cx="6286500" cy="428628"/>
          </a:xfrm>
        </p:spPr>
        <p:txBody>
          <a:bodyPr anchor="b"/>
          <a:lstStyle>
            <a:lvl1pPr algn="l">
              <a:defRPr sz="26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2859782"/>
            <a:ext cx="6286500" cy="359399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0"/>
              <a:t>Click to edit Master subtitle style</a:t>
            </a:r>
            <a:endParaRPr lang="sv-SE" noProof="0" dirty="0"/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9" b="-89"/>
          <a:stretch/>
        </p:blipFill>
        <p:spPr>
          <a:xfrm>
            <a:off x="6286500" y="226800"/>
            <a:ext cx="1428750" cy="201957"/>
          </a:xfrm>
          <a:prstGeom prst="rect">
            <a:avLst/>
          </a:prstGeom>
        </p:spPr>
      </p:pic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3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376" y="904732"/>
            <a:ext cx="1236415" cy="11140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bild | Lila | Tagline">
    <p:bg>
      <p:bgPr>
        <a:solidFill>
          <a:srgbClr val="722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18E2206A-4E2A-6340-B5EF-2D8109B60C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7810" y="1676969"/>
            <a:ext cx="5105556" cy="1683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bild | Lila | Qvalitet">
    <p:bg>
      <p:bgPr>
        <a:solidFill>
          <a:srgbClr val="722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1640" y="1759950"/>
            <a:ext cx="1800720" cy="1623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bild | Cerise | Tagline">
    <p:bg>
      <p:bgPr>
        <a:solidFill>
          <a:srgbClr val="D100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02F3D5FD-C26B-2C40-85F8-43E208D031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7810" y="1676969"/>
            <a:ext cx="5105556" cy="1683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bild | Cerise | Qvalitet">
    <p:bg>
      <p:bgPr>
        <a:solidFill>
          <a:srgbClr val="D100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1640" y="1759950"/>
            <a:ext cx="1800720" cy="1623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bild | Blå | Tagline">
    <p:bg>
      <p:bgPr>
        <a:solidFill>
          <a:srgbClr val="006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6303593A-FAAF-704E-B174-6111198509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7810" y="1676969"/>
            <a:ext cx="5105556" cy="1683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a | Turko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 bwMode="auto">
          <a:xfrm>
            <a:off x="0" y="627534"/>
            <a:ext cx="9144000" cy="627534"/>
          </a:xfrm>
          <a:prstGeom prst="rect">
            <a:avLst/>
          </a:prstGeom>
          <a:solidFill>
            <a:srgbClr val="00A1B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innehåll 13"/>
          <p:cNvSpPr>
            <a:spLocks noGrp="1"/>
          </p:cNvSpPr>
          <p:nvPr>
            <p:ph sz="quarter" idx="10"/>
          </p:nvPr>
        </p:nvSpPr>
        <p:spPr>
          <a:xfrm>
            <a:off x="1428750" y="1419622"/>
            <a:ext cx="6286500" cy="3168352"/>
          </a:xfrm>
        </p:spPr>
        <p:txBody>
          <a:bodyPr/>
          <a:lstStyle>
            <a:lvl1pPr marL="228600" indent="-228600">
              <a:spcBef>
                <a:spcPts val="1200"/>
              </a:spcBef>
              <a:tabLst/>
              <a:defRPr/>
            </a:lvl1pPr>
            <a:lvl2pPr marL="628650" indent="-171450">
              <a:tabLst/>
              <a:defRPr/>
            </a:lvl2pPr>
            <a:lvl3pPr marL="979488" indent="-128588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bild | Blå | Qvalitet">
    <p:bg>
      <p:bgPr>
        <a:solidFill>
          <a:srgbClr val="006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1640" y="1759950"/>
            <a:ext cx="1800720" cy="1623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bild | Grön | Tagline">
    <p:bg>
      <p:bgPr>
        <a:solidFill>
          <a:srgbClr val="009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A26E89A6-6359-784A-818C-069181BFA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7810" y="1676969"/>
            <a:ext cx="5105556" cy="1683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bild | Grön | Qvalitet">
    <p:bg>
      <p:bgPr>
        <a:solidFill>
          <a:srgbClr val="009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1640" y="1759950"/>
            <a:ext cx="1800720" cy="1623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bild | Turkos | Tagline">
    <p:bg>
      <p:bgPr>
        <a:solidFill>
          <a:srgbClr val="00A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E9B55A01-64DC-634D-B487-D58C1F0F27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7810" y="1676969"/>
            <a:ext cx="5105556" cy="1683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bild | Turkos | Qvalitet">
    <p:bg>
      <p:bgPr>
        <a:solidFill>
          <a:srgbClr val="00A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1640" y="1759950"/>
            <a:ext cx="1800720" cy="1623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bild | Svart | Tagl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AC640D51-F651-AE4B-A23C-3F2E74B34C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7810" y="1676969"/>
            <a:ext cx="5105556" cy="1683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bild | Svart | Qvalite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1640" y="1759950"/>
            <a:ext cx="1800720" cy="1623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 bwMode="auto">
          <a:xfrm>
            <a:off x="0" y="627534"/>
            <a:ext cx="9144000" cy="627534"/>
          </a:xfrm>
          <a:prstGeom prst="rect">
            <a:avLst/>
          </a:prstGeom>
          <a:solidFill>
            <a:srgbClr val="72238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Rockwell Light" charset="0"/>
                <a:ea typeface="Rockwell Light" charset="0"/>
                <a:cs typeface="Rockwell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Rockwell Light" charset="0"/>
                <a:ea typeface="Rockwell Light" charset="0"/>
                <a:cs typeface="Rockwell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2" name="Rektangel 1"/>
          <p:cNvSpPr/>
          <p:nvPr userDrawn="1"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Placera inget här</a:t>
            </a:r>
          </a:p>
        </p:txBody>
      </p:sp>
      <p:sp>
        <p:nvSpPr>
          <p:cNvPr id="9" name="Rektangel 8"/>
          <p:cNvSpPr/>
          <p:nvPr userDrawn="1"/>
        </p:nvSpPr>
        <p:spPr bwMode="auto">
          <a:xfrm>
            <a:off x="0" y="4587973"/>
            <a:ext cx="9144000" cy="55248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Placera inget här</a:t>
            </a:r>
          </a:p>
        </p:txBody>
      </p:sp>
      <p:sp>
        <p:nvSpPr>
          <p:cNvPr id="11" name="Rektangel 10"/>
          <p:cNvSpPr/>
          <p:nvPr userDrawn="1"/>
        </p:nvSpPr>
        <p:spPr bwMode="auto">
          <a:xfrm>
            <a:off x="0" y="627534"/>
            <a:ext cx="1428750" cy="62753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2" name="Rektangel 11"/>
          <p:cNvSpPr/>
          <p:nvPr userDrawn="1"/>
        </p:nvSpPr>
        <p:spPr bwMode="auto">
          <a:xfrm>
            <a:off x="7715250" y="627534"/>
            <a:ext cx="1428750" cy="62753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3" name="Rektangel 12"/>
          <p:cNvSpPr/>
          <p:nvPr userDrawn="1"/>
        </p:nvSpPr>
        <p:spPr bwMode="auto">
          <a:xfrm>
            <a:off x="0" y="1255067"/>
            <a:ext cx="1428750" cy="33298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Använd denna yta i undantagsfall – om sidan innehåller mer information än vad som får plats i den primära ytan.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Primär yta &gt;&gt;</a:t>
            </a:r>
          </a:p>
        </p:txBody>
      </p:sp>
      <p:sp>
        <p:nvSpPr>
          <p:cNvPr id="17" name="Rektangel 16"/>
          <p:cNvSpPr/>
          <p:nvPr userDrawn="1"/>
        </p:nvSpPr>
        <p:spPr bwMode="auto">
          <a:xfrm>
            <a:off x="7715250" y="1255066"/>
            <a:ext cx="1428750" cy="33298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Använd denna yta i undantagsfall – om sidan innehåller mer information än vad som får plats i den primära ytan.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1" charset="-128"/>
              </a:rPr>
              <a:t>&lt;&lt; Primär yta</a:t>
            </a:r>
          </a:p>
        </p:txBody>
      </p:sp>
      <p:sp>
        <p:nvSpPr>
          <p:cNvPr id="3" name="Rektangel 2"/>
          <p:cNvSpPr/>
          <p:nvPr userDrawn="1"/>
        </p:nvSpPr>
        <p:spPr>
          <a:xfrm>
            <a:off x="7706921" y="63333"/>
            <a:ext cx="1401583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0" indent="-133350">
              <a:spcBef>
                <a:spcPts val="600"/>
              </a:spcBef>
              <a:buFont typeface="Arial" charset="0"/>
              <a:buChar char="•"/>
              <a:tabLst/>
            </a:pPr>
            <a:r>
              <a:rPr kumimoji="0" lang="sv-SE" sz="7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ckwell" charset="0"/>
                <a:ea typeface="Rockwell" charset="0"/>
                <a:cs typeface="Rockwell" charset="0"/>
              </a:rPr>
              <a:t>Flytta inte rubriken</a:t>
            </a:r>
          </a:p>
          <a:p>
            <a:pPr marL="133350" indent="-133350">
              <a:spcBef>
                <a:spcPts val="600"/>
              </a:spcBef>
              <a:buFont typeface="Arial" charset="0"/>
              <a:buChar char="•"/>
              <a:tabLst/>
            </a:pPr>
            <a:r>
              <a:rPr kumimoji="0" lang="sv-SE" sz="7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ckwell" charset="0"/>
                <a:ea typeface="Rockwell" charset="0"/>
                <a:cs typeface="Rockwell" charset="0"/>
              </a:rPr>
              <a:t>Använd inga Clip Arts</a:t>
            </a:r>
          </a:p>
          <a:p>
            <a:pPr marL="133350" indent="-133350">
              <a:spcBef>
                <a:spcPts val="600"/>
              </a:spcBef>
              <a:buFont typeface="Arial" charset="0"/>
              <a:buChar char="•"/>
              <a:tabLst/>
            </a:pPr>
            <a:r>
              <a:rPr kumimoji="0" lang="sv-SE" sz="7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ckwell" charset="0"/>
                <a:ea typeface="Rockwell" charset="0"/>
                <a:cs typeface="Rockwell" charset="0"/>
              </a:rPr>
              <a:t>Välj bilder med bra kvalitet – tänk på upphovsrätten</a:t>
            </a:r>
          </a:p>
          <a:p>
            <a:pPr marL="133350" indent="-133350">
              <a:spcBef>
                <a:spcPts val="600"/>
              </a:spcBef>
              <a:buFont typeface="Arial" charset="0"/>
              <a:buChar char="•"/>
              <a:tabLst/>
            </a:pPr>
            <a:r>
              <a:rPr kumimoji="0" lang="sv-SE" sz="7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ckwell" charset="0"/>
                <a:ea typeface="Rockwell" charset="0"/>
                <a:cs typeface="Rockwell" charset="0"/>
              </a:rPr>
              <a:t>Var sparsmakad med färger (tabeller, grafiska objekt, </a:t>
            </a:r>
            <a:r>
              <a:rPr kumimoji="0" lang="sv-SE" sz="700" b="0" i="0" u="none" strike="noStrike" kern="1200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Rockwell" charset="0"/>
                <a:ea typeface="Rockwell" charset="0"/>
                <a:cs typeface="Rockwell" charset="0"/>
              </a:rPr>
              <a:t>SmartArt</a:t>
            </a:r>
            <a:r>
              <a:rPr kumimoji="0" lang="sv-SE" sz="7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ckwell" charset="0"/>
                <a:ea typeface="Rockwell" charset="0"/>
                <a:cs typeface="Rockwell" charset="0"/>
              </a:rPr>
              <a:t> etc.)</a:t>
            </a:r>
            <a:endParaRPr lang="sv-SE" sz="700" dirty="0"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15" name="Rektangel 14"/>
          <p:cNvSpPr/>
          <p:nvPr userDrawn="1"/>
        </p:nvSpPr>
        <p:spPr>
          <a:xfrm>
            <a:off x="35496" y="51470"/>
            <a:ext cx="140158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0" indent="-133350">
              <a:spcBef>
                <a:spcPts val="600"/>
              </a:spcBef>
              <a:buFont typeface="Arial" charset="0"/>
              <a:buChar char="•"/>
              <a:tabLst/>
            </a:pPr>
            <a:r>
              <a:rPr kumimoji="0" lang="sv-SE" sz="7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ckwell" charset="0"/>
                <a:ea typeface="Rockwell" charset="0"/>
                <a:cs typeface="Rockwell" charset="0"/>
              </a:rPr>
              <a:t>Installera typsnitt</a:t>
            </a:r>
            <a:br>
              <a:rPr kumimoji="0" lang="sv-SE" sz="7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ckwell" charset="0"/>
                <a:ea typeface="Rockwell" charset="0"/>
                <a:cs typeface="Rockwell" charset="0"/>
              </a:rPr>
            </a:br>
            <a:r>
              <a:rPr kumimoji="0" lang="sv-SE" sz="7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ckwell" charset="0"/>
                <a:ea typeface="Rockwell" charset="0"/>
                <a:cs typeface="Rockwell" charset="0"/>
              </a:rPr>
              <a:t>( Rockwell, Garamond, </a:t>
            </a:r>
            <a:r>
              <a:rPr kumimoji="0" lang="sv-SE" sz="700" b="0" i="0" u="none" strike="noStrike" kern="1200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Rockwell" charset="0"/>
                <a:ea typeface="Rockwell" charset="0"/>
                <a:cs typeface="Rockwell" charset="0"/>
              </a:rPr>
              <a:t>Populaire</a:t>
            </a:r>
            <a:r>
              <a:rPr kumimoji="0" lang="sv-SE" sz="7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ckwell" charset="0"/>
                <a:ea typeface="Rockwell" charset="0"/>
                <a:cs typeface="Rockwell" charset="0"/>
              </a:rPr>
              <a:t>) emligt vår grafiska profil. Finns på </a:t>
            </a:r>
            <a:r>
              <a:rPr kumimoji="0" lang="sv-SE" sz="700" b="0" i="0" u="none" strike="noStrike" kern="1200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Rockwell" charset="0"/>
                <a:ea typeface="Rockwell" charset="0"/>
                <a:cs typeface="Rockwell" charset="0"/>
              </a:rPr>
              <a:t>Qnet</a:t>
            </a:r>
            <a:r>
              <a:rPr kumimoji="0" lang="sv-SE" sz="7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ckwell" charset="0"/>
                <a:ea typeface="Rockwell" charset="0"/>
                <a:cs typeface="Rockwell" charset="0"/>
              </a:rPr>
              <a:t> </a:t>
            </a:r>
            <a:r>
              <a:rPr kumimoji="0" lang="mr-IN" sz="7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ckwell" charset="0"/>
                <a:ea typeface="Rockwell" charset="0"/>
                <a:cs typeface="Rockwell" charset="0"/>
              </a:rPr>
              <a:t>–</a:t>
            </a:r>
            <a:r>
              <a:rPr kumimoji="0" lang="sv-SE" sz="7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ckwell" charset="0"/>
                <a:ea typeface="Rockwell" charset="0"/>
                <a:cs typeface="Rockwell" charset="0"/>
              </a:rPr>
              <a:t> Areas - Marketing</a:t>
            </a:r>
            <a:endParaRPr kumimoji="0" lang="sv-SE" sz="7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ckwell" charset="0"/>
              <a:ea typeface="Rockwell" charset="0"/>
              <a:cs typeface="Rockwell" charset="0"/>
            </a:endParaRPr>
          </a:p>
        </p:txBody>
      </p:sp>
      <p:sp>
        <p:nvSpPr>
          <p:cNvPr id="4" name="textruta 3"/>
          <p:cNvSpPr txBox="1"/>
          <p:nvPr userDrawn="1"/>
        </p:nvSpPr>
        <p:spPr>
          <a:xfrm>
            <a:off x="1437079" y="148233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800" b="0" i="0" baseline="0" dirty="0">
                <a:latin typeface="Rockwell Std Light" charset="0"/>
                <a:ea typeface="Rockwell Std Light" charset="0"/>
                <a:cs typeface="Rockwell Std Light" charset="0"/>
              </a:rPr>
              <a:t>Innehåll</a:t>
            </a:r>
          </a:p>
        </p:txBody>
      </p:sp>
      <p:sp>
        <p:nvSpPr>
          <p:cNvPr id="20" name="textruta 19"/>
          <p:cNvSpPr txBox="1"/>
          <p:nvPr userDrawn="1"/>
        </p:nvSpPr>
        <p:spPr>
          <a:xfrm>
            <a:off x="1422502" y="659117"/>
            <a:ext cx="11546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600" b="0" i="0" baseline="0" dirty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rPr>
              <a:t>Rubrik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a | Svar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 bwMode="auto">
          <a:xfrm>
            <a:off x="0" y="627534"/>
            <a:ext cx="9144000" cy="62753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innehåll 13"/>
          <p:cNvSpPr>
            <a:spLocks noGrp="1"/>
          </p:cNvSpPr>
          <p:nvPr>
            <p:ph sz="quarter" idx="10"/>
          </p:nvPr>
        </p:nvSpPr>
        <p:spPr>
          <a:xfrm>
            <a:off x="1428750" y="1419622"/>
            <a:ext cx="6286500" cy="3168352"/>
          </a:xfrm>
        </p:spPr>
        <p:txBody>
          <a:bodyPr/>
          <a:lstStyle>
            <a:lvl1pPr marL="228600" indent="-228600">
              <a:spcBef>
                <a:spcPts val="1200"/>
              </a:spcBef>
              <a:tabLst/>
              <a:defRPr/>
            </a:lvl1pPr>
            <a:lvl2pPr marL="628650" indent="-171450">
              <a:tabLst/>
              <a:defRPr/>
            </a:lvl2pPr>
            <a:lvl3pPr marL="979488" indent="-128588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a | Lila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 bwMode="auto">
          <a:xfrm>
            <a:off x="0" y="627534"/>
            <a:ext cx="9144000" cy="4216378"/>
          </a:xfrm>
          <a:prstGeom prst="rect">
            <a:avLst/>
          </a:prstGeom>
          <a:solidFill>
            <a:srgbClr val="72238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innehåll 13"/>
          <p:cNvSpPr>
            <a:spLocks noGrp="1"/>
          </p:cNvSpPr>
          <p:nvPr>
            <p:ph sz="quarter" idx="10"/>
          </p:nvPr>
        </p:nvSpPr>
        <p:spPr>
          <a:xfrm>
            <a:off x="1428750" y="1419622"/>
            <a:ext cx="6286500" cy="3168351"/>
          </a:xfrm>
        </p:spPr>
        <p:txBody>
          <a:bodyPr/>
          <a:lstStyle>
            <a:lvl1pPr marL="228600" indent="-228600">
              <a:spcBef>
                <a:spcPts val="1200"/>
              </a:spcBef>
              <a:tabLst/>
              <a:defRPr>
                <a:solidFill>
                  <a:schemeClr val="bg1"/>
                </a:solidFill>
              </a:defRPr>
            </a:lvl1pPr>
            <a:lvl2pPr marL="628650" indent="-171450">
              <a:tabLst/>
              <a:defRPr>
                <a:solidFill>
                  <a:schemeClr val="bg1"/>
                </a:solidFill>
              </a:defRPr>
            </a:lvl2pPr>
            <a:lvl3pPr marL="979488" indent="-128588">
              <a:tabLst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a | Cerise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 bwMode="auto">
          <a:xfrm>
            <a:off x="0" y="627534"/>
            <a:ext cx="9144000" cy="4216378"/>
          </a:xfrm>
          <a:prstGeom prst="rect">
            <a:avLst/>
          </a:prstGeom>
          <a:solidFill>
            <a:srgbClr val="D1007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19512"/>
            <a:ext cx="62865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innehåll 13"/>
          <p:cNvSpPr>
            <a:spLocks noGrp="1"/>
          </p:cNvSpPr>
          <p:nvPr>
            <p:ph sz="quarter" idx="10"/>
          </p:nvPr>
        </p:nvSpPr>
        <p:spPr>
          <a:xfrm>
            <a:off x="1428750" y="1419622"/>
            <a:ext cx="6286500" cy="3168351"/>
          </a:xfrm>
        </p:spPr>
        <p:txBody>
          <a:bodyPr/>
          <a:lstStyle>
            <a:lvl1pPr marL="228600" indent="-228600">
              <a:spcBef>
                <a:spcPts val="1200"/>
              </a:spcBef>
              <a:tabLst/>
              <a:defRPr>
                <a:solidFill>
                  <a:schemeClr val="bg1"/>
                </a:solidFill>
              </a:defRPr>
            </a:lvl1pPr>
            <a:lvl2pPr marL="628650" indent="-171450">
              <a:tabLst/>
              <a:defRPr>
                <a:solidFill>
                  <a:schemeClr val="bg1"/>
                </a:solidFill>
              </a:defRPr>
            </a:lvl2pPr>
            <a:lvl3pPr marL="979488" indent="-128588">
              <a:tabLst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image" Target="../media/image1.tiff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ktangel 22"/>
          <p:cNvSpPr/>
          <p:nvPr userDrawn="1"/>
        </p:nvSpPr>
        <p:spPr bwMode="auto">
          <a:xfrm>
            <a:off x="0" y="4843912"/>
            <a:ext cx="9144000" cy="2995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0" y="731235"/>
            <a:ext cx="6286500" cy="42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sv-SE" noProof="0" dirty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8750" y="1419622"/>
            <a:ext cx="628650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sv-SE" noProof="0" dirty="0"/>
              <a:t>Klicka här för att ändra format på bakgrundstexten</a:t>
            </a:r>
          </a:p>
          <a:p>
            <a:pPr lvl="1"/>
            <a:r>
              <a:rPr lang="sv-SE" noProof="0" dirty="0"/>
              <a:t>Nivå två</a:t>
            </a:r>
          </a:p>
          <a:p>
            <a:pPr lvl="2"/>
            <a:r>
              <a:rPr lang="sv-SE" noProof="0" dirty="0"/>
              <a:t>Nivå 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4287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FFFFFF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B7344042-9698-9D4C-B97C-5EE23DEB7A7E}" type="datetimeFigureOut">
              <a:rPr lang="sv-SE" smtClean="0"/>
              <a:pPr/>
              <a:t>2018-11-09</a:t>
            </a:fld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1650" y="4843912"/>
            <a:ext cx="2133600" cy="299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Rockwell Std Light" charset="0"/>
                <a:ea typeface="Rockwell Std Light" charset="0"/>
                <a:cs typeface="Rockwell Std Light" charset="0"/>
              </a:defRPr>
            </a:lvl1pPr>
          </a:lstStyle>
          <a:p>
            <a:fld id="{D392AA70-B916-FF45-82A3-180459F92796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6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0" y="226800"/>
            <a:ext cx="1428750" cy="201957"/>
          </a:xfrm>
          <a:prstGeom prst="rect">
            <a:avLst/>
          </a:prstGeom>
        </p:spPr>
      </p:pic>
      <p:cxnSp>
        <p:nvCxnSpPr>
          <p:cNvPr id="5" name="Rak 4"/>
          <p:cNvCxnSpPr/>
          <p:nvPr userDrawn="1"/>
        </p:nvCxnSpPr>
        <p:spPr bwMode="auto">
          <a:xfrm>
            <a:off x="0" y="627534"/>
            <a:ext cx="91440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5" r:id="rId2"/>
    <p:sldLayoutId id="2147483650" r:id="rId3"/>
    <p:sldLayoutId id="2147483683" r:id="rId4"/>
    <p:sldLayoutId id="2147483682" r:id="rId5"/>
    <p:sldLayoutId id="2147483684" r:id="rId6"/>
    <p:sldLayoutId id="2147483685" r:id="rId7"/>
    <p:sldLayoutId id="2147483664" r:id="rId8"/>
    <p:sldLayoutId id="2147483666" r:id="rId9"/>
    <p:sldLayoutId id="2147483713" r:id="rId10"/>
    <p:sldLayoutId id="2147483691" r:id="rId11"/>
    <p:sldLayoutId id="2147483714" r:id="rId12"/>
    <p:sldLayoutId id="2147483690" r:id="rId13"/>
    <p:sldLayoutId id="2147483739" r:id="rId14"/>
    <p:sldLayoutId id="2147483676" r:id="rId15"/>
    <p:sldLayoutId id="2147483677" r:id="rId16"/>
    <p:sldLayoutId id="2147483675" r:id="rId17"/>
    <p:sldLayoutId id="2147483687" r:id="rId18"/>
    <p:sldLayoutId id="2147483686" r:id="rId19"/>
    <p:sldLayoutId id="2147483688" r:id="rId20"/>
    <p:sldLayoutId id="2147483689" r:id="rId21"/>
    <p:sldLayoutId id="2147483667" r:id="rId22"/>
    <p:sldLayoutId id="2147483715" r:id="rId23"/>
    <p:sldLayoutId id="2147483716" r:id="rId24"/>
    <p:sldLayoutId id="2147483723" r:id="rId25"/>
    <p:sldLayoutId id="2147483693" r:id="rId26"/>
    <p:sldLayoutId id="2147483721" r:id="rId27"/>
    <p:sldLayoutId id="2147483722" r:id="rId28"/>
    <p:sldLayoutId id="2147483724" r:id="rId29"/>
    <p:sldLayoutId id="2147483701" r:id="rId30"/>
    <p:sldLayoutId id="2147483668" r:id="rId31"/>
    <p:sldLayoutId id="2147483652" r:id="rId32"/>
    <p:sldLayoutId id="2147483702" r:id="rId33"/>
    <p:sldLayoutId id="2147483694" r:id="rId34"/>
    <p:sldLayoutId id="2147483695" r:id="rId35"/>
    <p:sldLayoutId id="2147483725" r:id="rId36"/>
    <p:sldLayoutId id="2147483704" r:id="rId37"/>
    <p:sldLayoutId id="2147483653" r:id="rId38"/>
    <p:sldLayoutId id="2147483670" r:id="rId39"/>
    <p:sldLayoutId id="2147483703" r:id="rId40"/>
    <p:sldLayoutId id="2147483696" r:id="rId41"/>
    <p:sldLayoutId id="2147483697" r:id="rId42"/>
    <p:sldLayoutId id="2147483726" r:id="rId43"/>
    <p:sldLayoutId id="2147483654" r:id="rId44"/>
    <p:sldLayoutId id="2147483655" r:id="rId45"/>
    <p:sldLayoutId id="2147483656" r:id="rId46"/>
    <p:sldLayoutId id="2147483657" r:id="rId47"/>
    <p:sldLayoutId id="2147483673" r:id="rId48"/>
    <p:sldLayoutId id="2147483649" r:id="rId49"/>
    <p:sldLayoutId id="2147483705" r:id="rId50"/>
    <p:sldLayoutId id="2147483727" r:id="rId51"/>
    <p:sldLayoutId id="2147483681" r:id="rId52"/>
    <p:sldLayoutId id="2147483728" r:id="rId53"/>
    <p:sldLayoutId id="2147483729" r:id="rId54"/>
    <p:sldLayoutId id="2147483651" r:id="rId55"/>
    <p:sldLayoutId id="2147483672" r:id="rId56"/>
    <p:sldLayoutId id="2147483707" r:id="rId57"/>
    <p:sldLayoutId id="2147483709" r:id="rId58"/>
    <p:sldLayoutId id="2147483730" r:id="rId59"/>
    <p:sldLayoutId id="2147483732" r:id="rId60"/>
    <p:sldLayoutId id="2147483698" r:id="rId61"/>
    <p:sldLayoutId id="2147483700" r:id="rId62"/>
    <p:sldLayoutId id="2147483710" r:id="rId63"/>
    <p:sldLayoutId id="2147483712" r:id="rId64"/>
    <p:sldLayoutId id="2147483736" r:id="rId65"/>
    <p:sldLayoutId id="2147483738" r:id="rId66"/>
    <p:sldLayoutId id="2147483680" r:id="rId6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0" i="0">
          <a:solidFill>
            <a:srgbClr val="000000"/>
          </a:solidFill>
          <a:latin typeface="Rockwell Std Light" charset="0"/>
          <a:ea typeface="Rockwell Std Light" charset="0"/>
          <a:cs typeface="Rockwell Std Light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55555"/>
          </a:solidFill>
          <a:latin typeface="Verdana" pitchFamily="1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55555"/>
          </a:solidFill>
          <a:latin typeface="Verdana" pitchFamily="1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55555"/>
          </a:solidFill>
          <a:latin typeface="Verdana" pitchFamily="1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55555"/>
          </a:solidFill>
          <a:latin typeface="Verdana" pitchFamily="1" charset="0"/>
          <a:ea typeface="ＭＳ Ｐゴシック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55555"/>
          </a:solidFill>
          <a:latin typeface="Verdana" pitchFamily="1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55555"/>
          </a:solidFill>
          <a:latin typeface="Verdana" pitchFamily="1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55555"/>
          </a:solidFill>
          <a:latin typeface="Verdana" pitchFamily="1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55555"/>
          </a:solidFill>
          <a:latin typeface="Verdana" pitchFamily="1" charset="0"/>
          <a:ea typeface="ＭＳ Ｐゴシック" pitchFamily="1" charset="-128"/>
        </a:defRPr>
      </a:lvl9pPr>
    </p:titleStyle>
    <p:bodyStyle>
      <a:lvl1pPr marL="222250" indent="-22225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Tx/>
        <a:buFont typeface="Wingdings" pitchFamily="1" charset="2"/>
        <a:buChar char="§"/>
        <a:tabLst/>
        <a:defRPr sz="1800" b="0" i="0">
          <a:solidFill>
            <a:srgbClr val="000000"/>
          </a:solidFill>
          <a:latin typeface="Rockwell Std Light" charset="0"/>
          <a:ea typeface="Rockwell Std Light" charset="0"/>
          <a:cs typeface="Rockwell Std Light" charset="0"/>
        </a:defRPr>
      </a:lvl1pPr>
      <a:lvl2pPr marL="625475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Tx/>
        <a:buFont typeface="Wingdings" pitchFamily="2" charset="2"/>
        <a:buChar char="§"/>
        <a:tabLst/>
        <a:defRPr sz="1400" b="0" i="0">
          <a:solidFill>
            <a:srgbClr val="000000"/>
          </a:solidFill>
          <a:latin typeface="Rockwell Std Light" charset="0"/>
          <a:ea typeface="Rockwell Std Light" charset="0"/>
          <a:cs typeface="Rockwell Std Light" charset="0"/>
        </a:defRPr>
      </a:lvl2pPr>
      <a:lvl3pPr marL="977900" indent="-127000" algn="l" rtl="0" eaLnBrk="1" fontAlgn="base" hangingPunct="1">
        <a:spcBef>
          <a:spcPts val="600"/>
        </a:spcBef>
        <a:spcAft>
          <a:spcPct val="0"/>
        </a:spcAft>
        <a:buClrTx/>
        <a:buFont typeface="Wingdings" pitchFamily="2" charset="2"/>
        <a:buChar char="§"/>
        <a:tabLst/>
        <a:defRPr sz="1000" b="0" i="0" baseline="0">
          <a:solidFill>
            <a:srgbClr val="000000"/>
          </a:solidFill>
          <a:latin typeface="Rockwell Std Light" charset="0"/>
          <a:ea typeface="Rockwell Std Light" charset="0"/>
          <a:cs typeface="Rockwell Std Light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B60E24"/>
        </a:buClr>
        <a:buNone/>
        <a:defRPr sz="800">
          <a:solidFill>
            <a:srgbClr val="555555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B60E24"/>
        </a:buClr>
        <a:buNone/>
        <a:defRPr sz="1400">
          <a:solidFill>
            <a:srgbClr val="555555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B60E24"/>
        </a:buClr>
        <a:buChar char="»"/>
        <a:defRPr sz="1400">
          <a:solidFill>
            <a:srgbClr val="555555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B60E24"/>
        </a:buClr>
        <a:buChar char="»"/>
        <a:defRPr sz="1400">
          <a:solidFill>
            <a:srgbClr val="555555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B60E24"/>
        </a:buClr>
        <a:buChar char="»"/>
        <a:defRPr sz="1400">
          <a:solidFill>
            <a:srgbClr val="555555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B60E24"/>
        </a:buClr>
        <a:buChar char="»"/>
        <a:defRPr sz="1400">
          <a:solidFill>
            <a:srgbClr val="555555"/>
          </a:solidFill>
          <a:latin typeface="+mn-lt"/>
          <a:ea typeface="+mn-ea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stmatte/BrownBag-AMI" TargetMode="External"/><Relationship Id="rId2" Type="http://schemas.openxmlformats.org/officeDocument/2006/relationships/hyperlink" Target="https://github.com/westmatte/BrownBag-AMI.git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ctive-directory/managed-identities-azure-resources/services-support-msi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Brown Bag - </a:t>
            </a:r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Managed</a:t>
            </a:r>
            <a:r>
              <a:rPr lang="sv-SE" dirty="0"/>
              <a:t> </a:t>
            </a:r>
            <a:r>
              <a:rPr lang="sv-SE" dirty="0" err="1"/>
              <a:t>Identity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Mattias Vest, Stratiteq</a:t>
            </a:r>
          </a:p>
        </p:txBody>
      </p:sp>
    </p:spTree>
    <p:extLst>
      <p:ext uri="{BB962C8B-B14F-4D97-AF65-F5344CB8AC3E}">
        <p14:creationId xmlns:p14="http://schemas.microsoft.com/office/powerpoint/2010/main" val="132963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v-SE" dirty="0" err="1"/>
              <a:t>Appen</a:t>
            </a:r>
            <a:r>
              <a:rPr lang="sv-SE" dirty="0"/>
              <a:t> hämtar en </a:t>
            </a:r>
            <a:r>
              <a:rPr lang="sv-SE" dirty="0" err="1"/>
              <a:t>secret</a:t>
            </a:r>
            <a:r>
              <a:rPr lang="sv-SE" dirty="0"/>
              <a:t> från ett </a:t>
            </a:r>
            <a:r>
              <a:rPr lang="sv-SE" dirty="0" err="1"/>
              <a:t>keyvault</a:t>
            </a:r>
            <a:r>
              <a:rPr lang="sv-SE" dirty="0"/>
              <a:t> genom en access token hämtad genom AMI.</a:t>
            </a:r>
          </a:p>
          <a:p>
            <a:r>
              <a:rPr lang="sv-SE" dirty="0" err="1"/>
              <a:t>Appen</a:t>
            </a:r>
            <a:r>
              <a:rPr lang="sv-SE" dirty="0"/>
              <a:t> hämtar en annan access token till </a:t>
            </a:r>
            <a:r>
              <a:rPr lang="sv-SE" dirty="0" err="1"/>
              <a:t>Azure</a:t>
            </a:r>
            <a:r>
              <a:rPr lang="sv-SE" dirty="0"/>
              <a:t> SQL DB, och använder denna + </a:t>
            </a:r>
            <a:r>
              <a:rPr lang="sv-SE" dirty="0" err="1"/>
              <a:t>secret</a:t>
            </a:r>
            <a:r>
              <a:rPr lang="sv-SE" dirty="0"/>
              <a:t> från steg 1 för att hämta en lista av </a:t>
            </a:r>
            <a:r>
              <a:rPr lang="sv-SE" dirty="0" err="1"/>
              <a:t>employees</a:t>
            </a:r>
            <a:r>
              <a:rPr lang="sv-SE" dirty="0"/>
              <a:t> från DB.</a:t>
            </a:r>
          </a:p>
          <a:p>
            <a:r>
              <a:rPr lang="sv-SE" dirty="0" err="1"/>
              <a:t>Appen</a:t>
            </a:r>
            <a:r>
              <a:rPr lang="sv-SE" dirty="0"/>
              <a:t> hämtar en annan access token till </a:t>
            </a:r>
            <a:r>
              <a:rPr lang="sv-SE" dirty="0" err="1"/>
              <a:t>Storage</a:t>
            </a:r>
            <a:r>
              <a:rPr lang="sv-SE" dirty="0"/>
              <a:t> </a:t>
            </a:r>
            <a:r>
              <a:rPr lang="sv-SE" dirty="0" err="1"/>
              <a:t>Account</a:t>
            </a:r>
            <a:r>
              <a:rPr lang="sv-SE" dirty="0"/>
              <a:t> och använder denna för att skriva ut listan av </a:t>
            </a:r>
            <a:r>
              <a:rPr lang="sv-SE" dirty="0" err="1"/>
              <a:t>employees</a:t>
            </a:r>
            <a:r>
              <a:rPr lang="sv-SE" dirty="0"/>
              <a:t> till en </a:t>
            </a:r>
            <a:r>
              <a:rPr lang="sv-SE" dirty="0" err="1"/>
              <a:t>blob</a:t>
            </a:r>
            <a:r>
              <a:rPr lang="sv-SE" dirty="0"/>
              <a:t>.</a:t>
            </a:r>
          </a:p>
          <a:p>
            <a:r>
              <a:rPr lang="sv-SE" dirty="0"/>
              <a:t>Utan att någonsin ha </a:t>
            </a:r>
            <a:r>
              <a:rPr lang="sv-SE" dirty="0" err="1"/>
              <a:t>credentials</a:t>
            </a:r>
            <a:r>
              <a:rPr lang="sv-SE" dirty="0"/>
              <a:t> i kod!</a:t>
            </a:r>
          </a:p>
        </p:txBody>
      </p:sp>
      <p:sp>
        <p:nvSpPr>
          <p:cNvPr id="5" name="Rubrik 4">
            <a:extLst>
              <a:ext uri="{FF2B5EF4-FFF2-40B4-BE49-F238E27FC236}">
                <a16:creationId xmlns:a16="http://schemas.microsoft.com/office/drawing/2014/main" id="{BF599520-BCA8-D347-970E-0DD9512A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Demo – Vad gör </a:t>
            </a:r>
            <a:r>
              <a:rPr lang="sv-SE" dirty="0" err="1"/>
              <a:t>appen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765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GB" dirty="0"/>
              <a:t>Enable Managed Identity on VM</a:t>
            </a:r>
            <a:endParaRPr lang="sv-SE" dirty="0"/>
          </a:p>
          <a:p>
            <a:pPr lvl="0"/>
            <a:r>
              <a:rPr lang="en-GB" dirty="0"/>
              <a:t>Add VM to Access Policies in </a:t>
            </a:r>
            <a:r>
              <a:rPr lang="en-GB" dirty="0" err="1"/>
              <a:t>KeyVault</a:t>
            </a:r>
            <a:endParaRPr lang="sv-SE" dirty="0"/>
          </a:p>
          <a:p>
            <a:pPr lvl="0"/>
            <a:r>
              <a:rPr lang="en-GB" dirty="0"/>
              <a:t>Create user [</a:t>
            </a:r>
            <a:r>
              <a:rPr lang="en-GB" dirty="0" err="1"/>
              <a:t>vm</a:t>
            </a:r>
            <a:r>
              <a:rPr lang="en-GB" dirty="0"/>
              <a:t>] from external provider in database</a:t>
            </a:r>
            <a:endParaRPr lang="sv-SE" dirty="0"/>
          </a:p>
          <a:p>
            <a:pPr lvl="0"/>
            <a:r>
              <a:rPr lang="en-GB" dirty="0"/>
              <a:t>Grant user [</a:t>
            </a:r>
            <a:r>
              <a:rPr lang="en-GB" dirty="0" err="1"/>
              <a:t>vm</a:t>
            </a:r>
            <a:r>
              <a:rPr lang="en-GB" dirty="0"/>
              <a:t>] database permissions</a:t>
            </a:r>
            <a:endParaRPr lang="sv-SE" dirty="0"/>
          </a:p>
          <a:p>
            <a:pPr lvl="0"/>
            <a:r>
              <a:rPr lang="en-GB" dirty="0"/>
              <a:t>Grant VM access to storage account </a:t>
            </a:r>
            <a:endParaRPr lang="sv-SE" dirty="0"/>
          </a:p>
        </p:txBody>
      </p:sp>
      <p:sp>
        <p:nvSpPr>
          <p:cNvPr id="5" name="Rubrik 4">
            <a:extLst>
              <a:ext uri="{FF2B5EF4-FFF2-40B4-BE49-F238E27FC236}">
                <a16:creationId xmlns:a16="http://schemas.microsoft.com/office/drawing/2014/main" id="{BF599520-BCA8-D347-970E-0DD9512A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Demo – Get it </a:t>
            </a:r>
            <a:r>
              <a:rPr lang="sv-SE" dirty="0" err="1"/>
              <a:t>working</a:t>
            </a:r>
            <a:r>
              <a:rPr lang="sv-S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2188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v-SE" dirty="0"/>
              <a:t>Lägger upp allting på </a:t>
            </a:r>
            <a:r>
              <a:rPr lang="sv-SE" dirty="0" err="1"/>
              <a:t>Github</a:t>
            </a:r>
            <a:r>
              <a:rPr lang="sv-SE" dirty="0"/>
              <a:t> (Kod, </a:t>
            </a:r>
            <a:r>
              <a:rPr lang="sv-SE" dirty="0" err="1"/>
              <a:t>docs</a:t>
            </a:r>
            <a:r>
              <a:rPr lang="sv-SE" dirty="0"/>
              <a:t>, script, </a:t>
            </a:r>
            <a:r>
              <a:rPr lang="sv-SE" dirty="0" err="1"/>
              <a:t>ppt</a:t>
            </a:r>
            <a:r>
              <a:rPr lang="sv-SE" dirty="0"/>
              <a:t>)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clone</a:t>
            </a:r>
            <a:r>
              <a:rPr lang="sv-SE" dirty="0"/>
              <a:t> </a:t>
            </a:r>
            <a:r>
              <a:rPr lang="sv-SE" dirty="0">
                <a:hlinkClick r:id="rId2"/>
              </a:rPr>
              <a:t>https://github.com/westmatte/BrownBag-AMI.git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>
                <a:hlinkClick r:id="rId3"/>
              </a:rPr>
              <a:t>https://github.com/westmatte/BrownBag-AMI</a:t>
            </a:r>
            <a:r>
              <a:rPr lang="sv-SE" dirty="0"/>
              <a:t> </a:t>
            </a:r>
          </a:p>
        </p:txBody>
      </p:sp>
      <p:sp>
        <p:nvSpPr>
          <p:cNvPr id="5" name="Rubrik 4">
            <a:extLst>
              <a:ext uri="{FF2B5EF4-FFF2-40B4-BE49-F238E27FC236}">
                <a16:creationId xmlns:a16="http://schemas.microsoft.com/office/drawing/2014/main" id="{BF599520-BCA8-D347-970E-0DD9512A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/>
              <a:t>Github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48862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v-SE" dirty="0"/>
              <a:t>Hur kan ni tänkas använda detta i projekt ni sitter i nu?</a:t>
            </a:r>
          </a:p>
          <a:p>
            <a:r>
              <a:rPr lang="sv-SE" dirty="0"/>
              <a:t>Vad var oklart?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Övrigt?</a:t>
            </a:r>
          </a:p>
        </p:txBody>
      </p:sp>
      <p:sp>
        <p:nvSpPr>
          <p:cNvPr id="5" name="Rubrik 4">
            <a:extLst>
              <a:ext uri="{FF2B5EF4-FFF2-40B4-BE49-F238E27FC236}">
                <a16:creationId xmlns:a16="http://schemas.microsoft.com/office/drawing/2014/main" id="{BF599520-BCA8-D347-970E-0DD9512A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Diskussion och Frågor</a:t>
            </a:r>
          </a:p>
        </p:txBody>
      </p:sp>
    </p:spTree>
    <p:extLst>
      <p:ext uri="{BB962C8B-B14F-4D97-AF65-F5344CB8AC3E}">
        <p14:creationId xmlns:p14="http://schemas.microsoft.com/office/powerpoint/2010/main" val="153015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32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v-SE" dirty="0"/>
              <a:t>Vad är </a:t>
            </a:r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Managed</a:t>
            </a:r>
            <a:r>
              <a:rPr lang="sv-SE" dirty="0"/>
              <a:t> </a:t>
            </a:r>
            <a:r>
              <a:rPr lang="sv-SE" dirty="0" err="1"/>
              <a:t>Identity</a:t>
            </a:r>
            <a:r>
              <a:rPr lang="sv-SE" dirty="0"/>
              <a:t>?</a:t>
            </a:r>
          </a:p>
          <a:p>
            <a:r>
              <a:rPr lang="sv-SE" dirty="0"/>
              <a:t>Varför borde vi använda det?</a:t>
            </a:r>
          </a:p>
          <a:p>
            <a:r>
              <a:rPr lang="sv-SE" dirty="0"/>
              <a:t>När kan vi använda det?</a:t>
            </a:r>
          </a:p>
          <a:p>
            <a:r>
              <a:rPr lang="sv-SE" dirty="0"/>
              <a:t>Hur fungerar det egentligen?</a:t>
            </a:r>
          </a:p>
          <a:p>
            <a:r>
              <a:rPr lang="sv-SE" dirty="0"/>
              <a:t>Demo: Hur används det? </a:t>
            </a:r>
          </a:p>
        </p:txBody>
      </p:sp>
      <p:sp>
        <p:nvSpPr>
          <p:cNvPr id="5" name="Rubrik 4">
            <a:extLst>
              <a:ext uri="{FF2B5EF4-FFF2-40B4-BE49-F238E27FC236}">
                <a16:creationId xmlns:a16="http://schemas.microsoft.com/office/drawing/2014/main" id="{BF599520-BCA8-D347-970E-0DD9512A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6456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v-SE" dirty="0"/>
              <a:t>En service principal som Microsoft </a:t>
            </a:r>
            <a:r>
              <a:rPr lang="sv-SE" dirty="0" err="1"/>
              <a:t>Azure</a:t>
            </a:r>
            <a:r>
              <a:rPr lang="sv-SE" dirty="0"/>
              <a:t> hanterar i bakgrunden.</a:t>
            </a:r>
          </a:p>
          <a:p>
            <a:r>
              <a:rPr lang="sv-SE" dirty="0"/>
              <a:t>Service principal är ett sätt för en applikation att kunna ”logga in” och validera sig mot andra resurser (precis som en använder är en </a:t>
            </a:r>
            <a:r>
              <a:rPr lang="sv-SE" dirty="0" err="1"/>
              <a:t>User</a:t>
            </a:r>
            <a:r>
              <a:rPr lang="sv-SE" dirty="0"/>
              <a:t> principal)</a:t>
            </a:r>
          </a:p>
          <a:p>
            <a:r>
              <a:rPr lang="sv-SE" dirty="0"/>
              <a:t>2 typer av </a:t>
            </a:r>
            <a:r>
              <a:rPr lang="sv-SE" dirty="0" err="1"/>
              <a:t>Managed</a:t>
            </a:r>
            <a:r>
              <a:rPr lang="sv-SE" dirty="0"/>
              <a:t> </a:t>
            </a:r>
            <a:r>
              <a:rPr lang="sv-SE" dirty="0" err="1"/>
              <a:t>Identity</a:t>
            </a:r>
            <a:endParaRPr lang="sv-SE" dirty="0"/>
          </a:p>
          <a:p>
            <a:r>
              <a:rPr lang="sv-SE" dirty="0"/>
              <a:t>System </a:t>
            </a:r>
            <a:r>
              <a:rPr lang="sv-SE" dirty="0" err="1"/>
              <a:t>Assigned</a:t>
            </a:r>
            <a:r>
              <a:rPr lang="sv-SE" dirty="0"/>
              <a:t> </a:t>
            </a:r>
            <a:r>
              <a:rPr lang="sv-SE" dirty="0" err="1"/>
              <a:t>Managed</a:t>
            </a:r>
            <a:r>
              <a:rPr lang="sv-SE" dirty="0"/>
              <a:t> </a:t>
            </a:r>
            <a:r>
              <a:rPr lang="sv-SE" dirty="0" err="1"/>
              <a:t>Identity</a:t>
            </a:r>
            <a:endParaRPr lang="sv-SE" dirty="0"/>
          </a:p>
          <a:p>
            <a:r>
              <a:rPr lang="sv-SE" dirty="0" err="1"/>
              <a:t>User</a:t>
            </a:r>
            <a:r>
              <a:rPr lang="sv-SE" dirty="0"/>
              <a:t> </a:t>
            </a:r>
            <a:r>
              <a:rPr lang="sv-SE" dirty="0" err="1"/>
              <a:t>Assigned</a:t>
            </a:r>
            <a:r>
              <a:rPr lang="sv-SE" dirty="0"/>
              <a:t> </a:t>
            </a:r>
            <a:r>
              <a:rPr lang="sv-SE" dirty="0" err="1"/>
              <a:t>Managed</a:t>
            </a:r>
            <a:r>
              <a:rPr lang="sv-SE" dirty="0"/>
              <a:t> </a:t>
            </a:r>
            <a:r>
              <a:rPr lang="sv-SE" dirty="0" err="1"/>
              <a:t>Identity</a:t>
            </a:r>
            <a:endParaRPr lang="sv-SE" dirty="0"/>
          </a:p>
        </p:txBody>
      </p:sp>
      <p:sp>
        <p:nvSpPr>
          <p:cNvPr id="5" name="Rubrik 4">
            <a:extLst>
              <a:ext uri="{FF2B5EF4-FFF2-40B4-BE49-F238E27FC236}">
                <a16:creationId xmlns:a16="http://schemas.microsoft.com/office/drawing/2014/main" id="{BF599520-BCA8-D347-970E-0DD9512A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Vad är </a:t>
            </a:r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Managed</a:t>
            </a:r>
            <a:r>
              <a:rPr lang="sv-SE" dirty="0"/>
              <a:t> </a:t>
            </a:r>
            <a:r>
              <a:rPr lang="sv-SE" dirty="0" err="1"/>
              <a:t>Identity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4225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v-SE" dirty="0"/>
              <a:t>Tidigare kallat </a:t>
            </a:r>
            <a:r>
              <a:rPr lang="sv-SE" dirty="0" err="1"/>
              <a:t>Managed</a:t>
            </a:r>
            <a:r>
              <a:rPr lang="sv-SE" dirty="0"/>
              <a:t> Service </a:t>
            </a:r>
            <a:r>
              <a:rPr lang="sv-SE" dirty="0" err="1"/>
              <a:t>Identity</a:t>
            </a:r>
            <a:endParaRPr lang="sv-SE" dirty="0"/>
          </a:p>
          <a:p>
            <a:r>
              <a:rPr lang="sv-SE" dirty="0"/>
              <a:t>Släpptes i </a:t>
            </a:r>
            <a:r>
              <a:rPr lang="sv-SE" dirty="0" err="1"/>
              <a:t>preview</a:t>
            </a:r>
            <a:r>
              <a:rPr lang="sv-SE" dirty="0"/>
              <a:t> den September 14, 2017</a:t>
            </a:r>
          </a:p>
          <a:p>
            <a:r>
              <a:rPr lang="sv-SE" dirty="0"/>
              <a:t>Skapades för att hålla </a:t>
            </a:r>
            <a:r>
              <a:rPr lang="sv-SE" dirty="0" err="1"/>
              <a:t>credentials</a:t>
            </a:r>
            <a:r>
              <a:rPr lang="sv-SE" dirty="0"/>
              <a:t> utanför kod</a:t>
            </a:r>
          </a:p>
        </p:txBody>
      </p:sp>
      <p:sp>
        <p:nvSpPr>
          <p:cNvPr id="5" name="Rubrik 4">
            <a:extLst>
              <a:ext uri="{FF2B5EF4-FFF2-40B4-BE49-F238E27FC236}">
                <a16:creationId xmlns:a16="http://schemas.microsoft.com/office/drawing/2014/main" id="{BF599520-BCA8-D347-970E-0DD9512A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Historik</a:t>
            </a:r>
          </a:p>
        </p:txBody>
      </p:sp>
    </p:spTree>
    <p:extLst>
      <p:ext uri="{BB962C8B-B14F-4D97-AF65-F5344CB8AC3E}">
        <p14:creationId xmlns:p14="http://schemas.microsoft.com/office/powerpoint/2010/main" val="97737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v-SE" dirty="0"/>
              <a:t>Säkrare</a:t>
            </a:r>
          </a:p>
          <a:p>
            <a:pPr lvl="1"/>
            <a:r>
              <a:rPr lang="sv-SE" dirty="0"/>
              <a:t>Vi slipper </a:t>
            </a:r>
            <a:r>
              <a:rPr lang="sv-SE" dirty="0" err="1"/>
              <a:t>credentials</a:t>
            </a:r>
            <a:r>
              <a:rPr lang="sv-SE" dirty="0"/>
              <a:t> i kod. Förvaras därför inte på utvecklares datorer och riskerar inte att komma in i version hantering (</a:t>
            </a: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etc</a:t>
            </a:r>
            <a:r>
              <a:rPr lang="sv-SE" dirty="0"/>
              <a:t>).</a:t>
            </a:r>
          </a:p>
          <a:p>
            <a:r>
              <a:rPr lang="sv-SE" dirty="0"/>
              <a:t>Enklare</a:t>
            </a:r>
          </a:p>
          <a:p>
            <a:pPr lvl="1"/>
            <a:r>
              <a:rPr lang="sv-SE" dirty="0"/>
              <a:t>Vi slipper hantera/hålla koll på Service Principal Ids, Keys och slipper rotera och uppdatera dessa </a:t>
            </a:r>
            <a:r>
              <a:rPr lang="sv-SE" dirty="0" err="1"/>
              <a:t>keys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Slipper städa upp Service Principals när applikationen tas bort.</a:t>
            </a:r>
          </a:p>
          <a:p>
            <a:r>
              <a:rPr lang="sv-SE" dirty="0"/>
              <a:t>Smidigare att sätta upp och arbeta med</a:t>
            </a:r>
          </a:p>
          <a:p>
            <a:pPr lvl="1"/>
            <a:r>
              <a:rPr lang="sv-SE" dirty="0"/>
              <a:t>Går snabbare att sätta upp och räcker med ett </a:t>
            </a:r>
            <a:r>
              <a:rPr lang="sv-SE" dirty="0" err="1"/>
              <a:t>nuget</a:t>
            </a:r>
            <a:r>
              <a:rPr lang="sv-SE" dirty="0"/>
              <a:t> </a:t>
            </a:r>
            <a:r>
              <a:rPr lang="sv-SE" dirty="0" err="1"/>
              <a:t>package</a:t>
            </a:r>
            <a:r>
              <a:rPr lang="sv-SE" dirty="0"/>
              <a:t> och 2 rader kod för att hämta access tokens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5" name="Rubrik 4">
            <a:extLst>
              <a:ext uri="{FF2B5EF4-FFF2-40B4-BE49-F238E27FC236}">
                <a16:creationId xmlns:a16="http://schemas.microsoft.com/office/drawing/2014/main" id="{BF599520-BCA8-D347-970E-0DD9512A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Varför </a:t>
            </a:r>
            <a:r>
              <a:rPr lang="sv-SE" strike="sngStrike" dirty="0"/>
              <a:t>borde</a:t>
            </a:r>
            <a:r>
              <a:rPr lang="sv-SE" dirty="0"/>
              <a:t> SKA vi använda det? </a:t>
            </a:r>
          </a:p>
        </p:txBody>
      </p:sp>
    </p:spTree>
    <p:extLst>
      <p:ext uri="{BB962C8B-B14F-4D97-AF65-F5344CB8AC3E}">
        <p14:creationId xmlns:p14="http://schemas.microsoft.com/office/powerpoint/2010/main" val="119435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v-SE" u="sng" dirty="0">
                <a:hlinkClick r:id="rId2"/>
              </a:rPr>
              <a:t>Applikationer som ska hantera/kommunicera med andra resurser</a:t>
            </a:r>
          </a:p>
          <a:p>
            <a:r>
              <a:rPr lang="sv-SE" u="sng" dirty="0">
                <a:hlinkClick r:id="rId2"/>
              </a:rPr>
              <a:t>https://docs.microsoft.com/en-us/azure/active-directory/managed-identities-azure-resources/services-support-msi</a:t>
            </a:r>
            <a:r>
              <a:rPr lang="sv-SE" u="sng" dirty="0"/>
              <a:t> </a:t>
            </a:r>
          </a:p>
          <a:p>
            <a:r>
              <a:rPr lang="sv-SE" u="sng" dirty="0" err="1"/>
              <a:t>Supported</a:t>
            </a:r>
            <a:r>
              <a:rPr lang="sv-SE" u="sng" dirty="0"/>
              <a:t> services vs </a:t>
            </a:r>
            <a:r>
              <a:rPr lang="sv-SE" u="sng" dirty="0" err="1"/>
              <a:t>Endpoints</a:t>
            </a:r>
            <a:endParaRPr lang="sv-SE" dirty="0"/>
          </a:p>
        </p:txBody>
      </p:sp>
      <p:sp>
        <p:nvSpPr>
          <p:cNvPr id="5" name="Rubrik 4">
            <a:extLst>
              <a:ext uri="{FF2B5EF4-FFF2-40B4-BE49-F238E27FC236}">
                <a16:creationId xmlns:a16="http://schemas.microsoft.com/office/drawing/2014/main" id="{BF599520-BCA8-D347-970E-0DD9512A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När kan vi använda det?</a:t>
            </a:r>
          </a:p>
        </p:txBody>
      </p:sp>
    </p:spTree>
    <p:extLst>
      <p:ext uri="{BB962C8B-B14F-4D97-AF65-F5344CB8AC3E}">
        <p14:creationId xmlns:p14="http://schemas.microsoft.com/office/powerpoint/2010/main" val="122524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En </a:t>
            </a:r>
            <a:r>
              <a:rPr lang="sv-SE" dirty="0" err="1"/>
              <a:t>app</a:t>
            </a:r>
            <a:r>
              <a:rPr lang="sv-SE" dirty="0"/>
              <a:t>/VM har AMI </a:t>
            </a:r>
            <a:r>
              <a:rPr lang="sv-SE" dirty="0" err="1"/>
              <a:t>enabled</a:t>
            </a:r>
            <a:endParaRPr lang="sv-SE" dirty="0"/>
          </a:p>
          <a:p>
            <a:r>
              <a:rPr lang="sv-SE" dirty="0"/>
              <a:t>När AMI </a:t>
            </a:r>
            <a:r>
              <a:rPr lang="sv-SE" dirty="0" err="1"/>
              <a:t>enablas</a:t>
            </a:r>
            <a:r>
              <a:rPr lang="sv-SE" dirty="0"/>
              <a:t> skapas en service principal hos </a:t>
            </a:r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Instance</a:t>
            </a:r>
            <a:r>
              <a:rPr lang="sv-SE" dirty="0"/>
              <a:t> Metadata Service </a:t>
            </a:r>
            <a:r>
              <a:rPr lang="sv-SE" dirty="0" err="1"/>
              <a:t>Identity</a:t>
            </a:r>
            <a:r>
              <a:rPr lang="sv-SE" dirty="0"/>
              <a:t> som ligger på </a:t>
            </a:r>
            <a:r>
              <a:rPr lang="sv-SE" dirty="0" err="1"/>
              <a:t>hosten</a:t>
            </a:r>
            <a:r>
              <a:rPr lang="sv-SE" dirty="0"/>
              <a:t> där </a:t>
            </a:r>
            <a:r>
              <a:rPr lang="sv-SE" dirty="0" err="1"/>
              <a:t>appen</a:t>
            </a:r>
            <a:r>
              <a:rPr lang="sv-SE" dirty="0"/>
              <a:t>/VM finns. Dvs utanför </a:t>
            </a:r>
            <a:r>
              <a:rPr lang="sv-SE" dirty="0" err="1"/>
              <a:t>scopet</a:t>
            </a:r>
            <a:r>
              <a:rPr lang="sv-SE" dirty="0"/>
              <a:t> av </a:t>
            </a:r>
            <a:r>
              <a:rPr lang="sv-SE" dirty="0" err="1"/>
              <a:t>app</a:t>
            </a:r>
            <a:r>
              <a:rPr lang="sv-SE" dirty="0"/>
              <a:t>/VM.</a:t>
            </a:r>
          </a:p>
          <a:p>
            <a:r>
              <a:rPr lang="sv-SE" dirty="0"/>
              <a:t>Gör sedan ett anrop till </a:t>
            </a:r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Instance</a:t>
            </a:r>
            <a:r>
              <a:rPr lang="sv-SE" dirty="0"/>
              <a:t> Metadata Service </a:t>
            </a:r>
            <a:r>
              <a:rPr lang="sv-SE" dirty="0" err="1"/>
              <a:t>Identity</a:t>
            </a:r>
            <a:r>
              <a:rPr lang="sv-SE" dirty="0"/>
              <a:t>, som kollar om </a:t>
            </a:r>
            <a:r>
              <a:rPr lang="sv-SE" dirty="0" err="1"/>
              <a:t>appen</a:t>
            </a:r>
            <a:r>
              <a:rPr lang="sv-SE" dirty="0"/>
              <a:t> finns i </a:t>
            </a:r>
            <a:r>
              <a:rPr lang="sv-SE" dirty="0" err="1"/>
              <a:t>Azure</a:t>
            </a:r>
            <a:r>
              <a:rPr lang="sv-SE" dirty="0"/>
              <a:t> AD.</a:t>
            </a:r>
          </a:p>
          <a:p>
            <a:r>
              <a:rPr lang="sv-SE" dirty="0"/>
              <a:t>Får då ett token, som man kan använda för att prata med </a:t>
            </a:r>
            <a:r>
              <a:rPr lang="sv-SE" dirty="0" err="1"/>
              <a:t>specifierad</a:t>
            </a:r>
            <a:r>
              <a:rPr lang="sv-SE" dirty="0"/>
              <a:t> </a:t>
            </a:r>
            <a:r>
              <a:rPr lang="sv-SE" dirty="0" err="1"/>
              <a:t>resource</a:t>
            </a:r>
            <a:r>
              <a:rPr lang="sv-SE" dirty="0"/>
              <a:t> endpoint.</a:t>
            </a:r>
          </a:p>
          <a:p>
            <a:r>
              <a:rPr lang="sv-SE" dirty="0"/>
              <a:t>Demo!</a:t>
            </a:r>
          </a:p>
        </p:txBody>
      </p:sp>
      <p:sp>
        <p:nvSpPr>
          <p:cNvPr id="5" name="Rubrik 4">
            <a:extLst>
              <a:ext uri="{FF2B5EF4-FFF2-40B4-BE49-F238E27FC236}">
                <a16:creationId xmlns:a16="http://schemas.microsoft.com/office/drawing/2014/main" id="{BF599520-BCA8-D347-970E-0DD9512A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Hur fungerar det egentligen?</a:t>
            </a:r>
          </a:p>
        </p:txBody>
      </p:sp>
    </p:spTree>
    <p:extLst>
      <p:ext uri="{BB962C8B-B14F-4D97-AF65-F5344CB8AC3E}">
        <p14:creationId xmlns:p14="http://schemas.microsoft.com/office/powerpoint/2010/main" val="204279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sv-SE" dirty="0"/>
              <a:t>När vi utvecklar en </a:t>
            </a:r>
            <a:r>
              <a:rPr lang="sv-SE" dirty="0" err="1"/>
              <a:t>app</a:t>
            </a:r>
            <a:r>
              <a:rPr lang="sv-SE" dirty="0"/>
              <a:t> och kör det lokalt på vår maskin så kan vi inte sätta upp den till en </a:t>
            </a:r>
            <a:r>
              <a:rPr lang="sv-SE" dirty="0" err="1"/>
              <a:t>managed</a:t>
            </a:r>
            <a:r>
              <a:rPr lang="sv-SE" dirty="0"/>
              <a:t> </a:t>
            </a:r>
            <a:r>
              <a:rPr lang="sv-SE" dirty="0" err="1"/>
              <a:t>identity</a:t>
            </a:r>
            <a:r>
              <a:rPr lang="sv-SE" dirty="0"/>
              <a:t>. Hur gör vi då?</a:t>
            </a:r>
          </a:p>
          <a:p>
            <a:r>
              <a:rPr lang="sv-SE" dirty="0" err="1"/>
              <a:t>Microsoft.Azure.AppAuthentication</a:t>
            </a:r>
            <a:r>
              <a:rPr lang="sv-SE" dirty="0"/>
              <a:t> </a:t>
            </a:r>
            <a:r>
              <a:rPr lang="sv-SE" dirty="0" err="1"/>
              <a:t>NuGet</a:t>
            </a:r>
            <a:endParaRPr lang="sv-SE" dirty="0"/>
          </a:p>
          <a:p>
            <a:pPr lvl="1"/>
            <a:r>
              <a:rPr lang="sv-SE" dirty="0"/>
              <a:t>Är </a:t>
            </a:r>
            <a:r>
              <a:rPr lang="sv-SE" dirty="0" err="1"/>
              <a:t>appen</a:t>
            </a:r>
            <a:r>
              <a:rPr lang="sv-SE" dirty="0"/>
              <a:t> en </a:t>
            </a:r>
            <a:r>
              <a:rPr lang="sv-SE" dirty="0" err="1"/>
              <a:t>managed</a:t>
            </a:r>
            <a:r>
              <a:rPr lang="sv-SE" dirty="0"/>
              <a:t> </a:t>
            </a:r>
            <a:r>
              <a:rPr lang="sv-SE" dirty="0" err="1"/>
              <a:t>identity</a:t>
            </a:r>
            <a:r>
              <a:rPr lang="sv-SE" dirty="0"/>
              <a:t>?</a:t>
            </a:r>
          </a:p>
          <a:p>
            <a:pPr lvl="1"/>
            <a:r>
              <a:rPr lang="sv-SE" dirty="0"/>
              <a:t>Finns det någon inloggad mot </a:t>
            </a:r>
            <a:r>
              <a:rPr lang="sv-SE" dirty="0" err="1"/>
              <a:t>Azure</a:t>
            </a:r>
            <a:r>
              <a:rPr lang="sv-SE" dirty="0"/>
              <a:t> CLI?</a:t>
            </a:r>
          </a:p>
          <a:p>
            <a:pPr lvl="1"/>
            <a:r>
              <a:rPr lang="sv-SE" dirty="0"/>
              <a:t>Finns det någon inloggad i Visual Studio?</a:t>
            </a:r>
          </a:p>
          <a:p>
            <a:pPr lvl="2"/>
            <a:r>
              <a:rPr lang="sv-SE" dirty="0" err="1"/>
              <a:t>Multiple</a:t>
            </a:r>
            <a:r>
              <a:rPr lang="sv-SE" dirty="0"/>
              <a:t> </a:t>
            </a:r>
            <a:r>
              <a:rPr lang="sv-SE" dirty="0" err="1"/>
              <a:t>accounts</a:t>
            </a:r>
            <a:r>
              <a:rPr lang="sv-SE" dirty="0"/>
              <a:t>, hur vet VS vilket konto som är rätt?</a:t>
            </a:r>
          </a:p>
        </p:txBody>
      </p:sp>
      <p:sp>
        <p:nvSpPr>
          <p:cNvPr id="5" name="Rubrik 4">
            <a:extLst>
              <a:ext uri="{FF2B5EF4-FFF2-40B4-BE49-F238E27FC236}">
                <a16:creationId xmlns:a16="http://schemas.microsoft.com/office/drawing/2014/main" id="{BF599520-BCA8-D347-970E-0DD9512A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Hur arbetar vi med det i </a:t>
            </a:r>
            <a:r>
              <a:rPr lang="sv-SE" dirty="0" err="1"/>
              <a:t>dev</a:t>
            </a:r>
            <a:r>
              <a:rPr lang="sv-SE" dirty="0"/>
              <a:t>/test/</a:t>
            </a:r>
            <a:r>
              <a:rPr lang="sv-SE" dirty="0" err="1"/>
              <a:t>prod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2140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v-SE" dirty="0" err="1"/>
              <a:t>Azure</a:t>
            </a:r>
            <a:r>
              <a:rPr lang="sv-SE" dirty="0"/>
              <a:t> VM (Windows server 2016)</a:t>
            </a:r>
          </a:p>
          <a:p>
            <a:r>
              <a:rPr lang="sv-SE" dirty="0" err="1"/>
              <a:t>Console</a:t>
            </a:r>
            <a:r>
              <a:rPr lang="sv-SE" dirty="0"/>
              <a:t> </a:t>
            </a:r>
            <a:r>
              <a:rPr lang="sv-SE" dirty="0" err="1"/>
              <a:t>app</a:t>
            </a:r>
            <a:r>
              <a:rPr lang="sv-SE" dirty="0"/>
              <a:t> (.NET </a:t>
            </a:r>
            <a:r>
              <a:rPr lang="sv-SE" dirty="0" err="1"/>
              <a:t>core</a:t>
            </a:r>
            <a:r>
              <a:rPr lang="sv-SE" dirty="0"/>
              <a:t> 2.2 </a:t>
            </a:r>
            <a:r>
              <a:rPr lang="sv-SE" dirty="0" err="1"/>
              <a:t>preview</a:t>
            </a:r>
            <a:r>
              <a:rPr lang="sv-SE" dirty="0"/>
              <a:t> 3)</a:t>
            </a:r>
          </a:p>
          <a:p>
            <a:r>
              <a:rPr lang="sv-SE" dirty="0" err="1"/>
              <a:t>Key</a:t>
            </a:r>
            <a:r>
              <a:rPr lang="sv-SE" dirty="0"/>
              <a:t> </a:t>
            </a:r>
            <a:r>
              <a:rPr lang="sv-SE" dirty="0" err="1"/>
              <a:t>vault</a:t>
            </a:r>
            <a:endParaRPr lang="sv-SE" dirty="0"/>
          </a:p>
          <a:p>
            <a:r>
              <a:rPr lang="sv-SE" dirty="0" err="1"/>
              <a:t>Azure</a:t>
            </a:r>
            <a:r>
              <a:rPr lang="sv-SE" dirty="0"/>
              <a:t> SQL DB</a:t>
            </a:r>
          </a:p>
          <a:p>
            <a:r>
              <a:rPr lang="sv-SE" dirty="0" err="1"/>
              <a:t>Storage</a:t>
            </a:r>
            <a:r>
              <a:rPr lang="sv-SE" dirty="0"/>
              <a:t> </a:t>
            </a:r>
            <a:r>
              <a:rPr lang="sv-SE" dirty="0" err="1"/>
              <a:t>Account</a:t>
            </a:r>
            <a:endParaRPr lang="sv-SE" dirty="0"/>
          </a:p>
          <a:p>
            <a:endParaRPr lang="sv-SE" dirty="0"/>
          </a:p>
        </p:txBody>
      </p:sp>
      <p:sp>
        <p:nvSpPr>
          <p:cNvPr id="5" name="Rubrik 4">
            <a:extLst>
              <a:ext uri="{FF2B5EF4-FFF2-40B4-BE49-F238E27FC236}">
                <a16:creationId xmlns:a16="http://schemas.microsoft.com/office/drawing/2014/main" id="{BF599520-BCA8-D347-970E-0DD9512A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Demo - Teknik</a:t>
            </a:r>
          </a:p>
        </p:txBody>
      </p:sp>
    </p:spTree>
    <p:extLst>
      <p:ext uri="{BB962C8B-B14F-4D97-AF65-F5344CB8AC3E}">
        <p14:creationId xmlns:p14="http://schemas.microsoft.com/office/powerpoint/2010/main" val="19265369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61&quot;/&gt;&lt;/object&gt;&lt;object type=&quot;3&quot; unique_id=&quot;10005&quot;&gt;&lt;property id=&quot;20148&quot; value=&quot;5&quot;/&gt;&lt;property id=&quot;20300&quot; value=&quot;Slide 2&quot;/&gt;&lt;property id=&quot;20307&quot; value=&quot;277&quot;/&gt;&lt;/object&gt;&lt;object type=&quot;3&quot; unique_id=&quot;10006&quot;&gt;&lt;property id=&quot;20148&quot; value=&quot;5&quot;/&gt;&lt;property id=&quot;20300&quot; value=&quot;Slide 3&quot;/&gt;&lt;property id=&quot;20307&quot; value=&quot;27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llsida">
  <a:themeElements>
    <a:clrScheme name="Anpassad 4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454545"/>
      </a:accent1>
      <a:accent2>
        <a:srgbClr val="666666"/>
      </a:accent2>
      <a:accent3>
        <a:srgbClr val="7F7F7F"/>
      </a:accent3>
      <a:accent4>
        <a:srgbClr val="BFBFBF"/>
      </a:accent4>
      <a:accent5>
        <a:srgbClr val="D9D9D9"/>
      </a:accent5>
      <a:accent6>
        <a:srgbClr val="F2F2F2"/>
      </a:accent6>
      <a:hlink>
        <a:srgbClr val="000000"/>
      </a:hlink>
      <a:folHlink>
        <a:srgbClr val="000000"/>
      </a:folHlink>
    </a:clrScheme>
    <a:fontScheme name="Stratiteq">
      <a:majorFont>
        <a:latin typeface="Rockwell Light"/>
        <a:ea typeface=""/>
        <a:cs typeface=""/>
      </a:majorFont>
      <a:minorFont>
        <a:latin typeface="Rockwell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Rockwell Light" charset="0"/>
            <a:ea typeface="Rockwell Light" charset="0"/>
            <a:cs typeface="Rockwell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b="0" i="0" baseline="0" smtClean="0">
            <a:latin typeface="Rockwell Std Light" charset="0"/>
            <a:ea typeface="Rockwell Std Light" charset="0"/>
            <a:cs typeface="Rockwell Std Light" charset="0"/>
          </a:defRPr>
        </a:defPPr>
      </a:lstStyle>
    </a:txDef>
  </a:objectDefaults>
  <a:extraClrSchemeLst>
    <a:extraClrScheme>
      <a:clrScheme name="Tom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Template_2018_All_Colors" id="{A29A766A-2C51-EE42-BFDE-8FE30F38FADC}" vid="{1C3D4514-4B67-F54F-8BC2-85F41738B06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36F754F8135841897362E836B98C57" ma:contentTypeVersion="18" ma:contentTypeDescription="Create a new document." ma:contentTypeScope="" ma:versionID="01857592c6359641f28119a16e086344">
  <xsd:schema xmlns:xsd="http://www.w3.org/2001/XMLSchema" xmlns:xs="http://www.w3.org/2001/XMLSchema" xmlns:p="http://schemas.microsoft.com/office/2006/metadata/properties" xmlns:ns2="3f1f4efb-030e-4c9c-90a9-dba9068321af" xmlns:ns3="9541be93-0b4e-4c49-a03d-5a7c22635a17" xmlns:ns4="fa625b45-0247-4bf4-8100-ca87339d63dd" targetNamespace="http://schemas.microsoft.com/office/2006/metadata/properties" ma:root="true" ma:fieldsID="ba4d3c3dd4f6bfe02e3cf27f269a8a22" ns2:_="" ns3:_="" ns4:_="">
    <xsd:import namespace="3f1f4efb-030e-4c9c-90a9-dba9068321af"/>
    <xsd:import namespace="9541be93-0b4e-4c49-a03d-5a7c22635a17"/>
    <xsd:import namespace="fa625b45-0247-4bf4-8100-ca87339d63dd"/>
    <xsd:element name="properties">
      <xsd:complexType>
        <xsd:sequence>
          <xsd:element name="documentManagement">
            <xsd:complexType>
              <xsd:all>
                <xsd:element ref="ns2:Document_x0020_Type" minOccurs="0"/>
                <xsd:element ref="ns2:Document_x0020_Version" minOccurs="0"/>
                <xsd:element ref="ns2:Customer_x0020_Name" minOccurs="0"/>
                <xsd:element ref="ns2:Project_x0020_Name" minOccurs="0"/>
                <xsd:element ref="ns2:Project_x0020_ID" minOccurs="0"/>
                <xsd:element ref="ns3:SharedWithUsers" minOccurs="0"/>
                <xsd:element ref="ns4:SharedWithDetails" minOccurs="0"/>
                <xsd:element ref="ns4:LastSharedByUser" minOccurs="0"/>
                <xsd:element ref="ns4:LastSharedByTime" minOccurs="0"/>
                <xsd:element ref="ns2:MediaServiceMetadata" minOccurs="0"/>
                <xsd:element ref="ns2:MediaServiceFastMetadata" minOccurs="0"/>
                <xsd:element ref="ns3:ProjectModelDocumentTypes" minOccurs="0"/>
                <xsd:element ref="ns3:ProjectModelLanguage" minOccurs="0"/>
                <xsd:element ref="ns3:ProjectModelPhas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f4efb-030e-4c9c-90a9-dba9068321af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2" nillable="true" ma:displayName="Document Type" ma:internalName="Document_x0020_Type" ma:readOnly="false">
      <xsd:simpleType>
        <xsd:restriction base="dms:Text">
          <xsd:maxLength value="255"/>
        </xsd:restriction>
      </xsd:simpleType>
    </xsd:element>
    <xsd:element name="Document_x0020_Version" ma:index="3" nillable="true" ma:displayName="Document Version" ma:internalName="Document_x0020_Version" ma:readOnly="false">
      <xsd:simpleType>
        <xsd:restriction base="dms:Text">
          <xsd:maxLength value="10"/>
        </xsd:restriction>
      </xsd:simpleType>
    </xsd:element>
    <xsd:element name="Customer_x0020_Name" ma:index="4" nillable="true" ma:displayName="Customer Name" ma:internalName="Customer_x0020_Name" ma:readOnly="false">
      <xsd:simpleType>
        <xsd:restriction base="dms:Text">
          <xsd:maxLength value="255"/>
        </xsd:restriction>
      </xsd:simpleType>
    </xsd:element>
    <xsd:element name="Project_x0020_Name" ma:index="5" nillable="true" ma:displayName="Project Name" ma:internalName="Project_x0020_Name" ma:readOnly="false">
      <xsd:simpleType>
        <xsd:restriction base="dms:Text">
          <xsd:maxLength value="255"/>
        </xsd:restriction>
      </xsd:simpleType>
    </xsd:element>
    <xsd:element name="Project_x0020_ID" ma:index="6" nillable="true" ma:displayName="Project ID" ma:internalName="Project_x0020_ID" ma:readOnly="false">
      <xsd:simpleType>
        <xsd:restriction base="dms:Text">
          <xsd:maxLength value="255"/>
        </xsd:restriction>
      </xsd:simpleType>
    </xsd:element>
    <xsd:element name="MediaServiceMetadata" ma:index="17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8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41be93-0b4e-4c49-a03d-5a7c22635a1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ojectModelDocumentTypes" ma:index="19" nillable="true" ma:displayName="ProjectModelDocumentTypes" ma:format="Dropdown" ma:internalName="ProjectModelDocumentTypes">
      <xsd:simpleType>
        <xsd:restriction base="dms:Choice">
          <xsd:enumeration value="Projektdokument"/>
          <xsd:enumeration value="Stödjande dokument"/>
        </xsd:restriction>
      </xsd:simpleType>
    </xsd:element>
    <xsd:element name="ProjectModelLanguage" ma:index="20" nillable="true" ma:displayName="ProjectModelLanguage" ma:format="Dropdown" ma:internalName="ProjectModelLanguage">
      <xsd:simpleType>
        <xsd:restriction base="dms:Choice">
          <xsd:enumeration value="Svenska"/>
          <xsd:enumeration value="Engelska"/>
        </xsd:restriction>
      </xsd:simpleType>
    </xsd:element>
    <xsd:element name="ProjectModelPhase" ma:index="21" nillable="true" ma:displayName="ProjectModelPhase" ma:internalName="ProjectModelPha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Övergripande"/>
                    <xsd:enumeration value="Överlämning sälj till leverans"/>
                    <xsd:enumeration value="Konceptualisering"/>
                    <xsd:enumeration value="Planering"/>
                    <xsd:enumeration value="Genomförande"/>
                    <xsd:enumeration value="Överlämning"/>
                    <xsd:enumeration value="Avslut"/>
                    <xsd:enumeration value="Förvaltning/vidareutveckling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25b45-0247-4bf4-8100-ca87339d63dd" elementFormDefault="qualified">
    <xsd:import namespace="http://schemas.microsoft.com/office/2006/documentManagement/types"/>
    <xsd:import namespace="http://schemas.microsoft.com/office/infopath/2007/PartnerControls"/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6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SharedWithUsers xmlns="9541be93-0b4e-4c49-a03d-5a7c22635a17">
      <UserInfo>
        <DisplayName>Anna Werntoft (Stratiteq)</DisplayName>
        <AccountId>56</AccountId>
        <AccountType/>
      </UserInfo>
      <UserInfo>
        <DisplayName>Måns Öhrström (Stratiteq)</DisplayName>
        <AccountId>12</AccountId>
        <AccountType/>
      </UserInfo>
      <UserInfo>
        <DisplayName>Jörgen Rosenlind (Stratiteq)</DisplayName>
        <AccountId>67</AccountId>
        <AccountType/>
      </UserInfo>
    </SharedWithUsers>
    <Customer_x0020_Name xmlns="3f1f4efb-030e-4c9c-90a9-dba9068321af" xsi:nil="true"/>
    <Project_x0020_Name xmlns="3f1f4efb-030e-4c9c-90a9-dba9068321af" xsi:nil="true"/>
    <Project_x0020_ID xmlns="3f1f4efb-030e-4c9c-90a9-dba9068321af" xsi:nil="true"/>
    <Document_x0020_Type xmlns="3f1f4efb-030e-4c9c-90a9-dba9068321af" xsi:nil="true"/>
    <Document_x0020_Version xmlns="3f1f4efb-030e-4c9c-90a9-dba9068321af" xsi:nil="true"/>
    <ProjectModelLanguage xmlns="9541be93-0b4e-4c49-a03d-5a7c22635a17">Svenska</ProjectModelLanguage>
    <ProjectModelPhase xmlns="9541be93-0b4e-4c49-a03d-5a7c22635a17">
      <Value>Övergripande</Value>
    </ProjectModelPhase>
    <ProjectModelDocumentTypes xmlns="9541be93-0b4e-4c49-a03d-5a7c22635a17">Stödjande dokument</ProjectModelDocumentTypes>
  </documentManagement>
</p:properties>
</file>

<file path=customXml/itemProps1.xml><?xml version="1.0" encoding="utf-8"?>
<ds:datastoreItem xmlns:ds="http://schemas.openxmlformats.org/officeDocument/2006/customXml" ds:itemID="{2E9AF0FD-5066-4A4F-BA60-EFFE417906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0289BE-AFD3-4897-9C9A-98AE4DF22C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f4efb-030e-4c9c-90a9-dba9068321af"/>
    <ds:schemaRef ds:uri="9541be93-0b4e-4c49-a03d-5a7c22635a17"/>
    <ds:schemaRef ds:uri="fa625b45-0247-4bf4-8100-ca87339d6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0715B2-3166-4F64-9338-8B49F6FD6A20}">
  <ds:schemaRefs>
    <ds:schemaRef ds:uri="http://schemas.openxmlformats.org/package/2006/metadata/core-properties"/>
    <ds:schemaRef ds:uri="59b39853-0af0-44a4-8e5d-17a917ee8645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cd63d027-1fbd-4029-b059-78a356f08f33"/>
    <ds:schemaRef ds:uri="http://schemas.microsoft.com/sharepoint/v3"/>
    <ds:schemaRef ds:uri="http://schemas.microsoft.com/office/2006/documentManagement/types"/>
    <ds:schemaRef ds:uri="9541be93-0b4e-4c49-a03d-5a7c22635a17"/>
    <ds:schemaRef ds:uri="http://www.w3.org/XML/1998/namespace"/>
    <ds:schemaRef ds:uri="http://purl.org/dc/dcmitype/"/>
    <ds:schemaRef ds:uri="3f1f4efb-030e-4c9c-90a9-dba9068321a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PowerPoint_Template_2018_All_Colors</Template>
  <TotalTime>361</TotalTime>
  <Words>617</Words>
  <Application>Microsoft Office PowerPoint</Application>
  <PresentationFormat>On-screen Show (16:9)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Rockwell</vt:lpstr>
      <vt:lpstr>Rockwell Light</vt:lpstr>
      <vt:lpstr>Rockwell Std Light</vt:lpstr>
      <vt:lpstr>Verdana</vt:lpstr>
      <vt:lpstr>Wingdings</vt:lpstr>
      <vt:lpstr>Mallsida</vt:lpstr>
      <vt:lpstr>Brown Bag - Azure Managed Identity</vt:lpstr>
      <vt:lpstr>Agenda</vt:lpstr>
      <vt:lpstr>Vad är Azure Managed Identity?</vt:lpstr>
      <vt:lpstr>Historik</vt:lpstr>
      <vt:lpstr>Varför borde SKA vi använda det? </vt:lpstr>
      <vt:lpstr>När kan vi använda det?</vt:lpstr>
      <vt:lpstr>Hur fungerar det egentligen?</vt:lpstr>
      <vt:lpstr>Hur arbetar vi med det i dev/test/prod?</vt:lpstr>
      <vt:lpstr>Demo - Teknik</vt:lpstr>
      <vt:lpstr>Demo – Vad gör appen?</vt:lpstr>
      <vt:lpstr>Demo – Get it working!</vt:lpstr>
      <vt:lpstr>Github</vt:lpstr>
      <vt:lpstr>Diskussion och Frågor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Bag - Azure Managed Identity</dc:title>
  <dc:subject/>
  <dc:creator>Mattias Vest (Stratiteq)</dc:creator>
  <cp:keywords>stratiteq</cp:keywords>
  <dc:description/>
  <cp:lastModifiedBy>Mattias Vest (Stratiteq)</cp:lastModifiedBy>
  <cp:revision>19</cp:revision>
  <cp:lastPrinted>2018-05-08T15:00:50Z</cp:lastPrinted>
  <dcterms:created xsi:type="dcterms:W3CDTF">2018-11-09T08:43:38Z</dcterms:created>
  <dcterms:modified xsi:type="dcterms:W3CDTF">2018-11-09T14:48:06Z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0x0101005036F754F8135841897362E836B98C57</vt:lpwstr>
  </property>
  <property fmtid="{D5CDD505-2E9C-101B-9397-08002B2CF9AE}" pid="3" name="_dlc_DocIdItemGuid">
    <vt:lpwstr>a46a0731-214e-4740-a559-dfbb4ef07b07</vt:lpwstr>
  </property>
  <property fmtid="{D5CDD505-2E9C-101B-9397-08002B2CF9AE}" pid="4" name="TaxKeyword">
    <vt:lpwstr/>
  </property>
</Properties>
</file>