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4" r:id="rId2"/>
    <p:sldId id="304" r:id="rId3"/>
    <p:sldId id="320" r:id="rId4"/>
    <p:sldId id="325" r:id="rId5"/>
    <p:sldId id="318" r:id="rId6"/>
    <p:sldId id="326" r:id="rId7"/>
    <p:sldId id="322" r:id="rId8"/>
    <p:sldId id="314" r:id="rId9"/>
    <p:sldId id="313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31" autoAdjust="0"/>
  </p:normalViewPr>
  <p:slideViewPr>
    <p:cSldViewPr snapToGrid="0" showGuides="1">
      <p:cViewPr varScale="1">
        <p:scale>
          <a:sx n="93" d="100"/>
          <a:sy n="93" d="100"/>
        </p:scale>
        <p:origin x="924" y="96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7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4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60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00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jpe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12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636763" y="3323572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611878" y="2228671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636763" y="1888008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457040" y="3462751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995397" y="4172950"/>
            <a:ext cx="3910593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5</a:t>
            </a:r>
            <a:r>
              <a:rPr lang="zh-CN" altLang="en-US" sz="3200" spc="120"/>
              <a:t>章 蜂鸣器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754383" y="4312966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1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082291" cy="1739256"/>
                <a:chOff x="-15896" y="866380"/>
                <a:chExt cx="5082291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4729180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蜂鸣器介绍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5.1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709396" cy="904715"/>
            <a:chOff x="482600" y="439828"/>
            <a:chExt cx="2709396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7093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蜂鸣器分类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7601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Buzzer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600" y="1383747"/>
            <a:ext cx="7803395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蜂鸣器是一种发声器件，按照驱动方式可以分为有源蜂鸣器和无源蜂鸣器。</a:t>
            </a:r>
            <a:endParaRPr lang="en-US" altLang="zh-CN" sz="16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130DF06-3C28-42FD-BBAC-45F0809920D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675" y="1927492"/>
            <a:ext cx="2623086" cy="135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595C77C-0AB3-4A96-90C6-AD1D9E97463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019573"/>
            <a:ext cx="2424322" cy="11659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A-文本框 5">
            <a:extLst>
              <a:ext uri="{FF2B5EF4-FFF2-40B4-BE49-F238E27FC236}">
                <a16:creationId xmlns:a16="http://schemas.microsoft.com/office/drawing/2014/main" id="{EC258396-8483-47EA-9C4E-716E0CEBE27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63146" y="3140130"/>
            <a:ext cx="1544819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有源蜂鸣器</a:t>
            </a:r>
            <a:endParaRPr lang="zh-CN" altLang="zh-CN"/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C18BA0BE-DD0D-4A9F-809D-6A6101B018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233454" y="3140130"/>
            <a:ext cx="1544819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无源蜂鸣器</a:t>
            </a:r>
            <a:endParaRPr lang="zh-CN" altLang="zh-CN"/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1E61ABFF-3F74-4188-AD75-27C8B32C060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376171" y="3140130"/>
            <a:ext cx="1544819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有源蜂鸣器</a:t>
            </a:r>
            <a:endParaRPr lang="zh-CN" altLang="zh-CN"/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214968FF-0AD5-4441-A25D-7DCE604486D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37132" y="3140130"/>
            <a:ext cx="1544819" cy="3497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无源蜂鸣器</a:t>
            </a:r>
            <a:endParaRPr lang="zh-CN" altLang="zh-CN"/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BF75D953-67EC-4B02-B726-2C51DCD9FC6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591300" y="4310775"/>
            <a:ext cx="3780121" cy="11924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成本较低，只要输入不同频率的脉冲信号即可发出不同音调的声音，甚至可以利用音阶与频率之间的对应关系，制作出简单的音乐曲目。</a:t>
            </a:r>
            <a:endParaRPr lang="zh-CN" altLang="zh-CN"/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E2B28836-9103-41AD-BD48-1CA94A98128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820579" y="3950402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有源蜂鸣器</a:t>
            </a: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C8EF1A8D-46D9-48E0-BA70-396DB95DDE2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820579" y="4381367"/>
            <a:ext cx="3430852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成本稍高，驱动简单，发声频率固定。</a:t>
            </a:r>
            <a:endParaRPr lang="en-US" altLang="zh-CN"/>
          </a:p>
        </p:txBody>
      </p:sp>
      <p:sp>
        <p:nvSpPr>
          <p:cNvPr id="20" name="PA-文本框 4">
            <a:extLst>
              <a:ext uri="{FF2B5EF4-FFF2-40B4-BE49-F238E27FC236}">
                <a16:creationId xmlns:a16="http://schemas.microsoft.com/office/drawing/2014/main" id="{8F061C07-A5DE-437F-9BF9-22DF08F4E7D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591300" y="3906012"/>
            <a:ext cx="1694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无有源蜂鸣器</a:t>
            </a:r>
          </a:p>
        </p:txBody>
      </p:sp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808998" cy="1739256"/>
                <a:chOff x="-15896" y="866380"/>
                <a:chExt cx="780899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45588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蜂鸣器的工作原理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5.2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1699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6067687" cy="904715"/>
            <a:chOff x="482600" y="439828"/>
            <a:chExt cx="6067687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606768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蜂鸣器工作原理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&amp;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编程方法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21483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Principle &amp; Programing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60209C7-F0CF-452E-9A6B-1250BB58853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53340" y="1941481"/>
            <a:ext cx="4503927" cy="34330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芯片</a:t>
            </a:r>
            <a:r>
              <a:rPr lang="en-US" altLang="zh-CN"/>
              <a:t>P1.0</a:t>
            </a:r>
            <a:r>
              <a:rPr lang="zh-CN" altLang="en-US"/>
              <a:t>引脚与限流电阻</a:t>
            </a:r>
            <a:r>
              <a:rPr lang="en-US" altLang="zh-CN"/>
              <a:t>R19</a:t>
            </a:r>
            <a:r>
              <a:rPr lang="zh-CN" altLang="en-US"/>
              <a:t>相连接。当</a:t>
            </a:r>
            <a:r>
              <a:rPr lang="en-US" altLang="zh-CN"/>
              <a:t>J102</a:t>
            </a:r>
            <a:r>
              <a:rPr lang="zh-CN" altLang="en-US"/>
              <a:t>相接时，</a:t>
            </a:r>
            <a:r>
              <a:rPr lang="en-US" altLang="zh-CN"/>
              <a:t>R20</a:t>
            </a:r>
            <a:r>
              <a:rPr lang="zh-CN" altLang="en-US"/>
              <a:t>作为上拉电阻，确保三极管在</a:t>
            </a:r>
            <a:r>
              <a:rPr lang="en-US" altLang="zh-CN"/>
              <a:t>P1.0</a:t>
            </a:r>
            <a:r>
              <a:rPr lang="zh-CN" altLang="en-US"/>
              <a:t>引脚不为低电平时保持截止状态。</a:t>
            </a:r>
            <a:endParaRPr lang="en-US" altLang="zh-CN"/>
          </a:p>
          <a:p>
            <a:r>
              <a:rPr lang="zh-CN" altLang="en-US"/>
              <a:t>蜂鸣器的最大工作电流为</a:t>
            </a:r>
            <a:r>
              <a:rPr lang="en-US" altLang="zh-CN"/>
              <a:t>30mA</a:t>
            </a:r>
            <a:r>
              <a:rPr lang="zh-CN" altLang="en-US"/>
              <a:t>，由于</a:t>
            </a:r>
            <a:r>
              <a:rPr lang="en-US" altLang="zh-CN"/>
              <a:t>51</a:t>
            </a:r>
            <a:r>
              <a:rPr lang="zh-CN" altLang="en-US"/>
              <a:t>单片机引脚输出电流较小，不足</a:t>
            </a:r>
            <a:r>
              <a:rPr lang="en-US" altLang="zh-CN"/>
              <a:t>1mA</a:t>
            </a:r>
            <a:r>
              <a:rPr lang="zh-CN" altLang="en-US"/>
              <a:t>，不能够驱动蜂鸣器工作，需要利用三极管</a:t>
            </a:r>
            <a:r>
              <a:rPr lang="en-US" altLang="zh-CN"/>
              <a:t>Q5</a:t>
            </a:r>
            <a:r>
              <a:rPr lang="zh-CN" altLang="en-US"/>
              <a:t>形成一个控制电路。</a:t>
            </a:r>
            <a:endParaRPr lang="en-US" altLang="zh-CN"/>
          </a:p>
          <a:p>
            <a:r>
              <a:rPr lang="zh-CN" altLang="en-US"/>
              <a:t>蜂鸣器的正极与三极管</a:t>
            </a:r>
            <a:r>
              <a:rPr lang="en-US" altLang="zh-CN"/>
              <a:t>Q5</a:t>
            </a:r>
            <a:r>
              <a:rPr lang="zh-CN" altLang="en-US"/>
              <a:t>的集电极（</a:t>
            </a:r>
            <a:r>
              <a:rPr lang="en-US" altLang="zh-CN"/>
              <a:t>c</a:t>
            </a:r>
            <a:r>
              <a:rPr lang="zh-CN" altLang="en-US"/>
              <a:t>）相连，当</a:t>
            </a:r>
            <a:r>
              <a:rPr lang="en-US" altLang="zh-CN"/>
              <a:t>P1.0</a:t>
            </a:r>
            <a:r>
              <a:rPr lang="zh-CN" altLang="en-US"/>
              <a:t>引脚为高电平时，三极管的基极（</a:t>
            </a:r>
            <a:r>
              <a:rPr lang="en-US" altLang="zh-CN"/>
              <a:t>b</a:t>
            </a:r>
            <a:r>
              <a:rPr lang="zh-CN" altLang="en-US"/>
              <a:t>）和发射极（</a:t>
            </a:r>
            <a:r>
              <a:rPr lang="en-US" altLang="zh-CN"/>
              <a:t>e</a:t>
            </a:r>
            <a:r>
              <a:rPr lang="zh-CN" altLang="en-US"/>
              <a:t>）均为</a:t>
            </a:r>
            <a:r>
              <a:rPr lang="en-US" altLang="zh-CN"/>
              <a:t>5V</a:t>
            </a:r>
            <a:r>
              <a:rPr lang="zh-CN" altLang="en-US"/>
              <a:t>，三极管</a:t>
            </a:r>
            <a:r>
              <a:rPr lang="en-US" altLang="zh-CN"/>
              <a:t>Q5</a:t>
            </a:r>
            <a:r>
              <a:rPr lang="zh-CN" altLang="en-US"/>
              <a:t>截止，电流无法通过蜂鸣器，此时蜂鸣器关闭；</a:t>
            </a:r>
            <a:endParaRPr lang="en-US" altLang="zh-CN"/>
          </a:p>
          <a:p>
            <a:r>
              <a:rPr lang="en-US" altLang="zh-CN"/>
              <a:t>P1.0</a:t>
            </a:r>
            <a:r>
              <a:rPr lang="zh-CN" altLang="en-US"/>
              <a:t>为低电平时，三极管</a:t>
            </a:r>
            <a:r>
              <a:rPr lang="en-US" altLang="zh-CN"/>
              <a:t>Q5</a:t>
            </a:r>
            <a:r>
              <a:rPr lang="zh-CN" altLang="en-US"/>
              <a:t>工作在饱和区，电流从发射极流向集电极并通过蜂鸣器，此时蜂鸣器工作。</a:t>
            </a:r>
            <a:endParaRPr lang="zh-CN" altLang="zh-CN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8803512" y="3076462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sbit BEEP = P1^0;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DD29853B-4D60-46FC-B11C-72AE04A5A15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98818" y="2637812"/>
            <a:ext cx="193717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位定义蜂鸣器</a:t>
            </a:r>
            <a:endParaRPr lang="zh-CN" altLang="zh-CN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5089B6-9A3F-4122-9EAD-7B81F57A675F}"/>
              </a:ext>
            </a:extLst>
          </p:cNvPr>
          <p:cNvSpPr/>
          <p:nvPr/>
        </p:nvSpPr>
        <p:spPr>
          <a:xfrm>
            <a:off x="8803512" y="4000917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BEEP = 0;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5C7E2CD0-36CB-4730-86D1-DA9BD26FACF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698818" y="3591208"/>
            <a:ext cx="193717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打开蜂鸣器</a:t>
            </a:r>
            <a:endParaRPr lang="zh-CN" altLang="zh-CN"/>
          </a:p>
        </p:txBody>
      </p:sp>
      <p:sp>
        <p:nvSpPr>
          <p:cNvPr id="17" name="PA-文本框 4">
            <a:extLst>
              <a:ext uri="{FF2B5EF4-FFF2-40B4-BE49-F238E27FC236}">
                <a16:creationId xmlns:a16="http://schemas.microsoft.com/office/drawing/2014/main" id="{E0F99D35-E5BB-432F-8441-C39585943EA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8698818" y="2201516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BE07D73-13D6-4C4E-9509-B081F1C4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79" y="13445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F3449E-11F2-4449-BFF5-6132455CC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050810"/>
              </p:ext>
            </p:extLst>
          </p:nvPr>
        </p:nvGraphicFramePr>
        <p:xfrm>
          <a:off x="358415" y="1914808"/>
          <a:ext cx="272415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1" name="Visio" r:id="rId8" imgW="760866" imgH="950222" progId="Visio.Drawing.11">
                  <p:embed/>
                </p:oleObj>
              </mc:Choice>
              <mc:Fallback>
                <p:oleObj name="Visio" r:id="rId8" imgW="760866" imgH="950222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15" y="1914808"/>
                        <a:ext cx="272415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0658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157927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5.3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9564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1699504" cy="904715"/>
            <a:chOff x="482600" y="439828"/>
            <a:chExt cx="1699504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16995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宏定义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1592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Macro definition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A3863C49-6693-4FE9-B769-FCE201F7B564}"/>
              </a:ext>
            </a:extLst>
          </p:cNvPr>
          <p:cNvSpPr/>
          <p:nvPr/>
        </p:nvSpPr>
        <p:spPr>
          <a:xfrm>
            <a:off x="877443" y="3728776"/>
            <a:ext cx="2609322" cy="5936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#define BEEP_ON BEEP=0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#define BEEP_OFF BEEP=1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85089B6-9A3F-4122-9EAD-7B81F57A675F}"/>
              </a:ext>
            </a:extLst>
          </p:cNvPr>
          <p:cNvSpPr/>
          <p:nvPr/>
        </p:nvSpPr>
        <p:spPr>
          <a:xfrm>
            <a:off x="877443" y="4846939"/>
            <a:ext cx="2609322" cy="37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BEEP = 0;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5C7E2CD0-36CB-4730-86D1-DA9BD26FAC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72749" y="4437230"/>
            <a:ext cx="193717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打开蜂鸣器</a:t>
            </a:r>
            <a:endParaRPr lang="zh-CN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BE07D73-13D6-4C4E-9509-B081F1C43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79" y="13445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4E12D0-BA23-485D-AE78-2A2749EB7CE9}"/>
              </a:ext>
            </a:extLst>
          </p:cNvPr>
          <p:cNvSpPr/>
          <p:nvPr/>
        </p:nvSpPr>
        <p:spPr>
          <a:xfrm>
            <a:off x="4049268" y="4825475"/>
            <a:ext cx="2609322" cy="37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BEEP = 1;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PA-文本框 5">
            <a:extLst>
              <a:ext uri="{FF2B5EF4-FFF2-40B4-BE49-F238E27FC236}">
                <a16:creationId xmlns:a16="http://schemas.microsoft.com/office/drawing/2014/main" id="{AAF47598-0D3D-41D7-BE92-882DE1563E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944574" y="4415766"/>
            <a:ext cx="1937176" cy="3522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/>
              <a:t>关闭蜂鸣器</a:t>
            </a:r>
            <a:endParaRPr lang="zh-CN" altLang="zh-CN"/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C22DF430-BDA5-4F16-90AF-28011DA6826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37294" y="1711628"/>
            <a:ext cx="6414560" cy="632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 algn="ctr"/>
            <a:r>
              <a:rPr lang="zh-CN" altLang="en-US"/>
              <a:t>宏定义是一种预处理命令，实质上是一个名称替换命令，它会指示编译器在实际编译程序之前完成替换。采用宏定义的好处在于方便程序的修改。</a:t>
            </a:r>
            <a:endParaRPr lang="zh-CN" altLang="zh-CN"/>
          </a:p>
        </p:txBody>
      </p:sp>
      <p:sp>
        <p:nvSpPr>
          <p:cNvPr id="21" name="PA-文本框 4">
            <a:extLst>
              <a:ext uri="{FF2B5EF4-FFF2-40B4-BE49-F238E27FC236}">
                <a16:creationId xmlns:a16="http://schemas.microsoft.com/office/drawing/2014/main" id="{D513AD5D-1743-4D80-81C4-6BFF36FD8C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72749" y="3193747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A75867-3C91-49C3-A779-5A34DFD381E5}"/>
              </a:ext>
            </a:extLst>
          </p:cNvPr>
          <p:cNvSpPr/>
          <p:nvPr/>
        </p:nvSpPr>
        <p:spPr>
          <a:xfrm>
            <a:off x="877443" y="2589188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#define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名称 表达式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BC0E3C-8C40-4472-BE6D-47744A5241D1}"/>
              </a:ext>
            </a:extLst>
          </p:cNvPr>
          <p:cNvSpPr/>
          <p:nvPr/>
        </p:nvSpPr>
        <p:spPr>
          <a:xfrm>
            <a:off x="877443" y="5326011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BEEP_ON;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4109D8-4646-481A-891C-3C7BEA631C1A}"/>
              </a:ext>
            </a:extLst>
          </p:cNvPr>
          <p:cNvSpPr/>
          <p:nvPr/>
        </p:nvSpPr>
        <p:spPr>
          <a:xfrm>
            <a:off x="4049268" y="5326011"/>
            <a:ext cx="2609322" cy="3748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BEEP_OFF;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935419" cy="904715"/>
            <a:chOff x="482600" y="439828"/>
            <a:chExt cx="2935419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9354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蜂鸣器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82599" y="2865454"/>
            <a:ext cx="6784975" cy="1679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）位定义蜂鸣器。</a:t>
            </a:r>
          </a:p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）编写延时函数。</a:t>
            </a:r>
          </a:p>
          <a:p>
            <a:pPr>
              <a:lnSpc>
                <a:spcPct val="20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）调用延时函数，让蜂鸣器短暂鸣叫后关闭。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80860" y="234608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969D289D-B554-42D2-ADAF-B8142B2EB8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80860" y="1535152"/>
            <a:ext cx="10506240" cy="5718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zh-CN" altLang="en-US" sz="1800"/>
              <a:t>本实例基于</a:t>
            </a:r>
            <a:r>
              <a:rPr lang="en-US" altLang="zh-CN" sz="1800"/>
              <a:t>51</a:t>
            </a:r>
            <a:r>
              <a:rPr lang="zh-CN" altLang="en-US" sz="1800"/>
              <a:t>核心板，设计了一个蜂鸣器驱动程序，让蜂鸣器在</a:t>
            </a:r>
            <a:r>
              <a:rPr lang="en-US" altLang="zh-CN" sz="1800"/>
              <a:t>51</a:t>
            </a:r>
            <a:r>
              <a:rPr lang="zh-CN" altLang="en-US" sz="1800"/>
              <a:t>核心板通电后短暂鸣叫。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10574" y="1425460"/>
            <a:ext cx="10250764" cy="44498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20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．基于</a:t>
            </a:r>
            <a:r>
              <a:rPr lang="en-US" altLang="zh-CN" sz="1800"/>
              <a:t>51</a:t>
            </a:r>
            <a:r>
              <a:rPr lang="zh-CN" altLang="en-US" sz="1800"/>
              <a:t>核心板，编写程序让蜂鸣器每</a:t>
            </a:r>
            <a:r>
              <a:rPr lang="en-US" altLang="zh-CN" sz="1800"/>
              <a:t>500</a:t>
            </a:r>
            <a:r>
              <a:rPr lang="zh-CN" altLang="en-US" sz="1800"/>
              <a:t>毫秒、</a:t>
            </a:r>
            <a:r>
              <a:rPr lang="en-US" altLang="zh-CN" sz="1800"/>
              <a:t>100</a:t>
            </a:r>
            <a:r>
              <a:rPr lang="zh-CN" altLang="en-US" sz="1800"/>
              <a:t>毫秒、</a:t>
            </a:r>
            <a:r>
              <a:rPr lang="en-US" altLang="zh-CN" sz="1800"/>
              <a:t>10</a:t>
            </a:r>
            <a:r>
              <a:rPr lang="zh-CN" altLang="en-US" sz="1800"/>
              <a:t>毫秒、</a:t>
            </a:r>
            <a:r>
              <a:rPr lang="en-US" altLang="zh-CN" sz="1800"/>
              <a:t>5</a:t>
            </a:r>
            <a:r>
              <a:rPr lang="zh-CN" altLang="en-US" sz="1800"/>
              <a:t>毫秒、</a:t>
            </a:r>
            <a:r>
              <a:rPr lang="en-US" altLang="zh-CN" sz="1800"/>
              <a:t>1</a:t>
            </a:r>
            <a:r>
              <a:rPr lang="zh-CN" altLang="en-US" sz="1800"/>
              <a:t>毫秒改变一次开关状态，注意观察其音色变化。</a:t>
            </a:r>
          </a:p>
          <a:p>
            <a:pPr>
              <a:lnSpc>
                <a:spcPct val="20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．使用按键控制</a:t>
            </a:r>
            <a:r>
              <a:rPr lang="en-US" altLang="zh-CN" sz="1800"/>
              <a:t>LED</a:t>
            </a:r>
            <a:r>
              <a:rPr lang="zh-CN" altLang="en-US" sz="1800"/>
              <a:t>模拟汽车转向灯。要求当</a:t>
            </a:r>
            <a:r>
              <a:rPr lang="en-US" altLang="zh-CN" sz="1800"/>
              <a:t>KEY1</a:t>
            </a:r>
            <a:r>
              <a:rPr lang="zh-CN" altLang="en-US" sz="1800"/>
              <a:t>按下，</a:t>
            </a:r>
            <a:r>
              <a:rPr lang="en-US" altLang="zh-CN" sz="1800"/>
              <a:t>LED1</a:t>
            </a:r>
            <a:r>
              <a:rPr lang="zh-CN" altLang="en-US" sz="1800"/>
              <a:t>每隔</a:t>
            </a:r>
            <a:r>
              <a:rPr lang="en-US" altLang="zh-CN" sz="1800"/>
              <a:t>0.5s</a:t>
            </a:r>
            <a:r>
              <a:rPr lang="zh-CN" altLang="en-US" sz="1800"/>
              <a:t>切换一次亮灭状态作为左转向灯，并且当</a:t>
            </a:r>
            <a:r>
              <a:rPr lang="en-US" altLang="zh-CN" sz="1800"/>
              <a:t>LED1</a:t>
            </a:r>
            <a:r>
              <a:rPr lang="zh-CN" altLang="en-US" sz="1800"/>
              <a:t>点亮同时蜂鸣器鸣叫，再次按下</a:t>
            </a:r>
            <a:r>
              <a:rPr lang="en-US" altLang="zh-CN" sz="1800"/>
              <a:t>KEY1</a:t>
            </a:r>
            <a:r>
              <a:rPr lang="zh-CN" altLang="en-US" sz="1800"/>
              <a:t>后左转向灯关闭；当</a:t>
            </a:r>
            <a:r>
              <a:rPr lang="en-US" altLang="zh-CN" sz="1800"/>
              <a:t>KEY2</a:t>
            </a:r>
            <a:r>
              <a:rPr lang="zh-CN" altLang="en-US" sz="1800"/>
              <a:t>按下，</a:t>
            </a:r>
            <a:r>
              <a:rPr lang="en-US" altLang="zh-CN" sz="1800"/>
              <a:t>LED4</a:t>
            </a:r>
            <a:r>
              <a:rPr lang="zh-CN" altLang="en-US" sz="1800"/>
              <a:t>每隔</a:t>
            </a:r>
            <a:r>
              <a:rPr lang="en-US" altLang="zh-CN" sz="1800"/>
              <a:t>0.5s</a:t>
            </a:r>
            <a:r>
              <a:rPr lang="zh-CN" altLang="en-US" sz="1800"/>
              <a:t>切换一次亮灭状态作为右转向灯，且当</a:t>
            </a:r>
            <a:r>
              <a:rPr lang="en-US" altLang="zh-CN" sz="1800"/>
              <a:t>LED4</a:t>
            </a:r>
            <a:r>
              <a:rPr lang="zh-CN" altLang="en-US" sz="1800"/>
              <a:t>点亮同时蜂鸣器鸣叫，再次按下</a:t>
            </a:r>
            <a:r>
              <a:rPr lang="en-US" altLang="zh-CN" sz="1800"/>
              <a:t>KEY2</a:t>
            </a:r>
            <a:r>
              <a:rPr lang="zh-CN" altLang="en-US" sz="1800"/>
              <a:t>右转向灯关闭；当</a:t>
            </a:r>
            <a:r>
              <a:rPr lang="en-US" altLang="zh-CN" sz="1800"/>
              <a:t>KEY3</a:t>
            </a:r>
            <a:r>
              <a:rPr lang="zh-CN" altLang="en-US" sz="1800"/>
              <a:t>按下，</a:t>
            </a:r>
            <a:r>
              <a:rPr lang="en-US" altLang="zh-CN" sz="1800"/>
              <a:t>LED1</a:t>
            </a:r>
            <a:r>
              <a:rPr lang="zh-CN" altLang="en-US" sz="1800"/>
              <a:t>和</a:t>
            </a:r>
            <a:r>
              <a:rPr lang="en-US" altLang="zh-CN" sz="1800"/>
              <a:t>LED4</a:t>
            </a:r>
            <a:r>
              <a:rPr lang="zh-CN" altLang="en-US" sz="1800"/>
              <a:t>每隔</a:t>
            </a:r>
            <a:r>
              <a:rPr lang="en-US" altLang="zh-CN" sz="1800"/>
              <a:t>0.5s</a:t>
            </a:r>
            <a:r>
              <a:rPr lang="zh-CN" altLang="en-US" sz="1800"/>
              <a:t>切换一次亮灭状态作为双闪警示灯，同时</a:t>
            </a:r>
            <a:r>
              <a:rPr lang="en-US" altLang="zh-CN" sz="1800"/>
              <a:t>LED1</a:t>
            </a:r>
            <a:r>
              <a:rPr lang="zh-CN" altLang="en-US" sz="1800"/>
              <a:t>或</a:t>
            </a:r>
            <a:r>
              <a:rPr lang="en-US" altLang="zh-CN" sz="1800"/>
              <a:t>LED4</a:t>
            </a:r>
            <a:r>
              <a:rPr lang="zh-CN" altLang="en-US" sz="1800"/>
              <a:t>点亮同时蜂鸣器鸣叫，再次按下</a:t>
            </a:r>
            <a:r>
              <a:rPr lang="en-US" altLang="zh-CN" sz="1800"/>
              <a:t>KEY3</a:t>
            </a:r>
            <a:r>
              <a:rPr lang="zh-CN" altLang="en-US" sz="1800"/>
              <a:t>双闪警示灯关闭。注意，除双闪警示灯外，左转向灯开启时，右转向灯必须保持关闭状态；右转向灯开启时，左转向灯必须保持关闭状态。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629</Words>
  <Application>Microsoft Office PowerPoint</Application>
  <PresentationFormat>宽屏</PresentationFormat>
  <Paragraphs>73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阿里巴巴普惠体 B</vt:lpstr>
      <vt:lpstr>阿里巴巴普惠体 R</vt:lpstr>
      <vt:lpstr>等线</vt:lpstr>
      <vt:lpstr>优设好身体</vt:lpstr>
      <vt:lpstr>Arial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 SuiTinG</dc:creator>
  <cp:lastModifiedBy>健辉 李</cp:lastModifiedBy>
  <cp:revision>78</cp:revision>
  <dcterms:created xsi:type="dcterms:W3CDTF">2022-04-22T12:30:54Z</dcterms:created>
  <dcterms:modified xsi:type="dcterms:W3CDTF">2023-04-06T03:11:41Z</dcterms:modified>
</cp:coreProperties>
</file>