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681-E86D-4F0F-ABD0-7B888B986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AC090-790E-4432-ABE1-B685F441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Connor Smith</a:t>
            </a:r>
          </a:p>
        </p:txBody>
      </p:sp>
    </p:spTree>
    <p:extLst>
      <p:ext uri="{BB962C8B-B14F-4D97-AF65-F5344CB8AC3E}">
        <p14:creationId xmlns:p14="http://schemas.microsoft.com/office/powerpoint/2010/main" val="23022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5D74-88D2-41B3-B833-47247352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CF37-A341-4751-9575-9F6E0CF1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2-6: count +=1</a:t>
            </a:r>
          </a:p>
          <a:p>
            <a:r>
              <a:rPr lang="en-US" dirty="0"/>
              <a:t>7-9: no change</a:t>
            </a:r>
          </a:p>
          <a:p>
            <a:r>
              <a:rPr lang="en-US" dirty="0"/>
              <a:t>1 or 10: count -=1</a:t>
            </a:r>
          </a:p>
          <a:p>
            <a:r>
              <a:rPr lang="en-US" dirty="0"/>
              <a:t>The higher the count the greater the chance of a high card being dealt</a:t>
            </a:r>
          </a:p>
        </p:txBody>
      </p:sp>
    </p:spTree>
    <p:extLst>
      <p:ext uri="{BB962C8B-B14F-4D97-AF65-F5344CB8AC3E}">
        <p14:creationId xmlns:p14="http://schemas.microsoft.com/office/powerpoint/2010/main" val="4916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F142-51BA-4736-A473-9DDEC9D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1957-B5F1-46AC-ACB9-351AAE22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BlackJack.IPYNB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sum_hand</a:t>
            </a:r>
            <a:r>
              <a:rPr lang="en-US" dirty="0"/>
              <a:t>(</a:t>
            </a:r>
            <a:r>
              <a:rPr lang="en-US" dirty="0" err="1"/>
              <a:t>self.player</a:t>
            </a:r>
            <a:r>
              <a:rPr lang="en-US" dirty="0"/>
              <a:t>), </a:t>
            </a:r>
            <a:r>
              <a:rPr lang="en-US" dirty="0" err="1"/>
              <a:t>self.dealer</a:t>
            </a:r>
            <a:r>
              <a:rPr lang="en-US" dirty="0"/>
              <a:t>[0], </a:t>
            </a:r>
            <a:r>
              <a:rPr lang="en-US" dirty="0" err="1"/>
              <a:t>usable_ace</a:t>
            </a:r>
            <a:r>
              <a:rPr lang="en-US" dirty="0"/>
              <a:t>(</a:t>
            </a:r>
            <a:r>
              <a:rPr lang="en-US" dirty="0" err="1"/>
              <a:t>self.player</a:t>
            </a:r>
            <a:r>
              <a:rPr lang="en-US" dirty="0"/>
              <a:t>))</a:t>
            </a:r>
          </a:p>
          <a:p>
            <a:r>
              <a:rPr lang="en-US" dirty="0" err="1"/>
              <a:t>CountBlackJack.IPYNB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sum_hand</a:t>
            </a:r>
            <a:r>
              <a:rPr lang="en-US" dirty="0"/>
              <a:t>(</a:t>
            </a:r>
            <a:r>
              <a:rPr lang="en-US" dirty="0" err="1"/>
              <a:t>self.player</a:t>
            </a:r>
            <a:r>
              <a:rPr lang="en-US" dirty="0"/>
              <a:t>), </a:t>
            </a:r>
            <a:r>
              <a:rPr lang="en-US" dirty="0" err="1"/>
              <a:t>countn</a:t>
            </a:r>
            <a:r>
              <a:rPr lang="en-US" dirty="0"/>
              <a:t>, </a:t>
            </a:r>
            <a:r>
              <a:rPr lang="en-US" dirty="0" err="1"/>
              <a:t>usable_ace</a:t>
            </a:r>
            <a:r>
              <a:rPr lang="en-US" dirty="0"/>
              <a:t>(</a:t>
            </a:r>
            <a:r>
              <a:rPr lang="en-US" dirty="0" err="1"/>
              <a:t>self.player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866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CE8-9F2F-458D-BBCF-9183D6E1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3333-690D-4B6B-A332-4E28D933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 is updated as cards are dealt</a:t>
            </a:r>
          </a:p>
          <a:p>
            <a:r>
              <a:rPr lang="en-US" dirty="0"/>
              <a:t>If the deck is empty it is returned to a 52 card deck and the count is set back to 0</a:t>
            </a:r>
          </a:p>
        </p:txBody>
      </p:sp>
    </p:spTree>
    <p:extLst>
      <p:ext uri="{BB962C8B-B14F-4D97-AF65-F5344CB8AC3E}">
        <p14:creationId xmlns:p14="http://schemas.microsoft.com/office/powerpoint/2010/main" val="380008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9B62-C40B-4299-88A0-7C33E516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4109-6D55-4C1C-98E2-71698872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games</a:t>
            </a:r>
          </a:p>
          <a:p>
            <a:r>
              <a:rPr lang="en-US" dirty="0" err="1"/>
              <a:t>BlackJack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Lost 58</a:t>
            </a:r>
          </a:p>
          <a:p>
            <a:pPr lvl="1"/>
            <a:r>
              <a:rPr lang="en-US" dirty="0"/>
              <a:t>Tied 9</a:t>
            </a:r>
          </a:p>
          <a:p>
            <a:pPr lvl="1"/>
            <a:r>
              <a:rPr lang="en-US" dirty="0"/>
              <a:t>Won 33</a:t>
            </a:r>
          </a:p>
          <a:p>
            <a:r>
              <a:rPr lang="en-US" dirty="0" err="1"/>
              <a:t>CountBlackJack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Lost 46</a:t>
            </a:r>
          </a:p>
          <a:p>
            <a:pPr lvl="1"/>
            <a:r>
              <a:rPr lang="en-US" dirty="0"/>
              <a:t>Tied 9</a:t>
            </a:r>
          </a:p>
          <a:p>
            <a:pPr lvl="1"/>
            <a:r>
              <a:rPr lang="en-US"/>
              <a:t>Won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Counting Cards</vt:lpstr>
      <vt:lpstr>The count</vt:lpstr>
      <vt:lpstr>Observation space</vt:lpstr>
      <vt:lpstr>Limited deck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Cards</dc:title>
  <dc:creator>Smith, Connor J CDT 2021</dc:creator>
  <cp:lastModifiedBy>Smith, Connor J CDT 2021</cp:lastModifiedBy>
  <cp:revision>3</cp:revision>
  <dcterms:created xsi:type="dcterms:W3CDTF">2020-03-19T13:55:01Z</dcterms:created>
  <dcterms:modified xsi:type="dcterms:W3CDTF">2020-03-19T14:16:15Z</dcterms:modified>
</cp:coreProperties>
</file>