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619DD-8AAB-4C1E-B9C6-9EE112CC8E81}" v="30" dt="2020-03-19T02:30:2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in, Wesley J CDT 2020" userId="6141ab07-eb37-4315-a770-4367378b3ee6" providerId="ADAL" clId="{C1C619DD-8AAB-4C1E-B9C6-9EE112CC8E81}"/>
    <pc:docChg chg="undo custSel addSld delSld modSld">
      <pc:chgData name="Swain, Wesley J CDT 2020" userId="6141ab07-eb37-4315-a770-4367378b3ee6" providerId="ADAL" clId="{C1C619DD-8AAB-4C1E-B9C6-9EE112CC8E81}" dt="2020-03-19T04:24:52.152" v="2868" actId="20577"/>
      <pc:docMkLst>
        <pc:docMk/>
      </pc:docMkLst>
      <pc:sldChg chg="modSp">
        <pc:chgData name="Swain, Wesley J CDT 2020" userId="6141ab07-eb37-4315-a770-4367378b3ee6" providerId="ADAL" clId="{C1C619DD-8AAB-4C1E-B9C6-9EE112CC8E81}" dt="2020-03-18T23:50:11.653" v="44" actId="255"/>
        <pc:sldMkLst>
          <pc:docMk/>
          <pc:sldMk cId="1944959667" sldId="256"/>
        </pc:sldMkLst>
        <pc:spChg chg="mod">
          <ac:chgData name="Swain, Wesley J CDT 2020" userId="6141ab07-eb37-4315-a770-4367378b3ee6" providerId="ADAL" clId="{C1C619DD-8AAB-4C1E-B9C6-9EE112CC8E81}" dt="2020-03-18T23:50:11.653" v="44" actId="255"/>
          <ac:spMkLst>
            <pc:docMk/>
            <pc:sldMk cId="1944959667" sldId="256"/>
            <ac:spMk id="2" creationId="{053295BC-BFCA-4A6F-8D14-7F3926435051}"/>
          </ac:spMkLst>
        </pc:spChg>
        <pc:spChg chg="mod">
          <ac:chgData name="Swain, Wesley J CDT 2020" userId="6141ab07-eb37-4315-a770-4367378b3ee6" providerId="ADAL" clId="{C1C619DD-8AAB-4C1E-B9C6-9EE112CC8E81}" dt="2020-03-18T23:49:45.742" v="36" actId="20577"/>
          <ac:spMkLst>
            <pc:docMk/>
            <pc:sldMk cId="1944959667" sldId="256"/>
            <ac:spMk id="3" creationId="{B403C559-97D6-4E15-AE79-C8036102A6EA}"/>
          </ac:spMkLst>
        </pc:spChg>
      </pc:sldChg>
      <pc:sldChg chg="addSp delSp modSp">
        <pc:chgData name="Swain, Wesley J CDT 2020" userId="6141ab07-eb37-4315-a770-4367378b3ee6" providerId="ADAL" clId="{C1C619DD-8AAB-4C1E-B9C6-9EE112CC8E81}" dt="2020-03-19T00:45:47.366" v="1246" actId="20577"/>
        <pc:sldMkLst>
          <pc:docMk/>
          <pc:sldMk cId="638364669" sldId="257"/>
        </pc:sldMkLst>
        <pc:spChg chg="add del mod">
          <ac:chgData name="Swain, Wesley J CDT 2020" userId="6141ab07-eb37-4315-a770-4367378b3ee6" providerId="ADAL" clId="{C1C619DD-8AAB-4C1E-B9C6-9EE112CC8E81}" dt="2020-03-19T00:45:47.366" v="1246" actId="20577"/>
          <ac:spMkLst>
            <pc:docMk/>
            <pc:sldMk cId="638364669" sldId="257"/>
            <ac:spMk id="3" creationId="{AF59F887-131E-4075-9252-E66D22210D70}"/>
          </ac:spMkLst>
        </pc:spChg>
        <pc:picChg chg="add del mod">
          <ac:chgData name="Swain, Wesley J CDT 2020" userId="6141ab07-eb37-4315-a770-4367378b3ee6" providerId="ADAL" clId="{C1C619DD-8AAB-4C1E-B9C6-9EE112CC8E81}" dt="2020-03-19T00:30:34.432" v="263"/>
          <ac:picMkLst>
            <pc:docMk/>
            <pc:sldMk cId="638364669" sldId="257"/>
            <ac:picMk id="5" creationId="{4EE802B9-B1D7-44CF-A702-72B289BAC039}"/>
          </ac:picMkLst>
        </pc:picChg>
        <pc:picChg chg="add mod">
          <ac:chgData name="Swain, Wesley J CDT 2020" userId="6141ab07-eb37-4315-a770-4367378b3ee6" providerId="ADAL" clId="{C1C619DD-8AAB-4C1E-B9C6-9EE112CC8E81}" dt="2020-03-19T00:31:00.991" v="272" actId="14100"/>
          <ac:picMkLst>
            <pc:docMk/>
            <pc:sldMk cId="638364669" sldId="257"/>
            <ac:picMk id="7" creationId="{4FE75355-3EBF-4D7F-948F-80F40B1E38DE}"/>
          </ac:picMkLst>
        </pc:picChg>
      </pc:sldChg>
      <pc:sldChg chg="modSp">
        <pc:chgData name="Swain, Wesley J CDT 2020" userId="6141ab07-eb37-4315-a770-4367378b3ee6" providerId="ADAL" clId="{C1C619DD-8AAB-4C1E-B9C6-9EE112CC8E81}" dt="2020-03-19T00:48:03.053" v="1342" actId="20577"/>
        <pc:sldMkLst>
          <pc:docMk/>
          <pc:sldMk cId="2913438221" sldId="258"/>
        </pc:sldMkLst>
        <pc:spChg chg="mod">
          <ac:chgData name="Swain, Wesley J CDT 2020" userId="6141ab07-eb37-4315-a770-4367378b3ee6" providerId="ADAL" clId="{C1C619DD-8AAB-4C1E-B9C6-9EE112CC8E81}" dt="2020-03-18T23:49:15.223" v="35" actId="20577"/>
          <ac:spMkLst>
            <pc:docMk/>
            <pc:sldMk cId="2913438221" sldId="258"/>
            <ac:spMk id="2" creationId="{75063BAA-4EF7-4813-A95D-D2E326FCE3B6}"/>
          </ac:spMkLst>
        </pc:spChg>
        <pc:spChg chg="mod">
          <ac:chgData name="Swain, Wesley J CDT 2020" userId="6141ab07-eb37-4315-a770-4367378b3ee6" providerId="ADAL" clId="{C1C619DD-8AAB-4C1E-B9C6-9EE112CC8E81}" dt="2020-03-19T00:48:03.053" v="1342" actId="20577"/>
          <ac:spMkLst>
            <pc:docMk/>
            <pc:sldMk cId="2913438221" sldId="258"/>
            <ac:spMk id="3" creationId="{AF59F887-131E-4075-9252-E66D22210D70}"/>
          </ac:spMkLst>
        </pc:spChg>
      </pc:sldChg>
      <pc:sldChg chg="modSp del">
        <pc:chgData name="Swain, Wesley J CDT 2020" userId="6141ab07-eb37-4315-a770-4367378b3ee6" providerId="ADAL" clId="{C1C619DD-8AAB-4C1E-B9C6-9EE112CC8E81}" dt="2020-03-19T00:44:53.662" v="1216" actId="2696"/>
        <pc:sldMkLst>
          <pc:docMk/>
          <pc:sldMk cId="3779890060" sldId="259"/>
        </pc:sldMkLst>
        <pc:spChg chg="mod">
          <ac:chgData name="Swain, Wesley J CDT 2020" userId="6141ab07-eb37-4315-a770-4367378b3ee6" providerId="ADAL" clId="{C1C619DD-8AAB-4C1E-B9C6-9EE112CC8E81}" dt="2020-03-18T23:50:54.831" v="57" actId="20577"/>
          <ac:spMkLst>
            <pc:docMk/>
            <pc:sldMk cId="3779890060" sldId="259"/>
            <ac:spMk id="2" creationId="{75063BAA-4EF7-4813-A95D-D2E326FCE3B6}"/>
          </ac:spMkLst>
        </pc:spChg>
        <pc:spChg chg="mod">
          <ac:chgData name="Swain, Wesley J CDT 2020" userId="6141ab07-eb37-4315-a770-4367378b3ee6" providerId="ADAL" clId="{C1C619DD-8AAB-4C1E-B9C6-9EE112CC8E81}" dt="2020-03-19T00:44:16.702" v="1195" actId="5793"/>
          <ac:spMkLst>
            <pc:docMk/>
            <pc:sldMk cId="3779890060" sldId="259"/>
            <ac:spMk id="3" creationId="{AF59F887-131E-4075-9252-E66D22210D70}"/>
          </ac:spMkLst>
        </pc:spChg>
      </pc:sldChg>
      <pc:sldChg chg="addSp delSp modSp">
        <pc:chgData name="Swain, Wesley J CDT 2020" userId="6141ab07-eb37-4315-a770-4367378b3ee6" providerId="ADAL" clId="{C1C619DD-8AAB-4C1E-B9C6-9EE112CC8E81}" dt="2020-03-19T02:27:12.060" v="1886" actId="20577"/>
        <pc:sldMkLst>
          <pc:docMk/>
          <pc:sldMk cId="607184158" sldId="260"/>
        </pc:sldMkLst>
        <pc:spChg chg="mod">
          <ac:chgData name="Swain, Wesley J CDT 2020" userId="6141ab07-eb37-4315-a770-4367378b3ee6" providerId="ADAL" clId="{C1C619DD-8AAB-4C1E-B9C6-9EE112CC8E81}" dt="2020-03-19T02:24:29.340" v="1748" actId="20577"/>
          <ac:spMkLst>
            <pc:docMk/>
            <pc:sldMk cId="607184158" sldId="260"/>
            <ac:spMk id="2" creationId="{75063BAA-4EF7-4813-A95D-D2E326FCE3B6}"/>
          </ac:spMkLst>
        </pc:spChg>
        <pc:spChg chg="add del mod">
          <ac:chgData name="Swain, Wesley J CDT 2020" userId="6141ab07-eb37-4315-a770-4367378b3ee6" providerId="ADAL" clId="{C1C619DD-8AAB-4C1E-B9C6-9EE112CC8E81}" dt="2020-03-19T02:27:12.060" v="1886" actId="20577"/>
          <ac:spMkLst>
            <pc:docMk/>
            <pc:sldMk cId="607184158" sldId="260"/>
            <ac:spMk id="3" creationId="{AF59F887-131E-4075-9252-E66D22210D70}"/>
          </ac:spMkLst>
        </pc:spChg>
        <pc:picChg chg="add del mod">
          <ac:chgData name="Swain, Wesley J CDT 2020" userId="6141ab07-eb37-4315-a770-4367378b3ee6" providerId="ADAL" clId="{C1C619DD-8AAB-4C1E-B9C6-9EE112CC8E81}" dt="2020-03-19T02:19:21.650" v="1442"/>
          <ac:picMkLst>
            <pc:docMk/>
            <pc:sldMk cId="607184158" sldId="260"/>
            <ac:picMk id="4" creationId="{9D8D4EEF-EED1-46A1-AA24-91EE849F5C21}"/>
          </ac:picMkLst>
        </pc:picChg>
        <pc:picChg chg="add mod">
          <ac:chgData name="Swain, Wesley J CDT 2020" userId="6141ab07-eb37-4315-a770-4367378b3ee6" providerId="ADAL" clId="{C1C619DD-8AAB-4C1E-B9C6-9EE112CC8E81}" dt="2020-03-19T02:23:42.686" v="1732" actId="1076"/>
          <ac:picMkLst>
            <pc:docMk/>
            <pc:sldMk cId="607184158" sldId="260"/>
            <ac:picMk id="5" creationId="{827BCD5A-0355-4D80-908D-27BB54C4777E}"/>
          </ac:picMkLst>
        </pc:picChg>
        <pc:picChg chg="add mod">
          <ac:chgData name="Swain, Wesley J CDT 2020" userId="6141ab07-eb37-4315-a770-4367378b3ee6" providerId="ADAL" clId="{C1C619DD-8AAB-4C1E-B9C6-9EE112CC8E81}" dt="2020-03-19T02:24:14.380" v="1739" actId="1076"/>
          <ac:picMkLst>
            <pc:docMk/>
            <pc:sldMk cId="607184158" sldId="260"/>
            <ac:picMk id="1026" creationId="{3E60B90B-6ADF-421E-ADF5-727E61873099}"/>
          </ac:picMkLst>
        </pc:picChg>
      </pc:sldChg>
      <pc:sldChg chg="addSp modSp add">
        <pc:chgData name="Swain, Wesley J CDT 2020" userId="6141ab07-eb37-4315-a770-4367378b3ee6" providerId="ADAL" clId="{C1C619DD-8AAB-4C1E-B9C6-9EE112CC8E81}" dt="2020-03-19T00:46:26.080" v="1251" actId="1076"/>
        <pc:sldMkLst>
          <pc:docMk/>
          <pc:sldMk cId="407072382" sldId="261"/>
        </pc:sldMkLst>
        <pc:spChg chg="mod">
          <ac:chgData name="Swain, Wesley J CDT 2020" userId="6141ab07-eb37-4315-a770-4367378b3ee6" providerId="ADAL" clId="{C1C619DD-8AAB-4C1E-B9C6-9EE112CC8E81}" dt="2020-03-18T23:54:28.034" v="254" actId="20577"/>
          <ac:spMkLst>
            <pc:docMk/>
            <pc:sldMk cId="407072382" sldId="261"/>
            <ac:spMk id="2" creationId="{053295BC-BFCA-4A6F-8D14-7F3926435051}"/>
          </ac:spMkLst>
        </pc:spChg>
        <pc:picChg chg="add mod">
          <ac:chgData name="Swain, Wesley J CDT 2020" userId="6141ab07-eb37-4315-a770-4367378b3ee6" providerId="ADAL" clId="{C1C619DD-8AAB-4C1E-B9C6-9EE112CC8E81}" dt="2020-03-19T00:46:26.080" v="1251" actId="1076"/>
          <ac:picMkLst>
            <pc:docMk/>
            <pc:sldMk cId="407072382" sldId="261"/>
            <ac:picMk id="5" creationId="{309E3C37-2E24-4655-B1BA-E5D555385325}"/>
          </ac:picMkLst>
        </pc:picChg>
      </pc:sldChg>
      <pc:sldChg chg="del">
        <pc:chgData name="Swain, Wesley J CDT 2020" userId="6141ab07-eb37-4315-a770-4367378b3ee6" providerId="ADAL" clId="{C1C619DD-8AAB-4C1E-B9C6-9EE112CC8E81}" dt="2020-03-18T23:52:04.260" v="90" actId="2696"/>
        <pc:sldMkLst>
          <pc:docMk/>
          <pc:sldMk cId="4219145029" sldId="261"/>
        </pc:sldMkLst>
      </pc:sldChg>
      <pc:sldChg chg="modSp add">
        <pc:chgData name="Swain, Wesley J CDT 2020" userId="6141ab07-eb37-4315-a770-4367378b3ee6" providerId="ADAL" clId="{C1C619DD-8AAB-4C1E-B9C6-9EE112CC8E81}" dt="2020-03-19T04:24:52.152" v="2868" actId="20577"/>
        <pc:sldMkLst>
          <pc:docMk/>
          <pc:sldMk cId="1678177483" sldId="262"/>
        </pc:sldMkLst>
        <pc:spChg chg="mod">
          <ac:chgData name="Swain, Wesley J CDT 2020" userId="6141ab07-eb37-4315-a770-4367378b3ee6" providerId="ADAL" clId="{C1C619DD-8AAB-4C1E-B9C6-9EE112CC8E81}" dt="2020-03-18T23:53:57.353" v="210" actId="20577"/>
          <ac:spMkLst>
            <pc:docMk/>
            <pc:sldMk cId="1678177483" sldId="262"/>
            <ac:spMk id="2" creationId="{75063BAA-4EF7-4813-A95D-D2E326FCE3B6}"/>
          </ac:spMkLst>
        </pc:spChg>
        <pc:spChg chg="mod">
          <ac:chgData name="Swain, Wesley J CDT 2020" userId="6141ab07-eb37-4315-a770-4367378b3ee6" providerId="ADAL" clId="{C1C619DD-8AAB-4C1E-B9C6-9EE112CC8E81}" dt="2020-03-19T04:24:52.152" v="2868" actId="20577"/>
          <ac:spMkLst>
            <pc:docMk/>
            <pc:sldMk cId="1678177483" sldId="262"/>
            <ac:spMk id="3" creationId="{AF59F887-131E-4075-9252-E66D22210D70}"/>
          </ac:spMkLst>
        </pc:spChg>
      </pc:sldChg>
      <pc:sldChg chg="add del">
        <pc:chgData name="Swain, Wesley J CDT 2020" userId="6141ab07-eb37-4315-a770-4367378b3ee6" providerId="ADAL" clId="{C1C619DD-8AAB-4C1E-B9C6-9EE112CC8E81}" dt="2020-03-18T23:52:24.172" v="94" actId="2696"/>
        <pc:sldMkLst>
          <pc:docMk/>
          <pc:sldMk cId="29901486" sldId="263"/>
        </pc:sldMkLst>
      </pc:sldChg>
      <pc:sldChg chg="add del">
        <pc:chgData name="Swain, Wesley J CDT 2020" userId="6141ab07-eb37-4315-a770-4367378b3ee6" providerId="ADAL" clId="{C1C619DD-8AAB-4C1E-B9C6-9EE112CC8E81}" dt="2020-03-19T02:29:16.776" v="1889" actId="2696"/>
        <pc:sldMkLst>
          <pc:docMk/>
          <pc:sldMk cId="632110681" sldId="263"/>
        </pc:sldMkLst>
      </pc:sldChg>
      <pc:sldChg chg="modSp add del">
        <pc:chgData name="Swain, Wesley J CDT 2020" userId="6141ab07-eb37-4315-a770-4367378b3ee6" providerId="ADAL" clId="{C1C619DD-8AAB-4C1E-B9C6-9EE112CC8E81}" dt="2020-03-19T02:25:16.521" v="1749" actId="2696"/>
        <pc:sldMkLst>
          <pc:docMk/>
          <pc:sldMk cId="4273743496" sldId="263"/>
        </pc:sldMkLst>
        <pc:spChg chg="mod">
          <ac:chgData name="Swain, Wesley J CDT 2020" userId="6141ab07-eb37-4315-a770-4367378b3ee6" providerId="ADAL" clId="{C1C619DD-8AAB-4C1E-B9C6-9EE112CC8E81}" dt="2020-03-18T23:53:05.281" v="151" actId="20577"/>
          <ac:spMkLst>
            <pc:docMk/>
            <pc:sldMk cId="4273743496" sldId="263"/>
            <ac:spMk id="2" creationId="{75063BAA-4EF7-4813-A95D-D2E326FCE3B6}"/>
          </ac:spMkLst>
        </pc:spChg>
      </pc:sldChg>
      <pc:sldChg chg="delSp modSp add">
        <pc:chgData name="Swain, Wesley J CDT 2020" userId="6141ab07-eb37-4315-a770-4367378b3ee6" providerId="ADAL" clId="{C1C619DD-8AAB-4C1E-B9C6-9EE112CC8E81}" dt="2020-03-19T02:30:29.270" v="2013"/>
        <pc:sldMkLst>
          <pc:docMk/>
          <pc:sldMk cId="1471971805" sldId="264"/>
        </pc:sldMkLst>
        <pc:spChg chg="mod">
          <ac:chgData name="Swain, Wesley J CDT 2020" userId="6141ab07-eb37-4315-a770-4367378b3ee6" providerId="ADAL" clId="{C1C619DD-8AAB-4C1E-B9C6-9EE112CC8E81}" dt="2020-03-19T02:30:07.607" v="1986" actId="20577"/>
          <ac:spMkLst>
            <pc:docMk/>
            <pc:sldMk cId="1471971805" sldId="264"/>
            <ac:spMk id="2" creationId="{053295BC-BFCA-4A6F-8D14-7F3926435051}"/>
          </ac:spMkLst>
        </pc:spChg>
        <pc:spChg chg="mod">
          <ac:chgData name="Swain, Wesley J CDT 2020" userId="6141ab07-eb37-4315-a770-4367378b3ee6" providerId="ADAL" clId="{C1C619DD-8AAB-4C1E-B9C6-9EE112CC8E81}" dt="2020-03-19T02:30:29.270" v="2013"/>
          <ac:spMkLst>
            <pc:docMk/>
            <pc:sldMk cId="1471971805" sldId="264"/>
            <ac:spMk id="3" creationId="{B403C559-97D6-4E15-AE79-C8036102A6EA}"/>
          </ac:spMkLst>
        </pc:spChg>
        <pc:picChg chg="del">
          <ac:chgData name="Swain, Wesley J CDT 2020" userId="6141ab07-eb37-4315-a770-4367378b3ee6" providerId="ADAL" clId="{C1C619DD-8AAB-4C1E-B9C6-9EE112CC8E81}" dt="2020-03-19T02:29:19.331" v="1890" actId="478"/>
          <ac:picMkLst>
            <pc:docMk/>
            <pc:sldMk cId="1471971805" sldId="264"/>
            <ac:picMk id="5" creationId="{309E3C37-2E24-4655-B1BA-E5D5553853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123C-6E6E-4245-9E91-94EA8BEA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DB7B-661B-40FA-91F7-56A51576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CF67-9B6C-4F4B-B590-B563B1B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C1C0-893C-4EA7-A11A-490D017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B81-1479-40EA-8E5C-F79B1FCD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DDB-F6B9-45A5-B784-0B09D1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E19CE-0FDB-4A6C-A89A-F1E65EBA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6377-2080-413D-89AC-F7C54868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880-A6D6-4F1C-BAE2-CC5C79C4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097A-8F86-4124-B113-490EF2F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504C-F2BE-49AF-BAA3-909565AA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5687-7142-4AF4-A2CD-C557560D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65D4-345D-4E92-9383-7DF1CE2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3337-9F17-4157-A91C-1DB37D64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292-744E-4456-9CD8-746E137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DE2-EE81-47C9-8595-68AEFC5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1FE1-6104-4F94-AD49-B8F13A6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9326-C125-42A7-9250-4CE8C003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E1AE-B6D5-4E6E-A395-4296EA56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5CC-6A06-4914-994C-A6FC990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FBF-7644-4EFA-B44D-F396644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18C8-7935-40CB-A656-4C6B2AF5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010-7749-4279-9A1A-E3B7E61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34D-8662-4726-AA0F-DAE9656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952F-AA60-4E4C-B346-83B4B5ED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6E6-9DB8-4E7D-862E-A2A90A4C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55DD-C0D6-45A0-A39A-6031F709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AF6F-36A0-41F5-915F-DBA39543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F8FA-82D2-4E71-A272-855F0163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5EB-9429-475E-A7F7-1D226462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3251-DDA8-421B-848A-1E5D11B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C724-7E17-4AF0-9F6C-2E94AF9D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D41-9131-4F4B-B696-F6F0ECD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E628-CC66-4046-90B1-448A0F33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287D-E0B0-4F26-8B62-6EAC04A2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1F760-BD26-4E1C-ACF0-F44922D2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E3F5-A28F-42A9-84A2-40EA176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9173-41AF-4C7D-AFDB-57B2CB5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9024D-E8A3-4CFC-B2B1-F05260E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F27-3B64-4A10-B7DB-3FED5C6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1F70E-72A2-4F5D-9A45-650D9DA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1579-CCEB-4226-803A-A40073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64BE-F851-493A-9CCD-0F124B8B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E1AF0-70D6-44C5-B89D-761D96C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479C-1545-4BF8-A549-CFD7B70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A763-656A-42C0-A0EB-5F4201E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F59-ED3E-4518-A0B5-116B749F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300-4A50-4CA3-AE89-13664E26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7D8B-E988-4C37-A18F-48793D3F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1285-F7D4-489D-90DE-97D7C14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130F-A6E5-4CE9-B9DE-CB0FDD8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AD8B-ECEB-4CFC-855F-6D47D29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9A9-F729-4297-B223-667B478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9342-F3E5-4559-A72F-C102ED3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C690-FC32-4F60-A021-7E338DD9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EA2-2189-46B4-8964-42B508AA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6D15-0A64-414A-9EBF-D9A7AE1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71B1D-95A8-40EB-A3E7-45EA42A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duotone>
              <a:schemeClr val="accent3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D8F3-63E3-45A5-9752-AE3C10F2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A957-1A87-46FE-B840-E5332AF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18F-985B-4D65-932E-E664B943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E17D-D8AC-4057-A963-1F6B217B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7C6-1D70-4333-86E2-DD69C534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ningup.openai.com/en/lates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tpoint-neural-networks/final-project-wjwsw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5BC-BFCA-4A6F-8D14-7F392643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IPR 1: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Rotary Inverted Pendulum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(Ret.)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3C559-97D6-4E15-AE79-C8036102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CDT Wesley Swain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87343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Rotary Inverted Pendulum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availability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goal (plan for use)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output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for task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Online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Offline</a:t>
            </a:r>
          </a:p>
        </p:txBody>
      </p:sp>
      <p:pic>
        <p:nvPicPr>
          <p:cNvPr id="7" name="Picture 6" descr="A close up of a blue wall&#10;&#10;Description automatically generated">
            <a:extLst>
              <a:ext uri="{FF2B5EF4-FFF2-40B4-BE49-F238E27FC236}">
                <a16:creationId xmlns:a16="http://schemas.microsoft.com/office/drawing/2014/main" id="{4FE75355-3EBF-4D7F-948F-80F40B1E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3" y="1825624"/>
            <a:ext cx="2928257" cy="43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Open AI: Spinning Up in Deep RL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Model training (understanding intermediate data)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Proximal Policy Optimization (on-policy, discrete actions)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>
                <a:hlinkClick r:id="rId2"/>
              </a:rPr>
              <a:t>https://spinningup.openai.com/en/latest/index.html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 Learning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Extract model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Retrain model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Display project</a:t>
            </a:r>
          </a:p>
        </p:txBody>
      </p:sp>
    </p:spTree>
    <p:extLst>
      <p:ext uri="{BB962C8B-B14F-4D97-AF65-F5344CB8AC3E}">
        <p14:creationId xmlns:p14="http://schemas.microsoft.com/office/powerpoint/2010/main" val="29134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Cartpole Training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specified in cartpole_ppo.sh, this is a summary of training over 16 epochs, using PPO with a small neural net [16,8,4]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Impossible to use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spinningup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BCD5A-0355-4D80-908D-27BB54C4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7" y="3281516"/>
            <a:ext cx="4407126" cy="3187864"/>
          </a:xfrm>
          <a:prstGeom prst="rect">
            <a:avLst/>
          </a:prstGeom>
        </p:spPr>
      </p:pic>
      <p:pic>
        <p:nvPicPr>
          <p:cNvPr id="1026" name="Picture 2" descr="Image result for cartpole">
            <a:extLst>
              <a:ext uri="{FF2B5EF4-FFF2-40B4-BE49-F238E27FC236}">
                <a16:creationId xmlns:a16="http://schemas.microsoft.com/office/drawing/2014/main" id="{3E60B90B-6ADF-421E-ADF5-727E6187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4" t="16033" r="25155" b="296"/>
          <a:stretch/>
        </p:blipFill>
        <p:spPr bwMode="auto">
          <a:xfrm>
            <a:off x="7456283" y="3281516"/>
            <a:ext cx="2783840" cy="318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5BC-BFCA-4A6F-8D14-7F392643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Draft Proposal: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Wesson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3C559-97D6-4E15-AE79-C8036102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CDT Wesley Swain</a:t>
            </a:r>
            <a:endParaRPr lang="en-US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09E3C37-2E24-4655-B1BA-E5D55538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953"/>
            <a:ext cx="3065929" cy="26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Wesson: Tackling Jeopardy!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To train a neural network to achieve acceptable question answering success on Jeopardy-style questions with minimal computing resources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undefined, research limited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Preceding 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Watson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DeepQA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strong NLP models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Potential Datasets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JArchive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Protobowl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First 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“Building Watson: An Overview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DeepQA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Project” (copy in repo under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wesson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/building_watson.pdf)</a:t>
            </a:r>
          </a:p>
        </p:txBody>
      </p:sp>
    </p:spTree>
    <p:extLst>
      <p:ext uri="{BB962C8B-B14F-4D97-AF65-F5344CB8AC3E}">
        <p14:creationId xmlns:p14="http://schemas.microsoft.com/office/powerpoint/2010/main" val="167817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5BC-BFCA-4A6F-8D14-7F392643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3C559-97D6-4E15-AE79-C8036102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GitHub:</a:t>
            </a:r>
          </a:p>
          <a:p>
            <a:r>
              <a:rPr lang="en-US" dirty="0">
                <a:hlinkClick r:id="rId2"/>
              </a:rPr>
              <a:t>https://github.com/westpoint-neural-networks/final-project-wjwswain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kasak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kasaki" id="{20C1A177-A258-46C5-8EC0-58F4C9757E5D}" vid="{029A4555-9CFF-444F-B6AB-786B344CCD0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3" ma:contentTypeDescription="Create a new document." ma:contentTypeScope="" ma:versionID="e9afa7dab06afb4b4c01e8cb8570a294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ad1104b1c79da1e0db020350448a4486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7175DD-268B-4102-B3A8-D40870A76FC8}">
  <ds:schemaRefs>
    <ds:schemaRef ds:uri="cb4d3b21-ccbf-4786-ba37-110921545913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b223b62c-a937-4bca-ad8a-f65eba266e5f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FA5A83-2C59-4144-9668-DB8DDC8D35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5962F-4A36-437C-8E7D-AD540D9D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3b62c-a937-4bca-ad8a-f65eba266e5f"/>
    <ds:schemaRef ds:uri="cb4d3b21-ccbf-4786-ba37-11092154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Okasaki</Template>
  <TotalTime>283</TotalTime>
  <Words>166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Okasaki</vt:lpstr>
      <vt:lpstr>IPR 1: Rotary Inverted Pendulum (Ret.)</vt:lpstr>
      <vt:lpstr>Problem Domain</vt:lpstr>
      <vt:lpstr>Project Data</vt:lpstr>
      <vt:lpstr>Cartpole Training Summary</vt:lpstr>
      <vt:lpstr>Draft Proposal: Wesson</vt:lpstr>
      <vt:lpstr>Wesson: Tackling Jeopardy!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 1: Rotary Inverted Pendulum</dc:title>
  <dc:creator>Swain, Wesley J CDT 2020</dc:creator>
  <cp:lastModifiedBy>Swain, Wesley J CDT 2020</cp:lastModifiedBy>
  <cp:revision>1</cp:revision>
  <dcterms:created xsi:type="dcterms:W3CDTF">2020-03-18T23:38:38Z</dcterms:created>
  <dcterms:modified xsi:type="dcterms:W3CDTF">2020-03-19T04:24:58Z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0x0101004F0D3AC58085F04F8E96853F08A30F2B</vt:lpwstr>
  </property>
</Properties>
</file>