
<file path=[Content_Types].xml><?xml version="1.0" encoding="utf-8"?>
<Types xmlns="http://schemas.openxmlformats.org/package/2006/content-types">
  <Default Extension="jpeg" ContentType="image/jpeg"/>
  <Default Extension="mp3" ContentType="audio/mpeg"/>
  <Default Extension="mp4" ContentType="video/mp4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05A9B1-8C6C-45BB-B01A-4E84F7944FC0}" v="133" dt="2020-05-05T05:14:00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98" autoAdjust="0"/>
  </p:normalViewPr>
  <p:slideViewPr>
    <p:cSldViewPr snapToGrid="0">
      <p:cViewPr varScale="1">
        <p:scale>
          <a:sx n="61" d="100"/>
          <a:sy n="61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in, Wesley J CDT 2020" userId="6141ab07-eb37-4315-a770-4367378b3ee6" providerId="ADAL" clId="{A405A9B1-8C6C-45BB-B01A-4E84F7944FC0}"/>
    <pc:docChg chg="undo custSel addSld modSld modMainMaster">
      <pc:chgData name="Swain, Wesley J CDT 2020" userId="6141ab07-eb37-4315-a770-4367378b3ee6" providerId="ADAL" clId="{A405A9B1-8C6C-45BB-B01A-4E84F7944FC0}" dt="2020-05-05T05:14:00.715" v="2648"/>
      <pc:docMkLst>
        <pc:docMk/>
      </pc:docMkLst>
      <pc:sldChg chg="modSp add">
        <pc:chgData name="Swain, Wesley J CDT 2020" userId="6141ab07-eb37-4315-a770-4367378b3ee6" providerId="ADAL" clId="{A405A9B1-8C6C-45BB-B01A-4E84F7944FC0}" dt="2020-05-05T03:46:40.693" v="83" actId="20577"/>
        <pc:sldMkLst>
          <pc:docMk/>
          <pc:sldMk cId="1774017573" sldId="256"/>
        </pc:sldMkLst>
        <pc:spChg chg="mod">
          <ac:chgData name="Swain, Wesley J CDT 2020" userId="6141ab07-eb37-4315-a770-4367378b3ee6" providerId="ADAL" clId="{A405A9B1-8C6C-45BB-B01A-4E84F7944FC0}" dt="2020-05-05T03:46:40.693" v="83" actId="20577"/>
          <ac:spMkLst>
            <pc:docMk/>
            <pc:sldMk cId="1774017573" sldId="256"/>
            <ac:spMk id="2" creationId="{255C4A01-BDDC-4964-AEFB-ADB8EE502337}"/>
          </ac:spMkLst>
        </pc:spChg>
        <pc:spChg chg="mod">
          <ac:chgData name="Swain, Wesley J CDT 2020" userId="6141ab07-eb37-4315-a770-4367378b3ee6" providerId="ADAL" clId="{A405A9B1-8C6C-45BB-B01A-4E84F7944FC0}" dt="2020-05-05T03:45:19.696" v="70" actId="20577"/>
          <ac:spMkLst>
            <pc:docMk/>
            <pc:sldMk cId="1774017573" sldId="256"/>
            <ac:spMk id="3" creationId="{0C2A8D11-F74E-4DE1-8E9A-79C4564E8C58}"/>
          </ac:spMkLst>
        </pc:spChg>
      </pc:sldChg>
      <pc:sldChg chg="addSp modSp add setBg">
        <pc:chgData name="Swain, Wesley J CDT 2020" userId="6141ab07-eb37-4315-a770-4367378b3ee6" providerId="ADAL" clId="{A405A9B1-8C6C-45BB-B01A-4E84F7944FC0}" dt="2020-05-05T04:32:47.102" v="1152"/>
        <pc:sldMkLst>
          <pc:docMk/>
          <pc:sldMk cId="1623421840" sldId="257"/>
        </pc:sldMkLst>
        <pc:spChg chg="mod">
          <ac:chgData name="Swain, Wesley J CDT 2020" userId="6141ab07-eb37-4315-a770-4367378b3ee6" providerId="ADAL" clId="{A405A9B1-8C6C-45BB-B01A-4E84F7944FC0}" dt="2020-05-05T04:12:54.865" v="434" actId="20577"/>
          <ac:spMkLst>
            <pc:docMk/>
            <pc:sldMk cId="1623421840" sldId="257"/>
            <ac:spMk id="2" creationId="{B8C87193-D7C2-431A-8A9B-7D6DE77ABFFE}"/>
          </ac:spMkLst>
        </pc:spChg>
        <pc:spChg chg="mod">
          <ac:chgData name="Swain, Wesley J CDT 2020" userId="6141ab07-eb37-4315-a770-4367378b3ee6" providerId="ADAL" clId="{A405A9B1-8C6C-45BB-B01A-4E84F7944FC0}" dt="2020-05-05T04:31:54.336" v="1064" actId="27636"/>
          <ac:spMkLst>
            <pc:docMk/>
            <pc:sldMk cId="1623421840" sldId="257"/>
            <ac:spMk id="3" creationId="{70D753E4-E666-4206-9CDA-CA6F98BA1A6A}"/>
          </ac:spMkLst>
        </pc:spChg>
        <pc:picChg chg="add mod ord modCrop">
          <ac:chgData name="Swain, Wesley J CDT 2020" userId="6141ab07-eb37-4315-a770-4367378b3ee6" providerId="ADAL" clId="{A405A9B1-8C6C-45BB-B01A-4E84F7944FC0}" dt="2020-05-05T04:12:26.109" v="431" actId="1076"/>
          <ac:picMkLst>
            <pc:docMk/>
            <pc:sldMk cId="1623421840" sldId="257"/>
            <ac:picMk id="4" creationId="{0DD71818-87B1-4551-A289-4132A2806C7E}"/>
          </ac:picMkLst>
        </pc:picChg>
        <pc:picChg chg="add mod">
          <ac:chgData name="Swain, Wesley J CDT 2020" userId="6141ab07-eb37-4315-a770-4367378b3ee6" providerId="ADAL" clId="{A405A9B1-8C6C-45BB-B01A-4E84F7944FC0}" dt="2020-05-05T04:12:23.070" v="430" actId="1076"/>
          <ac:picMkLst>
            <pc:docMk/>
            <pc:sldMk cId="1623421840" sldId="257"/>
            <ac:picMk id="6" creationId="{6EC680B3-B1A1-4744-81AF-45C2D4C30D01}"/>
          </ac:picMkLst>
        </pc:picChg>
        <pc:picChg chg="add mod modCrop">
          <ac:chgData name="Swain, Wesley J CDT 2020" userId="6141ab07-eb37-4315-a770-4367378b3ee6" providerId="ADAL" clId="{A405A9B1-8C6C-45BB-B01A-4E84F7944FC0}" dt="2020-05-05T04:12:35.313" v="433" actId="1076"/>
          <ac:picMkLst>
            <pc:docMk/>
            <pc:sldMk cId="1623421840" sldId="257"/>
            <ac:picMk id="8" creationId="{83E49BA1-06E3-4601-9C71-2CD45DFFBFAC}"/>
          </ac:picMkLst>
        </pc:picChg>
        <pc:picChg chg="add mod">
          <ac:chgData name="Swain, Wesley J CDT 2020" userId="6141ab07-eb37-4315-a770-4367378b3ee6" providerId="ADAL" clId="{A405A9B1-8C6C-45BB-B01A-4E84F7944FC0}" dt="2020-05-05T04:12:07.189" v="427" actId="1076"/>
          <ac:picMkLst>
            <pc:docMk/>
            <pc:sldMk cId="1623421840" sldId="257"/>
            <ac:picMk id="10" creationId="{1E1C7E09-AB30-4B0A-9322-A4268D3D3DC7}"/>
          </ac:picMkLst>
        </pc:picChg>
      </pc:sldChg>
      <pc:sldChg chg="addSp modSp add">
        <pc:chgData name="Swain, Wesley J CDT 2020" userId="6141ab07-eb37-4315-a770-4367378b3ee6" providerId="ADAL" clId="{A405A9B1-8C6C-45BB-B01A-4E84F7944FC0}" dt="2020-05-05T05:12:01.272" v="2560" actId="20577"/>
        <pc:sldMkLst>
          <pc:docMk/>
          <pc:sldMk cId="4001649636" sldId="258"/>
        </pc:sldMkLst>
        <pc:spChg chg="mod">
          <ac:chgData name="Swain, Wesley J CDT 2020" userId="6141ab07-eb37-4315-a770-4367378b3ee6" providerId="ADAL" clId="{A405A9B1-8C6C-45BB-B01A-4E84F7944FC0}" dt="2020-05-05T04:33:08.819" v="1169" actId="20577"/>
          <ac:spMkLst>
            <pc:docMk/>
            <pc:sldMk cId="4001649636" sldId="258"/>
            <ac:spMk id="2" creationId="{7A012C69-C31A-43FB-8791-33EF160D4845}"/>
          </ac:spMkLst>
        </pc:spChg>
        <pc:spChg chg="mod">
          <ac:chgData name="Swain, Wesley J CDT 2020" userId="6141ab07-eb37-4315-a770-4367378b3ee6" providerId="ADAL" clId="{A405A9B1-8C6C-45BB-B01A-4E84F7944FC0}" dt="2020-05-05T05:12:01.272" v="2560" actId="20577"/>
          <ac:spMkLst>
            <pc:docMk/>
            <pc:sldMk cId="4001649636" sldId="258"/>
            <ac:spMk id="3" creationId="{80B7E72B-0A77-4229-9E3D-9F1993D04E7B}"/>
          </ac:spMkLst>
        </pc:spChg>
        <pc:spChg chg="add mod">
          <ac:chgData name="Swain, Wesley J CDT 2020" userId="6141ab07-eb37-4315-a770-4367378b3ee6" providerId="ADAL" clId="{A405A9B1-8C6C-45BB-B01A-4E84F7944FC0}" dt="2020-05-05T04:41:40.411" v="1427" actId="6549"/>
          <ac:spMkLst>
            <pc:docMk/>
            <pc:sldMk cId="4001649636" sldId="258"/>
            <ac:spMk id="4" creationId="{79C443C0-9195-4F06-962B-C932DCE1CC3A}"/>
          </ac:spMkLst>
        </pc:spChg>
      </pc:sldChg>
      <pc:sldChg chg="addSp modSp add modAnim">
        <pc:chgData name="Swain, Wesley J CDT 2020" userId="6141ab07-eb37-4315-a770-4367378b3ee6" providerId="ADAL" clId="{A405A9B1-8C6C-45BB-B01A-4E84F7944FC0}" dt="2020-05-05T04:53:25.375" v="1930" actId="1076"/>
        <pc:sldMkLst>
          <pc:docMk/>
          <pc:sldMk cId="1037855420" sldId="259"/>
        </pc:sldMkLst>
        <pc:spChg chg="mod">
          <ac:chgData name="Swain, Wesley J CDT 2020" userId="6141ab07-eb37-4315-a770-4367378b3ee6" providerId="ADAL" clId="{A405A9B1-8C6C-45BB-B01A-4E84F7944FC0}" dt="2020-05-05T04:42:21.350" v="1440" actId="20577"/>
          <ac:spMkLst>
            <pc:docMk/>
            <pc:sldMk cId="1037855420" sldId="259"/>
            <ac:spMk id="2" creationId="{AF90470C-80EE-45AF-8D67-E3705D8A1AC8}"/>
          </ac:spMkLst>
        </pc:spChg>
        <pc:spChg chg="mod">
          <ac:chgData name="Swain, Wesley J CDT 2020" userId="6141ab07-eb37-4315-a770-4367378b3ee6" providerId="ADAL" clId="{A405A9B1-8C6C-45BB-B01A-4E84F7944FC0}" dt="2020-05-05T04:53:03.135" v="1929" actId="15"/>
          <ac:spMkLst>
            <pc:docMk/>
            <pc:sldMk cId="1037855420" sldId="259"/>
            <ac:spMk id="3" creationId="{C8CAF0DE-7403-446D-AABC-4F7E4CB78F94}"/>
          </ac:spMkLst>
        </pc:spChg>
        <pc:picChg chg="add mod">
          <ac:chgData name="Swain, Wesley J CDT 2020" userId="6141ab07-eb37-4315-a770-4367378b3ee6" providerId="ADAL" clId="{A405A9B1-8C6C-45BB-B01A-4E84F7944FC0}" dt="2020-05-05T04:47:37.631" v="1700" actId="1076"/>
          <ac:picMkLst>
            <pc:docMk/>
            <pc:sldMk cId="1037855420" sldId="259"/>
            <ac:picMk id="4" creationId="{4800614E-60FF-4205-B0B4-2B0E0D976F6B}"/>
          </ac:picMkLst>
        </pc:picChg>
        <pc:picChg chg="add mod">
          <ac:chgData name="Swain, Wesley J CDT 2020" userId="6141ab07-eb37-4315-a770-4367378b3ee6" providerId="ADAL" clId="{A405A9B1-8C6C-45BB-B01A-4E84F7944FC0}" dt="2020-05-05T04:47:12.012" v="1691" actId="1367"/>
          <ac:picMkLst>
            <pc:docMk/>
            <pc:sldMk cId="1037855420" sldId="259"/>
            <ac:picMk id="5" creationId="{046978C8-AE76-469B-AC8A-B93D66DE8479}"/>
          </ac:picMkLst>
        </pc:picChg>
        <pc:picChg chg="add mod">
          <ac:chgData name="Swain, Wesley J CDT 2020" userId="6141ab07-eb37-4315-a770-4367378b3ee6" providerId="ADAL" clId="{A405A9B1-8C6C-45BB-B01A-4E84F7944FC0}" dt="2020-05-05T04:53:25.375" v="1930" actId="1076"/>
          <ac:picMkLst>
            <pc:docMk/>
            <pc:sldMk cId="1037855420" sldId="259"/>
            <ac:picMk id="6" creationId="{50DBFE8E-5143-494E-B328-52D2CE81D1EE}"/>
          </ac:picMkLst>
        </pc:picChg>
      </pc:sldChg>
      <pc:sldChg chg="addSp modSp add modAnim">
        <pc:chgData name="Swain, Wesley J CDT 2020" userId="6141ab07-eb37-4315-a770-4367378b3ee6" providerId="ADAL" clId="{A405A9B1-8C6C-45BB-B01A-4E84F7944FC0}" dt="2020-05-05T05:11:18.446" v="2520" actId="1076"/>
        <pc:sldMkLst>
          <pc:docMk/>
          <pc:sldMk cId="2847265900" sldId="260"/>
        </pc:sldMkLst>
        <pc:spChg chg="mod">
          <ac:chgData name="Swain, Wesley J CDT 2020" userId="6141ab07-eb37-4315-a770-4367378b3ee6" providerId="ADAL" clId="{A405A9B1-8C6C-45BB-B01A-4E84F7944FC0}" dt="2020-05-05T04:54:27.237" v="1998" actId="313"/>
          <ac:spMkLst>
            <pc:docMk/>
            <pc:sldMk cId="2847265900" sldId="260"/>
            <ac:spMk id="2" creationId="{DBA3A53A-2A24-489A-9B8F-571B322DEDE3}"/>
          </ac:spMkLst>
        </pc:spChg>
        <pc:spChg chg="mod">
          <ac:chgData name="Swain, Wesley J CDT 2020" userId="6141ab07-eb37-4315-a770-4367378b3ee6" providerId="ADAL" clId="{A405A9B1-8C6C-45BB-B01A-4E84F7944FC0}" dt="2020-05-05T05:10:09.155" v="2518" actId="20577"/>
          <ac:spMkLst>
            <pc:docMk/>
            <pc:sldMk cId="2847265900" sldId="260"/>
            <ac:spMk id="3" creationId="{E9588EEE-2244-494C-AC20-24A1E72AF8C6}"/>
          </ac:spMkLst>
        </pc:spChg>
        <pc:picChg chg="add mod">
          <ac:chgData name="Swain, Wesley J CDT 2020" userId="6141ab07-eb37-4315-a770-4367378b3ee6" providerId="ADAL" clId="{A405A9B1-8C6C-45BB-B01A-4E84F7944FC0}" dt="2020-05-05T05:11:18.446" v="2520" actId="1076"/>
          <ac:picMkLst>
            <pc:docMk/>
            <pc:sldMk cId="2847265900" sldId="260"/>
            <ac:picMk id="4" creationId="{7257EFD0-3096-4FA9-A648-9D896FB6478F}"/>
          </ac:picMkLst>
        </pc:picChg>
        <pc:picChg chg="add mod">
          <ac:chgData name="Swain, Wesley J CDT 2020" userId="6141ab07-eb37-4315-a770-4367378b3ee6" providerId="ADAL" clId="{A405A9B1-8C6C-45BB-B01A-4E84F7944FC0}" dt="2020-05-05T05:11:15.966" v="2519" actId="1076"/>
          <ac:picMkLst>
            <pc:docMk/>
            <pc:sldMk cId="2847265900" sldId="260"/>
            <ac:picMk id="5" creationId="{54A3D6E8-09EE-4593-88EF-DF4FFDA79F20}"/>
          </ac:picMkLst>
        </pc:picChg>
        <pc:picChg chg="add mod modCrop">
          <ac:chgData name="Swain, Wesley J CDT 2020" userId="6141ab07-eb37-4315-a770-4367378b3ee6" providerId="ADAL" clId="{A405A9B1-8C6C-45BB-B01A-4E84F7944FC0}" dt="2020-05-05T05:05:49.491" v="2481" actId="1076"/>
          <ac:picMkLst>
            <pc:docMk/>
            <pc:sldMk cId="2847265900" sldId="260"/>
            <ac:picMk id="6" creationId="{7852F876-A04A-4D94-A2E6-0A63D2FD423B}"/>
          </ac:picMkLst>
        </pc:picChg>
        <pc:picChg chg="add mod modCrop">
          <ac:chgData name="Swain, Wesley J CDT 2020" userId="6141ab07-eb37-4315-a770-4367378b3ee6" providerId="ADAL" clId="{A405A9B1-8C6C-45BB-B01A-4E84F7944FC0}" dt="2020-05-05T05:08:01.635" v="2493" actId="14100"/>
          <ac:picMkLst>
            <pc:docMk/>
            <pc:sldMk cId="2847265900" sldId="260"/>
            <ac:picMk id="7" creationId="{286E204C-4F82-474C-A307-23552AA1D889}"/>
          </ac:picMkLst>
        </pc:picChg>
        <pc:picChg chg="add mod modCrop">
          <ac:chgData name="Swain, Wesley J CDT 2020" userId="6141ab07-eb37-4315-a770-4367378b3ee6" providerId="ADAL" clId="{A405A9B1-8C6C-45BB-B01A-4E84F7944FC0}" dt="2020-05-05T05:09:05.314" v="2498" actId="14100"/>
          <ac:picMkLst>
            <pc:docMk/>
            <pc:sldMk cId="2847265900" sldId="260"/>
            <ac:picMk id="8" creationId="{494E123A-6DEF-4F62-8845-369F14817ED9}"/>
          </ac:picMkLst>
        </pc:picChg>
      </pc:sldChg>
      <pc:sldChg chg="modSp add">
        <pc:chgData name="Swain, Wesley J CDT 2020" userId="6141ab07-eb37-4315-a770-4367378b3ee6" providerId="ADAL" clId="{A405A9B1-8C6C-45BB-B01A-4E84F7944FC0}" dt="2020-05-05T05:14:00.715" v="2648"/>
        <pc:sldMkLst>
          <pc:docMk/>
          <pc:sldMk cId="1278504158" sldId="261"/>
        </pc:sldMkLst>
        <pc:spChg chg="mod">
          <ac:chgData name="Swain, Wesley J CDT 2020" userId="6141ab07-eb37-4315-a770-4367378b3ee6" providerId="ADAL" clId="{A405A9B1-8C6C-45BB-B01A-4E84F7944FC0}" dt="2020-05-05T05:12:34.891" v="2570" actId="20577"/>
          <ac:spMkLst>
            <pc:docMk/>
            <pc:sldMk cId="1278504158" sldId="261"/>
            <ac:spMk id="2" creationId="{ADA11115-D4EA-4351-BDC4-A44FDE462D5C}"/>
          </ac:spMkLst>
        </pc:spChg>
        <pc:spChg chg="mod">
          <ac:chgData name="Swain, Wesley J CDT 2020" userId="6141ab07-eb37-4315-a770-4367378b3ee6" providerId="ADAL" clId="{A405A9B1-8C6C-45BB-B01A-4E84F7944FC0}" dt="2020-05-05T05:14:00.715" v="2648"/>
          <ac:spMkLst>
            <pc:docMk/>
            <pc:sldMk cId="1278504158" sldId="261"/>
            <ac:spMk id="3" creationId="{848D1F95-81DF-49EC-A642-9454535F4C5D}"/>
          </ac:spMkLst>
        </pc:spChg>
      </pc:sldChg>
      <pc:sldMasterChg chg="setBg modSldLayout">
        <pc:chgData name="Swain, Wesley J CDT 2020" userId="6141ab07-eb37-4315-a770-4367378b3ee6" providerId="ADAL" clId="{A405A9B1-8C6C-45BB-B01A-4E84F7944FC0}" dt="2020-05-05T04:32:47.102" v="1152"/>
        <pc:sldMasterMkLst>
          <pc:docMk/>
          <pc:sldMasterMk cId="1731739755" sldId="2147483660"/>
        </pc:sldMasterMkLst>
        <pc:sldLayoutChg chg="setBg">
          <pc:chgData name="Swain, Wesley J CDT 2020" userId="6141ab07-eb37-4315-a770-4367378b3ee6" providerId="ADAL" clId="{A405A9B1-8C6C-45BB-B01A-4E84F7944FC0}" dt="2020-05-05T04:32:47.102" v="1152"/>
          <pc:sldLayoutMkLst>
            <pc:docMk/>
            <pc:sldMasterMk cId="1731739755" sldId="2147483660"/>
            <pc:sldLayoutMk cId="4005469916" sldId="2147483661"/>
          </pc:sldLayoutMkLst>
        </pc:sldLayoutChg>
        <pc:sldLayoutChg chg="setBg">
          <pc:chgData name="Swain, Wesley J CDT 2020" userId="6141ab07-eb37-4315-a770-4367378b3ee6" providerId="ADAL" clId="{A405A9B1-8C6C-45BB-B01A-4E84F7944FC0}" dt="2020-05-05T04:32:47.102" v="1152"/>
          <pc:sldLayoutMkLst>
            <pc:docMk/>
            <pc:sldMasterMk cId="1731739755" sldId="2147483660"/>
            <pc:sldLayoutMk cId="3074369996" sldId="2147483662"/>
          </pc:sldLayoutMkLst>
        </pc:sldLayoutChg>
        <pc:sldLayoutChg chg="setBg">
          <pc:chgData name="Swain, Wesley J CDT 2020" userId="6141ab07-eb37-4315-a770-4367378b3ee6" providerId="ADAL" clId="{A405A9B1-8C6C-45BB-B01A-4E84F7944FC0}" dt="2020-05-05T04:32:47.102" v="1152"/>
          <pc:sldLayoutMkLst>
            <pc:docMk/>
            <pc:sldMasterMk cId="1731739755" sldId="2147483660"/>
            <pc:sldLayoutMk cId="3580503255" sldId="2147483663"/>
          </pc:sldLayoutMkLst>
        </pc:sldLayoutChg>
        <pc:sldLayoutChg chg="setBg">
          <pc:chgData name="Swain, Wesley J CDT 2020" userId="6141ab07-eb37-4315-a770-4367378b3ee6" providerId="ADAL" clId="{A405A9B1-8C6C-45BB-B01A-4E84F7944FC0}" dt="2020-05-05T04:32:47.102" v="1152"/>
          <pc:sldLayoutMkLst>
            <pc:docMk/>
            <pc:sldMasterMk cId="1731739755" sldId="2147483660"/>
            <pc:sldLayoutMk cId="1461857561" sldId="2147483664"/>
          </pc:sldLayoutMkLst>
        </pc:sldLayoutChg>
        <pc:sldLayoutChg chg="setBg">
          <pc:chgData name="Swain, Wesley J CDT 2020" userId="6141ab07-eb37-4315-a770-4367378b3ee6" providerId="ADAL" clId="{A405A9B1-8C6C-45BB-B01A-4E84F7944FC0}" dt="2020-05-05T04:32:47.102" v="1152"/>
          <pc:sldLayoutMkLst>
            <pc:docMk/>
            <pc:sldMasterMk cId="1731739755" sldId="2147483660"/>
            <pc:sldLayoutMk cId="1586897769" sldId="2147483665"/>
          </pc:sldLayoutMkLst>
        </pc:sldLayoutChg>
        <pc:sldLayoutChg chg="setBg">
          <pc:chgData name="Swain, Wesley J CDT 2020" userId="6141ab07-eb37-4315-a770-4367378b3ee6" providerId="ADAL" clId="{A405A9B1-8C6C-45BB-B01A-4E84F7944FC0}" dt="2020-05-05T04:32:47.102" v="1152"/>
          <pc:sldLayoutMkLst>
            <pc:docMk/>
            <pc:sldMasterMk cId="1731739755" sldId="2147483660"/>
            <pc:sldLayoutMk cId="1325356660" sldId="2147483666"/>
          </pc:sldLayoutMkLst>
        </pc:sldLayoutChg>
        <pc:sldLayoutChg chg="setBg">
          <pc:chgData name="Swain, Wesley J CDT 2020" userId="6141ab07-eb37-4315-a770-4367378b3ee6" providerId="ADAL" clId="{A405A9B1-8C6C-45BB-B01A-4E84F7944FC0}" dt="2020-05-05T04:32:47.102" v="1152"/>
          <pc:sldLayoutMkLst>
            <pc:docMk/>
            <pc:sldMasterMk cId="1731739755" sldId="2147483660"/>
            <pc:sldLayoutMk cId="3376089871" sldId="2147483667"/>
          </pc:sldLayoutMkLst>
        </pc:sldLayoutChg>
        <pc:sldLayoutChg chg="setBg">
          <pc:chgData name="Swain, Wesley J CDT 2020" userId="6141ab07-eb37-4315-a770-4367378b3ee6" providerId="ADAL" clId="{A405A9B1-8C6C-45BB-B01A-4E84F7944FC0}" dt="2020-05-05T04:32:47.102" v="1152"/>
          <pc:sldLayoutMkLst>
            <pc:docMk/>
            <pc:sldMasterMk cId="1731739755" sldId="2147483660"/>
            <pc:sldLayoutMk cId="2383248707" sldId="2147483668"/>
          </pc:sldLayoutMkLst>
        </pc:sldLayoutChg>
        <pc:sldLayoutChg chg="setBg">
          <pc:chgData name="Swain, Wesley J CDT 2020" userId="6141ab07-eb37-4315-a770-4367378b3ee6" providerId="ADAL" clId="{A405A9B1-8C6C-45BB-B01A-4E84F7944FC0}" dt="2020-05-05T04:32:47.102" v="1152"/>
          <pc:sldLayoutMkLst>
            <pc:docMk/>
            <pc:sldMasterMk cId="1731739755" sldId="2147483660"/>
            <pc:sldLayoutMk cId="600539575" sldId="2147483669"/>
          </pc:sldLayoutMkLst>
        </pc:sldLayoutChg>
        <pc:sldLayoutChg chg="setBg">
          <pc:chgData name="Swain, Wesley J CDT 2020" userId="6141ab07-eb37-4315-a770-4367378b3ee6" providerId="ADAL" clId="{A405A9B1-8C6C-45BB-B01A-4E84F7944FC0}" dt="2020-05-05T04:32:47.102" v="1152"/>
          <pc:sldLayoutMkLst>
            <pc:docMk/>
            <pc:sldMasterMk cId="1731739755" sldId="2147483660"/>
            <pc:sldLayoutMk cId="2009779078" sldId="2147483670"/>
          </pc:sldLayoutMkLst>
        </pc:sldLayoutChg>
        <pc:sldLayoutChg chg="setBg">
          <pc:chgData name="Swain, Wesley J CDT 2020" userId="6141ab07-eb37-4315-a770-4367378b3ee6" providerId="ADAL" clId="{A405A9B1-8C6C-45BB-B01A-4E84F7944FC0}" dt="2020-05-05T04:32:47.102" v="1152"/>
          <pc:sldLayoutMkLst>
            <pc:docMk/>
            <pc:sldMasterMk cId="1731739755" sldId="2147483660"/>
            <pc:sldLayoutMk cId="2423372014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123C-6E6E-4245-9E91-94EA8BEAE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4DB7B-661B-40FA-91F7-56A515762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ACF67-9B6C-4F4B-B590-B563B1B5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1125-6483-4896-9035-9F56DC90CA21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1C1C0-893C-4EA7-A11A-490D017A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B5B81-1479-40EA-8E5C-F79B1FCD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84E-E01A-467F-9D6C-60DB1390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6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6DDB-F6B9-45A5-B784-0B09D172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E19CE-0FDB-4A6C-A89A-F1E65EBA4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16377-2080-413D-89AC-F7C54868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1125-6483-4896-9035-9F56DC90CA21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0880-A6D6-4F1C-BAE2-CC5C79C4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7097A-8F86-4124-B113-490EF2F2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84E-E01A-467F-9D6C-60DB1390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7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9504C-F2BE-49AF-BAA3-909565AAA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05687-7142-4AF4-A2CD-C557560DA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365D4-345D-4E92-9383-7DF1CE29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1125-6483-4896-9035-9F56DC90CA21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A3337-9F17-4157-A91C-1DB37D64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74292-744E-4456-9CD8-746E137E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84E-E01A-467F-9D6C-60DB1390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7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8DE2-EE81-47C9-8595-68AEFC5C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61FE1-6104-4F94-AD49-B8F13A65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C9326-C125-42A7-9250-4CE8C003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1125-6483-4896-9035-9F56DC90CA21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BE1AE-B6D5-4E6E-A395-4296EA56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C5CC-6A06-4914-994C-A6FC9901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84E-E01A-467F-9D6C-60DB1390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6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0FBF-7644-4EFA-B44D-F3966441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18C8-7935-40CB-A656-4C6B2AF59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46010-7749-4279-9A1A-E3B7E610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1125-6483-4896-9035-9F56DC90CA21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1234D-8662-4726-AA0F-DAE96564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E952F-AA60-4E4C-B346-83B4B5ED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84E-E01A-467F-9D6C-60DB1390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0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F6E6-9DB8-4E7D-862E-A2A90A4C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255DD-C0D6-45A0-A39A-6031F709D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8AF6F-36A0-41F5-915F-DBA39543B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EF8FA-82D2-4E71-A272-855F0163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1125-6483-4896-9035-9F56DC90CA21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CE5EB-9429-475E-A7F7-1D226462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F3251-DDA8-421B-848A-1E5D11B1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84E-E01A-467F-9D6C-60DB1390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5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C724-7E17-4AF0-9F6C-2E94AF9D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45D41-9131-4F4B-B696-F6F0ECD63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3E628-CC66-4046-90B1-448A0F33C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7287D-E0B0-4F26-8B62-6EAC04A24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1F760-BD26-4E1C-ACF0-F44922D22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4E3F5-A28F-42A9-84A2-40EA1768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1125-6483-4896-9035-9F56DC90CA21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29173-41AF-4C7D-AFDB-57B2CB59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9024D-E8A3-4CFC-B2B1-F05260E4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84E-E01A-467F-9D6C-60DB1390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9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5F27-3B64-4A10-B7DB-3FED5C66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1F70E-72A2-4F5D-9A45-650D9DA8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1125-6483-4896-9035-9F56DC90CA21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D1579-CCEB-4226-803A-A4007360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B64BE-F851-493A-9CCD-0F124B8B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84E-E01A-467F-9D6C-60DB1390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5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E1AF0-70D6-44C5-B89D-761D96C8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1125-6483-4896-9035-9F56DC90CA21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2479C-1545-4BF8-A549-CFD7B70E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8A763-656A-42C0-A0EB-5F4201E5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84E-E01A-467F-9D6C-60DB1390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8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BF59-ED3E-4518-A0B5-116B749F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C5300-4A50-4CA3-AE89-13664E26D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F7D8B-E988-4C37-A18F-48793D3F0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61285-F7D4-489D-90DE-97D7C14E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1125-6483-4896-9035-9F56DC90CA21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1130F-A6E5-4CE9-B9DE-CB0FDD86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DAD8B-ECEB-4CFC-855F-6D47D29D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84E-E01A-467F-9D6C-60DB1390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4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F9A9-F729-4297-B223-667B478F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29342-F3E5-4559-A72F-C102ED37A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AC690-FC32-4F60-A021-7E338DD91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E8EA2-2189-46B4-8964-42B508AA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1125-6483-4896-9035-9F56DC90CA21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D6D15-0A64-414A-9EBF-D9A7AE19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71B1D-95A8-40EB-A3E7-45EA42AD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84E-E01A-467F-9D6C-60DB1390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3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duotone>
              <a:schemeClr val="accent3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/>
          <a:tile tx="0" ty="0" sx="20000" sy="2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0D8F3-63E3-45A5-9752-AE3C10F2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EA957-1A87-46FE-B840-E5332AFE6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5618F-985B-4D65-932E-E664B943F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21125-6483-4896-9035-9F56DC90CA21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BE17D-D8AC-4057-A963-1F6B217B3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8C7C6-1D70-4333-86E2-DD69C5348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84E-E01A-467F-9D6C-60DB1390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3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wav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ideo" Target="../media/media7.mp4"/><Relationship Id="rId13" Type="http://schemas.openxmlformats.org/officeDocument/2006/relationships/image" Target="../media/image8.png"/><Relationship Id="rId3" Type="http://schemas.microsoft.com/office/2007/relationships/media" Target="../media/media5.mp4"/><Relationship Id="rId7" Type="http://schemas.microsoft.com/office/2007/relationships/media" Target="../media/media7.mp4"/><Relationship Id="rId12" Type="http://schemas.openxmlformats.org/officeDocument/2006/relationships/image" Target="../media/image7.png"/><Relationship Id="rId2" Type="http://schemas.openxmlformats.org/officeDocument/2006/relationships/video" Target="../media/media4.mp4"/><Relationship Id="rId16" Type="http://schemas.openxmlformats.org/officeDocument/2006/relationships/image" Target="../media/image11.png"/><Relationship Id="rId1" Type="http://schemas.microsoft.com/office/2007/relationships/media" Target="../media/media4.mp4"/><Relationship Id="rId6" Type="http://schemas.openxmlformats.org/officeDocument/2006/relationships/video" Target="../media/media6.mp4"/><Relationship Id="rId11" Type="http://schemas.openxmlformats.org/officeDocument/2006/relationships/slideLayout" Target="../slideLayouts/slideLayout2.xml"/><Relationship Id="rId5" Type="http://schemas.microsoft.com/office/2007/relationships/media" Target="../media/media6.mp4"/><Relationship Id="rId15" Type="http://schemas.openxmlformats.org/officeDocument/2006/relationships/image" Target="../media/image10.png"/><Relationship Id="rId10" Type="http://schemas.openxmlformats.org/officeDocument/2006/relationships/video" Target="../media/media8.mp4"/><Relationship Id="rId4" Type="http://schemas.openxmlformats.org/officeDocument/2006/relationships/video" Target="../media/media5.mp4"/><Relationship Id="rId9" Type="http://schemas.microsoft.com/office/2007/relationships/media" Target="../media/media8.mp4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rentinJ/Real-Time-Voice-Cloning" TargetMode="External"/><Relationship Id="rId2" Type="http://schemas.openxmlformats.org/officeDocument/2006/relationships/hyperlink" Target="https://github.com/westpoint-neural-networks/final-project-wjwswa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nimaxir/gpt-2-simple" TargetMode="External"/><Relationship Id="rId4" Type="http://schemas.openxmlformats.org/officeDocument/2006/relationships/hyperlink" Target="https://github.com/AliaksandrSiarohin/first-order-mod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C4A01-BDDC-4964-AEFB-ADB8EE502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cs typeface="Arial" panose="020B0604020202020204" pitchFamily="34" charset="0"/>
              </a:rPr>
              <a:t>Dr. John Watson,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A8D11-F74E-4DE1-8E9A-79C4564E8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--- Wesley Swain ---</a:t>
            </a:r>
          </a:p>
        </p:txBody>
      </p:sp>
    </p:spTree>
    <p:extLst>
      <p:ext uri="{BB962C8B-B14F-4D97-AF65-F5344CB8AC3E}">
        <p14:creationId xmlns:p14="http://schemas.microsoft.com/office/powerpoint/2010/main" val="177401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193-D7C2-431A-8A9B-7D6DE77A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The Concept and How it Devolved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753E4-E666-4206-9CDA-CA6F98BA1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Coronavirus Chaos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Pendulum Panic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Preliminary Proposal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Watson Wonder (Jeopardy! Jealousy)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Dataset Difficulties (QA Questions)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Possible Data in the Public Domain (Doyle Docs)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Repo Research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Final Freeman Focus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GPT-2 Generation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Clever Cloning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Potential Puppetry</a:t>
            </a:r>
          </a:p>
        </p:txBody>
      </p:sp>
      <p:pic>
        <p:nvPicPr>
          <p:cNvPr id="6" name="Picture 5" descr="A close up of a toy&#10;&#10;Description automatically generated">
            <a:extLst>
              <a:ext uri="{FF2B5EF4-FFF2-40B4-BE49-F238E27FC236}">
                <a16:creationId xmlns:a16="http://schemas.microsoft.com/office/drawing/2014/main" id="{6EC680B3-B1A1-4744-81AF-45C2D4C30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786" y="3815275"/>
            <a:ext cx="1409772" cy="1238314"/>
          </a:xfrm>
          <a:prstGeom prst="rect">
            <a:avLst/>
          </a:prstGeom>
        </p:spPr>
      </p:pic>
      <p:pic>
        <p:nvPicPr>
          <p:cNvPr id="8" name="Picture 7" descr="A close up of a blue wall&#10;&#10;Description automatically generated">
            <a:extLst>
              <a:ext uri="{FF2B5EF4-FFF2-40B4-BE49-F238E27FC236}">
                <a16:creationId xmlns:a16="http://schemas.microsoft.com/office/drawing/2014/main" id="{83E49BA1-06E3-4601-9C71-2CD45DFFBF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32" b="-4113"/>
          <a:stretch/>
        </p:blipFill>
        <p:spPr>
          <a:xfrm>
            <a:off x="10563785" y="900163"/>
            <a:ext cx="1409772" cy="1402599"/>
          </a:xfrm>
          <a:prstGeom prst="rect">
            <a:avLst/>
          </a:prstGeom>
        </p:spPr>
      </p:pic>
      <p:pic>
        <p:nvPicPr>
          <p:cNvPr id="4" name="Picture 4" descr="A close up of a flower&#10;&#10;Description generated with very high confidence">
            <a:extLst>
              <a:ext uri="{FF2B5EF4-FFF2-40B4-BE49-F238E27FC236}">
                <a16:creationId xmlns:a16="http://schemas.microsoft.com/office/drawing/2014/main" id="{0DD71818-87B1-4551-A289-4132A2806C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95" r="5095"/>
          <a:stretch/>
        </p:blipFill>
        <p:spPr>
          <a:xfrm>
            <a:off x="10563785" y="2403897"/>
            <a:ext cx="1409772" cy="1209108"/>
          </a:xfrm>
          <a:prstGeom prst="rect">
            <a:avLst/>
          </a:prstGeom>
        </p:spPr>
      </p:pic>
      <p:pic>
        <p:nvPicPr>
          <p:cNvPr id="10" name="Picture 9" descr="A person wearing a suit and hat&#10;&#10;Description automatically generated">
            <a:extLst>
              <a:ext uri="{FF2B5EF4-FFF2-40B4-BE49-F238E27FC236}">
                <a16:creationId xmlns:a16="http://schemas.microsoft.com/office/drawing/2014/main" id="{1E1C7E09-AB30-4B0A-9322-A4268D3D3D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785" y="5255859"/>
            <a:ext cx="1409773" cy="140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2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2C69-C31A-43FB-8791-33EF160D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Text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7E72B-0A77-4229-9E3D-9F1993D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5255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Corpus-Handling (Project Gutenberg)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GPT-2 (Simple Model) Fine-Tuning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Transformer Architecture Advantages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Incredible Samples: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C443C0-9195-4F06-962B-C932DCE1CC3A}"/>
              </a:ext>
            </a:extLst>
          </p:cNvPr>
          <p:cNvSpPr/>
          <p:nvPr/>
        </p:nvSpPr>
        <p:spPr>
          <a:xfrm>
            <a:off x="924560" y="3230880"/>
            <a:ext cx="10429240" cy="378565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“””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Adventure of the Dying Detective</a:t>
            </a:r>
          </a:p>
          <a:p>
            <a:pPr lvl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Mrs. Hudson, of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Greenaulay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was a long-suffering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house-suburbs landlord. She died in her sleep in the early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morning of March, 1892. The cause of her death was suicide, for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she had kept a low, confidential party, but the matter might be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final. All I can do is to keep in touch with you, Mr. Roundhay, and,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useless as I are, I shall keep on keeping in touch with you. An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amateur observer you will be with to-morrow in such a fashion that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anyone outside notices?”</a:t>
            </a:r>
          </a:p>
          <a:p>
            <a:pPr lvl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“The same people who keep a low party to keep out of a suicide.”</a:t>
            </a:r>
          </a:p>
          <a:p>
            <a:pPr lvl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“And an amateur?”</a:t>
            </a:r>
          </a:p>
          <a:p>
            <a:pPr lvl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“Ah, you don’t seem to have a doubt about it, my friend.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”””</a:t>
            </a:r>
          </a:p>
          <a:p>
            <a:pPr lvl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“”” </a:t>
            </a:r>
          </a:p>
          <a:p>
            <a:pPr lvl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“Well, my dear Watson, I take it that you have no theory yourself which would match the description already mentioned?”</a:t>
            </a:r>
          </a:p>
          <a:p>
            <a:pPr lvl="1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“The description?”</a:t>
            </a:r>
          </a:p>
          <a:p>
            <a:pPr lvl="1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“Well, yes, there was a fellow named Garcia, and he seems to have rung a long</a:t>
            </a:r>
          </a:p>
          <a:p>
            <a:pPr lvl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way lately. He spoke good English,” and we both know that he can make no</a:t>
            </a:r>
          </a:p>
          <a:p>
            <a:pPr lvl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make of the noise of a curling axe in the shop. Then and only does he rung.”</a:t>
            </a:r>
          </a:p>
          <a:p>
            <a:pPr lvl="1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“Do you mean to say that anyone of service can make a creaking</a:t>
            </a:r>
          </a:p>
          <a:p>
            <a:pPr lvl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axe stop in the shop, and then come back again after?”</a:t>
            </a:r>
          </a:p>
          <a:p>
            <a:pPr lvl="1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“It is a wonder that a man should cast so great a span through a</a:t>
            </a:r>
          </a:p>
          <a:p>
            <a:pPr lvl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business.”</a:t>
            </a:r>
          </a:p>
          <a:p>
            <a:pPr lvl="1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“Well, I suppose if he can do something even as an accomplice he must take</a:t>
            </a:r>
          </a:p>
          <a:p>
            <a:pPr lvl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spot of the victim.”</a:t>
            </a:r>
          </a:p>
          <a:p>
            <a:pPr lvl="1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“Exactly! Now we will consider the question of the money.”</a:t>
            </a:r>
          </a:p>
          <a:p>
            <a:pPr lvl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“””</a:t>
            </a:r>
          </a:p>
        </p:txBody>
      </p:sp>
    </p:spTree>
    <p:extLst>
      <p:ext uri="{BB962C8B-B14F-4D97-AF65-F5344CB8AC3E}">
        <p14:creationId xmlns:p14="http://schemas.microsoft.com/office/powerpoint/2010/main" val="400164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470C-80EE-45AF-8D67-E3705D8A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Voice Cloning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AF0DE-7403-446D-AABC-4F7E4CB78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Martin Freeman’s recorded voice (acquired legally)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Voice Embedding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Generated Sample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Very rushed, no heed to punctuation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Issue in training of base model?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Lacking long sequence support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Hitchhiker’s Guide voices</a:t>
            </a:r>
          </a:p>
          <a:p>
            <a:pPr marL="457200" lvl="1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“Well, my dear Watson, I take it that you have no theory yourself which would match the description already mentioned?”</a:t>
            </a:r>
          </a:p>
          <a:p>
            <a:pPr marL="914400" lvl="2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“The description?”</a:t>
            </a:r>
          </a:p>
        </p:txBody>
      </p:sp>
      <p:pic>
        <p:nvPicPr>
          <p:cNvPr id="4" name="freeman10s0">
            <a:hlinkClick r:id="" action="ppaction://media"/>
            <a:extLst>
              <a:ext uri="{FF2B5EF4-FFF2-40B4-BE49-F238E27FC236}">
                <a16:creationId xmlns:a16="http://schemas.microsoft.com/office/drawing/2014/main" id="{4800614E-60FF-4205-B0B4-2B0E0D976F6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>
            <a:biLevel thresh="25000"/>
          </a:blip>
          <a:stretch>
            <a:fillRect/>
          </a:stretch>
        </p:blipFill>
        <p:spPr>
          <a:xfrm>
            <a:off x="8604468" y="1825625"/>
            <a:ext cx="406400" cy="4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5" name="freeman_49min_sample">
            <a:hlinkClick r:id="" action="ppaction://media"/>
            <a:extLst>
              <a:ext uri="{FF2B5EF4-FFF2-40B4-BE49-F238E27FC236}">
                <a16:creationId xmlns:a16="http://schemas.microsoft.com/office/drawing/2014/main" id="{046978C8-AE76-469B-AC8A-B93D66DE847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>
            <a:biLevel thresh="25000"/>
          </a:blip>
          <a:stretch>
            <a:fillRect/>
          </a:stretch>
        </p:blipFill>
        <p:spPr>
          <a:xfrm>
            <a:off x="3769710" y="2321911"/>
            <a:ext cx="406400" cy="406400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6" name="sample0">
            <a:hlinkClick r:id="" action="ppaction://media"/>
            <a:extLst>
              <a:ext uri="{FF2B5EF4-FFF2-40B4-BE49-F238E27FC236}">
                <a16:creationId xmlns:a16="http://schemas.microsoft.com/office/drawing/2014/main" id="{50DBFE8E-5143-494E-B328-52D2CE81D1E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>
            <a:biLevel thresh="25000"/>
          </a:blip>
          <a:stretch>
            <a:fillRect/>
          </a:stretch>
        </p:blipFill>
        <p:spPr>
          <a:xfrm>
            <a:off x="5997904" y="3573873"/>
            <a:ext cx="406400" cy="406400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03785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2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51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625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A53A-2A24-489A-9B8F-571B322D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Quick + Dirty “Puppetry”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8EEE-2244-494C-AC20-24A1E72A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Neural puppetry</a:t>
            </a:r>
          </a:p>
          <a:p>
            <a:pPr lvl="1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TwoMinutePapers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mention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No open-sourced code</a:t>
            </a:r>
          </a:p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DeepFake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Proof-Of-Concept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Driving Video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Source Image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Speed vs Accuracy/Believability</a:t>
            </a:r>
          </a:p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BlahBlahBlah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vs Dubbed Videos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Manual Assembling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Final Product</a:t>
            </a:r>
          </a:p>
        </p:txBody>
      </p:sp>
      <p:pic>
        <p:nvPicPr>
          <p:cNvPr id="4" name="sample0_train">
            <a:hlinkClick r:id="" action="ppaction://media"/>
            <a:extLst>
              <a:ext uri="{FF2B5EF4-FFF2-40B4-BE49-F238E27FC236}">
                <a16:creationId xmlns:a16="http://schemas.microsoft.com/office/drawing/2014/main" id="{7257EFD0-3096-4FA9-A648-9D896FB6478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686159" y="1165226"/>
            <a:ext cx="1625600" cy="1625600"/>
          </a:xfrm>
          <a:prstGeom prst="rect">
            <a:avLst/>
          </a:prstGeom>
        </p:spPr>
      </p:pic>
      <p:pic>
        <p:nvPicPr>
          <p:cNvPr id="5" name="gen_sample0">
            <a:hlinkClick r:id="" action="ppaction://media"/>
            <a:extLst>
              <a:ext uri="{FF2B5EF4-FFF2-40B4-BE49-F238E27FC236}">
                <a16:creationId xmlns:a16="http://schemas.microsoft.com/office/drawing/2014/main" id="{54A3D6E8-09EE-4593-88EF-DF4FFDA79F20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9686159" y="2925763"/>
            <a:ext cx="1625600" cy="1625600"/>
          </a:xfrm>
          <a:prstGeom prst="rect">
            <a:avLst/>
          </a:prstGeom>
        </p:spPr>
      </p:pic>
      <p:pic>
        <p:nvPicPr>
          <p:cNvPr id="6" name="sample0">
            <a:hlinkClick r:id="" action="ppaction://media"/>
            <a:extLst>
              <a:ext uri="{FF2B5EF4-FFF2-40B4-BE49-F238E27FC236}">
                <a16:creationId xmlns:a16="http://schemas.microsoft.com/office/drawing/2014/main" id="{7852F876-A04A-4D94-A2E6-0A63D2FD423B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 rotWithShape="1">
          <a:blip r:embed="rId14"/>
          <a:srcRect l="22413" r="21724"/>
          <a:stretch/>
        </p:blipFill>
        <p:spPr>
          <a:xfrm>
            <a:off x="9686159" y="4686300"/>
            <a:ext cx="1614390" cy="1625600"/>
          </a:xfrm>
          <a:prstGeom prst="rect">
            <a:avLst/>
          </a:prstGeom>
        </p:spPr>
      </p:pic>
      <p:pic>
        <p:nvPicPr>
          <p:cNvPr id="7" name="sample1">
            <a:hlinkClick r:id="" action="ppaction://media"/>
            <a:extLst>
              <a:ext uri="{FF2B5EF4-FFF2-40B4-BE49-F238E27FC236}">
                <a16:creationId xmlns:a16="http://schemas.microsoft.com/office/drawing/2014/main" id="{286E204C-4F82-474C-A307-23552AA1D889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 rotWithShape="1">
          <a:blip r:embed="rId15"/>
          <a:srcRect l="21552" t="694" r="22242" b="-694"/>
          <a:stretch/>
        </p:blipFill>
        <p:spPr>
          <a:xfrm>
            <a:off x="7907984" y="4696272"/>
            <a:ext cx="1614390" cy="1615627"/>
          </a:xfrm>
          <a:prstGeom prst="rect">
            <a:avLst/>
          </a:prstGeom>
        </p:spPr>
      </p:pic>
      <p:pic>
        <p:nvPicPr>
          <p:cNvPr id="8" name="sample2">
            <a:hlinkClick r:id="" action="ppaction://media"/>
            <a:extLst>
              <a:ext uri="{FF2B5EF4-FFF2-40B4-BE49-F238E27FC236}">
                <a16:creationId xmlns:a16="http://schemas.microsoft.com/office/drawing/2014/main" id="{494E123A-6DEF-4F62-8845-369F14817ED9}"/>
              </a:ext>
            </a:extLst>
          </p:cNvPr>
          <p:cNvPicPr>
            <a:picLocks noChangeAspect="1"/>
          </p:cNvPicPr>
          <p:nvPr>
            <a:vide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 rotWithShape="1">
          <a:blip r:embed="rId16"/>
          <a:srcRect l="22069" r="22963"/>
          <a:stretch/>
        </p:blipFill>
        <p:spPr>
          <a:xfrm>
            <a:off x="6165382" y="4696271"/>
            <a:ext cx="1578817" cy="161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6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2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539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05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652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9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4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35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0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41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4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1115-D4EA-4351-BDC4-A44FDE46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D1F95-81DF-49EC-A642-9454535F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u="sng" dirty="0" err="1"/>
              <a:t>westpoint</a:t>
            </a:r>
            <a:r>
              <a:rPr lang="en-US" u="sng" dirty="0"/>
              <a:t>-neural-networks, final-project-wjwswain:</a:t>
            </a:r>
          </a:p>
          <a:p>
            <a:pPr lvl="1"/>
            <a:r>
              <a:rPr lang="en-US" dirty="0">
                <a:hlinkClick r:id="rId2"/>
              </a:rPr>
              <a:t>https://github.com/westpoint-neural-networks/final-project-wjwswain</a:t>
            </a:r>
            <a:endParaRPr lang="en-US" u="sng" dirty="0"/>
          </a:p>
          <a:p>
            <a:r>
              <a:rPr lang="en-US" u="sng" dirty="0" err="1"/>
              <a:t>CorentinJ</a:t>
            </a:r>
            <a:r>
              <a:rPr lang="en-US" u="sng" dirty="0"/>
              <a:t>, Real-Time-Voice-Cloning:</a:t>
            </a:r>
          </a:p>
          <a:p>
            <a:pPr lvl="1"/>
            <a:r>
              <a:rPr lang="en-US" dirty="0">
                <a:hlinkClick r:id="rId3"/>
              </a:rPr>
              <a:t>https://github.com/CorentinJ/Real-Time-Voice-Cloning</a:t>
            </a:r>
            <a:endParaRPr lang="en-US" u="sng" dirty="0"/>
          </a:p>
          <a:p>
            <a:r>
              <a:rPr lang="en-US" u="sng" dirty="0" err="1"/>
              <a:t>AliaksandrSiarohin</a:t>
            </a:r>
            <a:r>
              <a:rPr lang="en-US" u="sng" dirty="0"/>
              <a:t>, first-order-model:</a:t>
            </a:r>
          </a:p>
          <a:p>
            <a:pPr lvl="1"/>
            <a:r>
              <a:rPr lang="en-US" dirty="0">
                <a:hlinkClick r:id="rId4"/>
              </a:rPr>
              <a:t>https://github.com/AliaksandrSiarohin/first-order-model</a:t>
            </a:r>
            <a:endParaRPr lang="en-US" u="sng" dirty="0"/>
          </a:p>
          <a:p>
            <a:r>
              <a:rPr lang="en-US" u="sng" dirty="0" err="1"/>
              <a:t>minimaxir</a:t>
            </a:r>
            <a:r>
              <a:rPr lang="en-US" u="sng" dirty="0"/>
              <a:t>, gpt-2-simple:</a:t>
            </a:r>
          </a:p>
          <a:p>
            <a:pPr lvl="1"/>
            <a:r>
              <a:rPr lang="en-US" dirty="0">
                <a:hlinkClick r:id="rId5"/>
              </a:rPr>
              <a:t>https://github.com/minimaxir/gpt-2-simple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04158"/>
      </p:ext>
    </p:extLst>
  </p:cSld>
  <p:clrMapOvr>
    <a:masterClrMapping/>
  </p:clrMapOvr>
</p:sld>
</file>

<file path=ppt/theme/theme1.xml><?xml version="1.0" encoding="utf-8"?>
<a:theme xmlns:a="http://schemas.openxmlformats.org/drawingml/2006/main" name="Okasak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kasaki" id="{20C1A177-A258-46C5-8EC0-58F4C9757E5D}" vid="{029A4555-9CFF-444F-B6AB-786B344CCD0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0D3AC58085F04F8E96853F08A30F2B" ma:contentTypeVersion="13" ma:contentTypeDescription="Create a new document." ma:contentTypeScope="" ma:versionID="e9afa7dab06afb4b4c01e8cb8570a294">
  <xsd:schema xmlns:xsd="http://www.w3.org/2001/XMLSchema" xmlns:xs="http://www.w3.org/2001/XMLSchema" xmlns:p="http://schemas.microsoft.com/office/2006/metadata/properties" xmlns:ns3="b223b62c-a937-4bca-ad8a-f65eba266e5f" xmlns:ns4="cb4d3b21-ccbf-4786-ba37-110921545913" targetNamespace="http://schemas.microsoft.com/office/2006/metadata/properties" ma:root="true" ma:fieldsID="ad1104b1c79da1e0db020350448a4486" ns3:_="" ns4:_="">
    <xsd:import namespace="b223b62c-a937-4bca-ad8a-f65eba266e5f"/>
    <xsd:import namespace="cb4d3b21-ccbf-4786-ba37-1109215459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3b62c-a937-4bca-ad8a-f65eba266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4d3b21-ccbf-4786-ba37-1109215459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0B3494-D8C0-446D-B838-8A5CED61C7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23b62c-a937-4bca-ad8a-f65eba266e5f"/>
    <ds:schemaRef ds:uri="cb4d3b21-ccbf-4786-ba37-1109215459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27094B-961F-4546-87DE-53C78DEB2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984B03-2078-4F8D-8710-D858B7F231CE}">
  <ds:schemaRefs>
    <ds:schemaRef ds:uri="http://schemas.microsoft.com/office/2006/metadata/properties"/>
    <ds:schemaRef ds:uri="b223b62c-a937-4bca-ad8a-f65eba266e5f"/>
    <ds:schemaRef ds:uri="http://purl.org/dc/dcmitype/"/>
    <ds:schemaRef ds:uri="cb4d3b21-ccbf-4786-ba37-110921545913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Okasaki</Template>
  <TotalTime>90</TotalTime>
  <Words>538</Words>
  <Application>Microsoft Office PowerPoint</Application>
  <PresentationFormat>Widescreen</PresentationFormat>
  <Paragraphs>92</Paragraphs>
  <Slides>6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Okasaki</vt:lpstr>
      <vt:lpstr>Dr. John Watson, ML</vt:lpstr>
      <vt:lpstr>The Concept and How it Devolved</vt:lpstr>
      <vt:lpstr>Text Generation</vt:lpstr>
      <vt:lpstr>Voice Cloning</vt:lpstr>
      <vt:lpstr>Quick + Dirty “Puppetry”</vt:lpstr>
      <vt:lpstr>Repos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John Watson, ML</dc:title>
  <dc:creator>Swain, Wesley J CDT 2020</dc:creator>
  <cp:lastModifiedBy>Swain, Wesley J CDT 2020</cp:lastModifiedBy>
  <cp:revision>1</cp:revision>
  <dcterms:created xsi:type="dcterms:W3CDTF">2020-05-05T03:43:36Z</dcterms:created>
  <dcterms:modified xsi:type="dcterms:W3CDTF">2020-05-05T05:14:02Z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0x0101004F0D3AC58085F04F8E96853F08A30F2B</vt:lpwstr>
  </property>
</Properties>
</file>