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619DD-8AAB-4C1E-B9C6-9EE112CC8E81}" v="4" dt="2020-03-18T23:52:41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in, Wesley J CDT 2020" userId="6141ab07-eb37-4315-a770-4367378b3ee6" providerId="ADAL" clId="{C1C619DD-8AAB-4C1E-B9C6-9EE112CC8E81}"/>
    <pc:docChg chg="custSel addSld delSld modSld">
      <pc:chgData name="Swain, Wesley J CDT 2020" userId="6141ab07-eb37-4315-a770-4367378b3ee6" providerId="ADAL" clId="{C1C619DD-8AAB-4C1E-B9C6-9EE112CC8E81}" dt="2020-03-18T23:54:28.034" v="254" actId="20577"/>
      <pc:docMkLst>
        <pc:docMk/>
      </pc:docMkLst>
      <pc:sldChg chg="modSp">
        <pc:chgData name="Swain, Wesley J CDT 2020" userId="6141ab07-eb37-4315-a770-4367378b3ee6" providerId="ADAL" clId="{C1C619DD-8AAB-4C1E-B9C6-9EE112CC8E81}" dt="2020-03-18T23:50:11.653" v="44" actId="255"/>
        <pc:sldMkLst>
          <pc:docMk/>
          <pc:sldMk cId="1944959667" sldId="256"/>
        </pc:sldMkLst>
        <pc:spChg chg="mod">
          <ac:chgData name="Swain, Wesley J CDT 2020" userId="6141ab07-eb37-4315-a770-4367378b3ee6" providerId="ADAL" clId="{C1C619DD-8AAB-4C1E-B9C6-9EE112CC8E81}" dt="2020-03-18T23:50:11.653" v="44" actId="255"/>
          <ac:spMkLst>
            <pc:docMk/>
            <pc:sldMk cId="1944959667" sldId="256"/>
            <ac:spMk id="2" creationId="{053295BC-BFCA-4A6F-8D14-7F3926435051}"/>
          </ac:spMkLst>
        </pc:spChg>
        <pc:spChg chg="mod">
          <ac:chgData name="Swain, Wesley J CDT 2020" userId="6141ab07-eb37-4315-a770-4367378b3ee6" providerId="ADAL" clId="{C1C619DD-8AAB-4C1E-B9C6-9EE112CC8E81}" dt="2020-03-18T23:49:45.742" v="36" actId="20577"/>
          <ac:spMkLst>
            <pc:docMk/>
            <pc:sldMk cId="1944959667" sldId="256"/>
            <ac:spMk id="3" creationId="{B403C559-97D6-4E15-AE79-C8036102A6EA}"/>
          </ac:spMkLst>
        </pc:spChg>
      </pc:sldChg>
      <pc:sldChg chg="modSp">
        <pc:chgData name="Swain, Wesley J CDT 2020" userId="6141ab07-eb37-4315-a770-4367378b3ee6" providerId="ADAL" clId="{C1C619DD-8AAB-4C1E-B9C6-9EE112CC8E81}" dt="2020-03-18T23:49:15.223" v="35" actId="20577"/>
        <pc:sldMkLst>
          <pc:docMk/>
          <pc:sldMk cId="2913438221" sldId="258"/>
        </pc:sldMkLst>
        <pc:spChg chg="mod">
          <ac:chgData name="Swain, Wesley J CDT 2020" userId="6141ab07-eb37-4315-a770-4367378b3ee6" providerId="ADAL" clId="{C1C619DD-8AAB-4C1E-B9C6-9EE112CC8E81}" dt="2020-03-18T23:49:15.223" v="35" actId="20577"/>
          <ac:spMkLst>
            <pc:docMk/>
            <pc:sldMk cId="2913438221" sldId="258"/>
            <ac:spMk id="2" creationId="{75063BAA-4EF7-4813-A95D-D2E326FCE3B6}"/>
          </ac:spMkLst>
        </pc:spChg>
      </pc:sldChg>
      <pc:sldChg chg="modSp">
        <pc:chgData name="Swain, Wesley J CDT 2020" userId="6141ab07-eb37-4315-a770-4367378b3ee6" providerId="ADAL" clId="{C1C619DD-8AAB-4C1E-B9C6-9EE112CC8E81}" dt="2020-03-18T23:50:54.831" v="57" actId="20577"/>
        <pc:sldMkLst>
          <pc:docMk/>
          <pc:sldMk cId="3779890060" sldId="259"/>
        </pc:sldMkLst>
        <pc:spChg chg="mod">
          <ac:chgData name="Swain, Wesley J CDT 2020" userId="6141ab07-eb37-4315-a770-4367378b3ee6" providerId="ADAL" clId="{C1C619DD-8AAB-4C1E-B9C6-9EE112CC8E81}" dt="2020-03-18T23:50:54.831" v="57" actId="20577"/>
          <ac:spMkLst>
            <pc:docMk/>
            <pc:sldMk cId="3779890060" sldId="259"/>
            <ac:spMk id="2" creationId="{75063BAA-4EF7-4813-A95D-D2E326FCE3B6}"/>
          </ac:spMkLst>
        </pc:spChg>
      </pc:sldChg>
      <pc:sldChg chg="modSp">
        <pc:chgData name="Swain, Wesley J CDT 2020" userId="6141ab07-eb37-4315-a770-4367378b3ee6" providerId="ADAL" clId="{C1C619DD-8AAB-4C1E-B9C6-9EE112CC8E81}" dt="2020-03-18T23:51:28.881" v="89" actId="20577"/>
        <pc:sldMkLst>
          <pc:docMk/>
          <pc:sldMk cId="607184158" sldId="260"/>
        </pc:sldMkLst>
        <pc:spChg chg="mod">
          <ac:chgData name="Swain, Wesley J CDT 2020" userId="6141ab07-eb37-4315-a770-4367378b3ee6" providerId="ADAL" clId="{C1C619DD-8AAB-4C1E-B9C6-9EE112CC8E81}" dt="2020-03-18T23:51:28.881" v="89" actId="20577"/>
          <ac:spMkLst>
            <pc:docMk/>
            <pc:sldMk cId="607184158" sldId="260"/>
            <ac:spMk id="2" creationId="{75063BAA-4EF7-4813-A95D-D2E326FCE3B6}"/>
          </ac:spMkLst>
        </pc:spChg>
      </pc:sldChg>
      <pc:sldChg chg="modSp add">
        <pc:chgData name="Swain, Wesley J CDT 2020" userId="6141ab07-eb37-4315-a770-4367378b3ee6" providerId="ADAL" clId="{C1C619DD-8AAB-4C1E-B9C6-9EE112CC8E81}" dt="2020-03-18T23:54:28.034" v="254" actId="20577"/>
        <pc:sldMkLst>
          <pc:docMk/>
          <pc:sldMk cId="407072382" sldId="261"/>
        </pc:sldMkLst>
        <pc:spChg chg="mod">
          <ac:chgData name="Swain, Wesley J CDT 2020" userId="6141ab07-eb37-4315-a770-4367378b3ee6" providerId="ADAL" clId="{C1C619DD-8AAB-4C1E-B9C6-9EE112CC8E81}" dt="2020-03-18T23:54:28.034" v="254" actId="20577"/>
          <ac:spMkLst>
            <pc:docMk/>
            <pc:sldMk cId="407072382" sldId="261"/>
            <ac:spMk id="2" creationId="{053295BC-BFCA-4A6F-8D14-7F3926435051}"/>
          </ac:spMkLst>
        </pc:spChg>
      </pc:sldChg>
      <pc:sldChg chg="del">
        <pc:chgData name="Swain, Wesley J CDT 2020" userId="6141ab07-eb37-4315-a770-4367378b3ee6" providerId="ADAL" clId="{C1C619DD-8AAB-4C1E-B9C6-9EE112CC8E81}" dt="2020-03-18T23:52:04.260" v="90" actId="2696"/>
        <pc:sldMkLst>
          <pc:docMk/>
          <pc:sldMk cId="4219145029" sldId="261"/>
        </pc:sldMkLst>
      </pc:sldChg>
      <pc:sldChg chg="modSp add">
        <pc:chgData name="Swain, Wesley J CDT 2020" userId="6141ab07-eb37-4315-a770-4367378b3ee6" providerId="ADAL" clId="{C1C619DD-8AAB-4C1E-B9C6-9EE112CC8E81}" dt="2020-03-18T23:53:57.353" v="210" actId="20577"/>
        <pc:sldMkLst>
          <pc:docMk/>
          <pc:sldMk cId="1678177483" sldId="262"/>
        </pc:sldMkLst>
        <pc:spChg chg="mod">
          <ac:chgData name="Swain, Wesley J CDT 2020" userId="6141ab07-eb37-4315-a770-4367378b3ee6" providerId="ADAL" clId="{C1C619DD-8AAB-4C1E-B9C6-9EE112CC8E81}" dt="2020-03-18T23:53:57.353" v="210" actId="20577"/>
          <ac:spMkLst>
            <pc:docMk/>
            <pc:sldMk cId="1678177483" sldId="262"/>
            <ac:spMk id="2" creationId="{75063BAA-4EF7-4813-A95D-D2E326FCE3B6}"/>
          </ac:spMkLst>
        </pc:spChg>
      </pc:sldChg>
      <pc:sldChg chg="add del">
        <pc:chgData name="Swain, Wesley J CDT 2020" userId="6141ab07-eb37-4315-a770-4367378b3ee6" providerId="ADAL" clId="{C1C619DD-8AAB-4C1E-B9C6-9EE112CC8E81}" dt="2020-03-18T23:52:24.172" v="94" actId="2696"/>
        <pc:sldMkLst>
          <pc:docMk/>
          <pc:sldMk cId="29901486" sldId="263"/>
        </pc:sldMkLst>
      </pc:sldChg>
      <pc:sldChg chg="modSp add">
        <pc:chgData name="Swain, Wesley J CDT 2020" userId="6141ab07-eb37-4315-a770-4367378b3ee6" providerId="ADAL" clId="{C1C619DD-8AAB-4C1E-B9C6-9EE112CC8E81}" dt="2020-03-18T23:53:05.281" v="151" actId="20577"/>
        <pc:sldMkLst>
          <pc:docMk/>
          <pc:sldMk cId="4273743496" sldId="263"/>
        </pc:sldMkLst>
        <pc:spChg chg="mod">
          <ac:chgData name="Swain, Wesley J CDT 2020" userId="6141ab07-eb37-4315-a770-4367378b3ee6" providerId="ADAL" clId="{C1C619DD-8AAB-4C1E-B9C6-9EE112CC8E81}" dt="2020-03-18T23:53:05.281" v="151" actId="20577"/>
          <ac:spMkLst>
            <pc:docMk/>
            <pc:sldMk cId="4273743496" sldId="263"/>
            <ac:spMk id="2" creationId="{75063BAA-4EF7-4813-A95D-D2E326FCE3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123C-6E6E-4245-9E91-94EA8BEAE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4DB7B-661B-40FA-91F7-56A51576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CF67-9B6C-4F4B-B590-B563B1B5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C1C0-893C-4EA7-A11A-490D017A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5B81-1479-40EA-8E5C-F79B1FCD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6DDB-F6B9-45A5-B784-0B09D17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E19CE-0FDB-4A6C-A89A-F1E65EBA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6377-2080-413D-89AC-F7C54868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880-A6D6-4F1C-BAE2-CC5C79C4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097A-8F86-4124-B113-490EF2F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9504C-F2BE-49AF-BAA3-909565AAA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5687-7142-4AF4-A2CD-C557560D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65D4-345D-4E92-9383-7DF1CE2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3337-9F17-4157-A91C-1DB37D64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4292-744E-4456-9CD8-746E137E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8DE2-EE81-47C9-8595-68AEFC5C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1FE1-6104-4F94-AD49-B8F13A6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9326-C125-42A7-9250-4CE8C003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E1AE-B6D5-4E6E-A395-4296EA56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C5CC-6A06-4914-994C-A6FC9901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0FBF-7644-4EFA-B44D-F3966441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18C8-7935-40CB-A656-4C6B2AF5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6010-7749-4279-9A1A-E3B7E61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234D-8662-4726-AA0F-DAE96564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952F-AA60-4E4C-B346-83B4B5ED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6E6-9DB8-4E7D-862E-A2A90A4C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55DD-C0D6-45A0-A39A-6031F709D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8AF6F-36A0-41F5-915F-DBA39543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F8FA-82D2-4E71-A272-855F0163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E5EB-9429-475E-A7F7-1D226462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F3251-DDA8-421B-848A-1E5D11B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C724-7E17-4AF0-9F6C-2E94AF9D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45D41-9131-4F4B-B696-F6F0ECD6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3E628-CC66-4046-90B1-448A0F33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287D-E0B0-4F26-8B62-6EAC04A24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1F760-BD26-4E1C-ACF0-F44922D22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4E3F5-A28F-42A9-84A2-40EA176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29173-41AF-4C7D-AFDB-57B2CB59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9024D-E8A3-4CFC-B2B1-F05260E4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5F27-3B64-4A10-B7DB-3FED5C66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1F70E-72A2-4F5D-9A45-650D9DA8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D1579-CCEB-4226-803A-A4007360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B64BE-F851-493A-9CCD-0F124B8B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0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E1AF0-70D6-44C5-B89D-761D96C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479C-1545-4BF8-A549-CFD7B70E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A763-656A-42C0-A0EB-5F4201E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BF59-ED3E-4518-A0B5-116B749F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5300-4A50-4CA3-AE89-13664E26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7D8B-E988-4C37-A18F-48793D3F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1285-F7D4-489D-90DE-97D7C14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130F-A6E5-4CE9-B9DE-CB0FDD8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AD8B-ECEB-4CFC-855F-6D47D29D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F9A9-F729-4297-B223-667B478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9342-F3E5-4559-A72F-C102ED37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AC690-FC32-4F60-A021-7E338DD9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8EA2-2189-46B4-8964-42B508AA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D6D15-0A64-414A-9EBF-D9A7AE19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71B1D-95A8-40EB-A3E7-45EA42AD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duotone>
              <a:schemeClr val="accent3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0D8F3-63E3-45A5-9752-AE3C10F2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A957-1A87-46FE-B840-E5332AFE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618F-985B-4D65-932E-E664B943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56EE-8134-41C0-8A38-4913D57A55B2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E17D-D8AC-4057-A963-1F6B217B3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C7C6-1D70-4333-86E2-DD69C534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4C83-0000-4FDF-83A5-949552EE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95BC-BFCA-4A6F-8D14-7F3926435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IPR 1: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Rotary Inverted Pendulum 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(Ret.)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3C559-97D6-4E15-AE79-C8036102A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CDT Wesley Swain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5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6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3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9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Progress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8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95BC-BFCA-4A6F-8D14-7F3926435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Draft Proposal: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Wesson</a:t>
            </a:r>
            <a:endParaRPr 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3C559-97D6-4E15-AE79-C8036102A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CDT Wesley Swain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Wesson: Tackling Jeopardy!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7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3BAA-4EF7-4813-A95D-D2E326FC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Proposal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887-131E-4075-9252-E66D2221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43496"/>
      </p:ext>
    </p:extLst>
  </p:cSld>
  <p:clrMapOvr>
    <a:masterClrMapping/>
  </p:clrMapOvr>
</p:sld>
</file>

<file path=ppt/theme/theme1.xml><?xml version="1.0" encoding="utf-8"?>
<a:theme xmlns:a="http://schemas.openxmlformats.org/drawingml/2006/main" name="Okasak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kasaki" id="{20C1A177-A258-46C5-8EC0-58F4C9757E5D}" vid="{029A4555-9CFF-444F-B6AB-786B344CCD0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D3AC58085F04F8E96853F08A30F2B" ma:contentTypeVersion="13" ma:contentTypeDescription="Create a new document." ma:contentTypeScope="" ma:versionID="e9afa7dab06afb4b4c01e8cb8570a294">
  <xsd:schema xmlns:xsd="http://www.w3.org/2001/XMLSchema" xmlns:xs="http://www.w3.org/2001/XMLSchema" xmlns:p="http://schemas.microsoft.com/office/2006/metadata/properties" xmlns:ns3="b223b62c-a937-4bca-ad8a-f65eba266e5f" xmlns:ns4="cb4d3b21-ccbf-4786-ba37-110921545913" targetNamespace="http://schemas.microsoft.com/office/2006/metadata/properties" ma:root="true" ma:fieldsID="ad1104b1c79da1e0db020350448a4486" ns3:_="" ns4:_="">
    <xsd:import namespace="b223b62c-a937-4bca-ad8a-f65eba266e5f"/>
    <xsd:import namespace="cb4d3b21-ccbf-4786-ba37-1109215459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3b62c-a937-4bca-ad8a-f65eba266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d3b21-ccbf-4786-ba37-1109215459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95962F-4A36-437C-8E7D-AD540D9D6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3b62c-a937-4bca-ad8a-f65eba266e5f"/>
    <ds:schemaRef ds:uri="cb4d3b21-ccbf-4786-ba37-1109215459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FA5A83-2C59-4144-9668-DB8DDC8D35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7175DD-268B-4102-B3A8-D40870A76FC8}">
  <ds:schemaRefs>
    <ds:schemaRef ds:uri="http://purl.org/dc/dcmitype/"/>
    <ds:schemaRef ds:uri="b223b62c-a937-4bca-ad8a-f65eba266e5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cb4d3b21-ccbf-4786-ba37-110921545913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Okasaki</Template>
  <TotalTime>15</TotalTime>
  <Words>27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Okasaki</vt:lpstr>
      <vt:lpstr>IPR 1: Rotary Inverted Pendulum (Ret.)</vt:lpstr>
      <vt:lpstr>Problem Domain</vt:lpstr>
      <vt:lpstr>Project Data</vt:lpstr>
      <vt:lpstr>Model Output</vt:lpstr>
      <vt:lpstr>Progress Demonstration</vt:lpstr>
      <vt:lpstr>Draft Proposal: Wesson</vt:lpstr>
      <vt:lpstr>Wesson: Tackling Jeopardy!</vt:lpstr>
      <vt:lpstr>Proposal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IPR 1: Rotary Inverted Pendulum</dc:title>
  <dc:creator>Swain, Wesley J CDT 2020</dc:creator>
  <cp:lastModifiedBy>Swain, Wesley J CDT 2020</cp:lastModifiedBy>
  <cp:revision>1</cp:revision>
  <dcterms:created xsi:type="dcterms:W3CDTF">2020-03-18T23:38:38Z</dcterms:created>
  <dcterms:modified xsi:type="dcterms:W3CDTF">2020-03-18T23:54:35Z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0x0101004F0D3AC58085F04F8E96853F08A30F2B</vt:lpwstr>
  </property>
</Properties>
</file>