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6" r:id="rId5"/>
    <p:sldId id="257" r:id="rId6"/>
    <p:sldId id="259" r:id="rId7"/>
    <p:sldId id="258" r:id="rId8"/>
    <p:sldId id="260" r:id="rId9"/>
    <p:sldId id="261" r:id="rId10"/>
    <p:sldId id="262" r:id="rId11"/>
    <p:sldId id="263" r:id="rId12"/>
    <p:sldId id="264" r:id="rId13"/>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F742F-2378-42BC-9358-D185615305A3}" v="638" dt="2022-01-05T06:03:44.831"/>
    <p1510:client id="{5D04D68E-1E83-4B21-B025-3820B54B7D8B}" v="60" dt="2022-01-04T22:46:23.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13" d="100"/>
          <a:sy n="113" d="100"/>
        </p:scale>
        <p:origin x="50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和真" userId="ad574be9f5d77b6c" providerId="Windows Live" clId="Web-{5D04D68E-1E83-4B21-B025-3820B54B7D8B}"/>
    <pc:docChg chg="addSld modSld">
      <pc:chgData name="西村 和真" userId="ad574be9f5d77b6c" providerId="Windows Live" clId="Web-{5D04D68E-1E83-4B21-B025-3820B54B7D8B}" dt="2022-01-04T22:46:23.212" v="60"/>
      <pc:docMkLst>
        <pc:docMk/>
      </pc:docMkLst>
      <pc:sldChg chg="addSp modSp mod setBg">
        <pc:chgData name="西村 和真" userId="ad574be9f5d77b6c" providerId="Windows Live" clId="Web-{5D04D68E-1E83-4B21-B025-3820B54B7D8B}" dt="2022-01-04T22:39:34.141" v="13" actId="20577"/>
        <pc:sldMkLst>
          <pc:docMk/>
          <pc:sldMk cId="553726541" sldId="256"/>
        </pc:sldMkLst>
        <pc:spChg chg="mod">
          <ac:chgData name="西村 和真" userId="ad574be9f5d77b6c" providerId="Windows Live" clId="Web-{5D04D68E-1E83-4B21-B025-3820B54B7D8B}" dt="2022-01-04T22:39:24.984" v="11" actId="14100"/>
          <ac:spMkLst>
            <pc:docMk/>
            <pc:sldMk cId="553726541" sldId="256"/>
            <ac:spMk id="2" creationId="{9FB28281-3783-403A-B1AB-0182A003DFE3}"/>
          </ac:spMkLst>
        </pc:spChg>
        <pc:spChg chg="mod">
          <ac:chgData name="西村 和真" userId="ad574be9f5d77b6c" providerId="Windows Live" clId="Web-{5D04D68E-1E83-4B21-B025-3820B54B7D8B}" dt="2022-01-04T22:39:34.141" v="13" actId="20577"/>
          <ac:spMkLst>
            <pc:docMk/>
            <pc:sldMk cId="553726541" sldId="256"/>
            <ac:spMk id="3" creationId="{C4542EAC-8BF3-4BFD-9891-145BC49409C2}"/>
          </ac:spMkLst>
        </pc:spChg>
        <pc:spChg chg="add">
          <ac:chgData name="西村 和真" userId="ad574be9f5d77b6c" providerId="Windows Live" clId="Web-{5D04D68E-1E83-4B21-B025-3820B54B7D8B}" dt="2022-01-04T22:38:58.578" v="2"/>
          <ac:spMkLst>
            <pc:docMk/>
            <pc:sldMk cId="553726541" sldId="256"/>
            <ac:spMk id="8" creationId="{441B7737-E3D8-47F4-8B54-7529C7A83642}"/>
          </ac:spMkLst>
        </pc:spChg>
        <pc:spChg chg="add">
          <ac:chgData name="西村 和真" userId="ad574be9f5d77b6c" providerId="Windows Live" clId="Web-{5D04D68E-1E83-4B21-B025-3820B54B7D8B}" dt="2022-01-04T22:38:58.578" v="2"/>
          <ac:spMkLst>
            <pc:docMk/>
            <pc:sldMk cId="553726541" sldId="256"/>
            <ac:spMk id="10" creationId="{2B8A17B2-9670-43B8-BE40-4682F8D29A0A}"/>
          </ac:spMkLst>
        </pc:spChg>
        <pc:spChg chg="add">
          <ac:chgData name="西村 和真" userId="ad574be9f5d77b6c" providerId="Windows Live" clId="Web-{5D04D68E-1E83-4B21-B025-3820B54B7D8B}" dt="2022-01-04T22:38:58.578" v="2"/>
          <ac:spMkLst>
            <pc:docMk/>
            <pc:sldMk cId="553726541" sldId="256"/>
            <ac:spMk id="16" creationId="{AC1E939A-6A69-42AE-8471-3AD3A74AD78A}"/>
          </ac:spMkLst>
        </pc:spChg>
        <pc:spChg chg="add">
          <ac:chgData name="西村 和真" userId="ad574be9f5d77b6c" providerId="Windows Live" clId="Web-{5D04D68E-1E83-4B21-B025-3820B54B7D8B}" dt="2022-01-04T22:38:58.578" v="2"/>
          <ac:spMkLst>
            <pc:docMk/>
            <pc:sldMk cId="553726541" sldId="256"/>
            <ac:spMk id="18" creationId="{A0B5529D-5CAA-4BF2-B5C9-34705E7661F9}"/>
          </ac:spMkLst>
        </pc:spChg>
        <pc:spChg chg="add">
          <ac:chgData name="西村 和真" userId="ad574be9f5d77b6c" providerId="Windows Live" clId="Web-{5D04D68E-1E83-4B21-B025-3820B54B7D8B}" dt="2022-01-04T22:38:58.578" v="2"/>
          <ac:spMkLst>
            <pc:docMk/>
            <pc:sldMk cId="553726541" sldId="256"/>
            <ac:spMk id="20" creationId="{F793961F-503F-434A-880A-EA44EB4277E3}"/>
          </ac:spMkLst>
        </pc:spChg>
        <pc:picChg chg="add">
          <ac:chgData name="西村 和真" userId="ad574be9f5d77b6c" providerId="Windows Live" clId="Web-{5D04D68E-1E83-4B21-B025-3820B54B7D8B}" dt="2022-01-04T22:38:58.578" v="2"/>
          <ac:picMkLst>
            <pc:docMk/>
            <pc:sldMk cId="553726541" sldId="256"/>
            <ac:picMk id="12" creationId="{2A60B230-846B-4625-A8CA-D35FEBA73A99}"/>
          </ac:picMkLst>
        </pc:picChg>
        <pc:picChg chg="add">
          <ac:chgData name="西村 和真" userId="ad574be9f5d77b6c" providerId="Windows Live" clId="Web-{5D04D68E-1E83-4B21-B025-3820B54B7D8B}" dt="2022-01-04T22:38:58.578" v="2"/>
          <ac:picMkLst>
            <pc:docMk/>
            <pc:sldMk cId="553726541" sldId="256"/>
            <ac:picMk id="14" creationId="{7185CF21-0594-48C0-9F3E-254D6BCE9D9B}"/>
          </ac:picMkLst>
        </pc:picChg>
      </pc:sldChg>
      <pc:sldChg chg="modSp new mod modClrScheme chgLayout">
        <pc:chgData name="西村 和真" userId="ad574be9f5d77b6c" providerId="Windows Live" clId="Web-{5D04D68E-1E83-4B21-B025-3820B54B7D8B}" dt="2022-01-04T22:46:23.212" v="60"/>
        <pc:sldMkLst>
          <pc:docMk/>
          <pc:sldMk cId="552811708" sldId="257"/>
        </pc:sldMkLst>
        <pc:spChg chg="mod ord">
          <ac:chgData name="西村 和真" userId="ad574be9f5d77b6c" providerId="Windows Live" clId="Web-{5D04D68E-1E83-4B21-B025-3820B54B7D8B}" dt="2022-01-04T22:46:23.212" v="60"/>
          <ac:spMkLst>
            <pc:docMk/>
            <pc:sldMk cId="552811708" sldId="257"/>
            <ac:spMk id="2" creationId="{7D47B8DF-D977-4A3C-AB33-23E1D18768D4}"/>
          </ac:spMkLst>
        </pc:spChg>
        <pc:spChg chg="mod ord">
          <ac:chgData name="西村 和真" userId="ad574be9f5d77b6c" providerId="Windows Live" clId="Web-{5D04D68E-1E83-4B21-B025-3820B54B7D8B}" dt="2022-01-04T22:46:23.212" v="60"/>
          <ac:spMkLst>
            <pc:docMk/>
            <pc:sldMk cId="552811708" sldId="257"/>
            <ac:spMk id="3" creationId="{0BD06E64-3B53-4216-8785-2ECAC83052E2}"/>
          </ac:spMkLst>
        </pc:spChg>
      </pc:sldChg>
      <pc:sldChg chg="new">
        <pc:chgData name="西村 和真" userId="ad574be9f5d77b6c" providerId="Windows Live" clId="Web-{5D04D68E-1E83-4B21-B025-3820B54B7D8B}" dt="2022-01-04T22:38:46.109" v="1"/>
        <pc:sldMkLst>
          <pc:docMk/>
          <pc:sldMk cId="3062780891" sldId="258"/>
        </pc:sldMkLst>
      </pc:sldChg>
    </pc:docChg>
  </pc:docChgLst>
  <pc:docChgLst>
    <pc:chgData name="西村 和真" userId="ad574be9f5d77b6c" providerId="Windows Live" clId="Web-{4D9F742F-2378-42BC-9358-D185615305A3}"/>
    <pc:docChg chg="addSld modSld">
      <pc:chgData name="西村 和真" userId="ad574be9f5d77b6c" providerId="Windows Live" clId="Web-{4D9F742F-2378-42BC-9358-D185615305A3}" dt="2022-01-05T06:03:44.831" v="586" actId="20577"/>
      <pc:docMkLst>
        <pc:docMk/>
      </pc:docMkLst>
      <pc:sldChg chg="addSp modSp mod modClrScheme chgLayout">
        <pc:chgData name="西村 和真" userId="ad574be9f5d77b6c" providerId="Windows Live" clId="Web-{4D9F742F-2378-42BC-9358-D185615305A3}" dt="2022-01-04T22:57:29.594" v="109" actId="20577"/>
        <pc:sldMkLst>
          <pc:docMk/>
          <pc:sldMk cId="552811708" sldId="257"/>
        </pc:sldMkLst>
        <pc:spChg chg="mod ord">
          <ac:chgData name="西村 和真" userId="ad574be9f5d77b6c" providerId="Windows Live" clId="Web-{4D9F742F-2378-42BC-9358-D185615305A3}" dt="2022-01-04T22:47:16.982" v="0"/>
          <ac:spMkLst>
            <pc:docMk/>
            <pc:sldMk cId="552811708" sldId="257"/>
            <ac:spMk id="2" creationId="{7D47B8DF-D977-4A3C-AB33-23E1D18768D4}"/>
          </ac:spMkLst>
        </pc:spChg>
        <pc:spChg chg="mod ord">
          <ac:chgData name="西村 和真" userId="ad574be9f5d77b6c" providerId="Windows Live" clId="Web-{4D9F742F-2378-42BC-9358-D185615305A3}" dt="2022-01-04T22:57:29.594" v="109" actId="20577"/>
          <ac:spMkLst>
            <pc:docMk/>
            <pc:sldMk cId="552811708" sldId="257"/>
            <ac:spMk id="3" creationId="{0BD06E64-3B53-4216-8785-2ECAC83052E2}"/>
          </ac:spMkLst>
        </pc:spChg>
        <pc:spChg chg="add mod">
          <ac:chgData name="西村 和真" userId="ad574be9f5d77b6c" providerId="Windows Live" clId="Web-{4D9F742F-2378-42BC-9358-D185615305A3}" dt="2022-01-04T22:53:14.286" v="52" actId="20577"/>
          <ac:spMkLst>
            <pc:docMk/>
            <pc:sldMk cId="552811708" sldId="257"/>
            <ac:spMk id="4" creationId="{7A2344C7-826F-41D1-B8B0-277952A6956C}"/>
          </ac:spMkLst>
        </pc:spChg>
      </pc:sldChg>
      <pc:sldChg chg="addSp modSp">
        <pc:chgData name="西村 和真" userId="ad574be9f5d77b6c" providerId="Windows Live" clId="Web-{4D9F742F-2378-42BC-9358-D185615305A3}" dt="2022-01-04T23:10:51.851" v="309" actId="20577"/>
        <pc:sldMkLst>
          <pc:docMk/>
          <pc:sldMk cId="3062780891" sldId="258"/>
        </pc:sldMkLst>
        <pc:spChg chg="mod">
          <ac:chgData name="西村 和真" userId="ad574be9f5d77b6c" providerId="Windows Live" clId="Web-{4D9F742F-2378-42BC-9358-D185615305A3}" dt="2022-01-04T23:07:02.534" v="158" actId="20577"/>
          <ac:spMkLst>
            <pc:docMk/>
            <pc:sldMk cId="3062780891" sldId="258"/>
            <ac:spMk id="2" creationId="{D14486DC-43FA-4CFA-BCDB-FD60D64E0383}"/>
          </ac:spMkLst>
        </pc:spChg>
        <pc:spChg chg="mod">
          <ac:chgData name="西村 和真" userId="ad574be9f5d77b6c" providerId="Windows Live" clId="Web-{4D9F742F-2378-42BC-9358-D185615305A3}" dt="2022-01-04T23:10:51.851" v="309" actId="20577"/>
          <ac:spMkLst>
            <pc:docMk/>
            <pc:sldMk cId="3062780891" sldId="258"/>
            <ac:spMk id="3" creationId="{90D00E3D-4F39-4F6C-A8F0-0BF847EB6EC6}"/>
          </ac:spMkLst>
        </pc:spChg>
        <pc:spChg chg="add mod">
          <ac:chgData name="西村 和真" userId="ad574be9f5d77b6c" providerId="Windows Live" clId="Web-{4D9F742F-2378-42BC-9358-D185615305A3}" dt="2022-01-04T23:02:50.241" v="151" actId="1076"/>
          <ac:spMkLst>
            <pc:docMk/>
            <pc:sldMk cId="3062780891" sldId="258"/>
            <ac:spMk id="4" creationId="{C9EC988F-5C42-4C15-96A8-F13D82CA3744}"/>
          </ac:spMkLst>
        </pc:spChg>
      </pc:sldChg>
      <pc:sldChg chg="modSp add replId">
        <pc:chgData name="西村 和真" userId="ad574be9f5d77b6c" providerId="Windows Live" clId="Web-{4D9F742F-2378-42BC-9358-D185615305A3}" dt="2022-01-04T22:55:50.123" v="99" actId="20577"/>
        <pc:sldMkLst>
          <pc:docMk/>
          <pc:sldMk cId="1138482893" sldId="259"/>
        </pc:sldMkLst>
        <pc:spChg chg="mod">
          <ac:chgData name="西村 和真" userId="ad574be9f5d77b6c" providerId="Windows Live" clId="Web-{4D9F742F-2378-42BC-9358-D185615305A3}" dt="2022-01-04T22:55:50.123" v="99" actId="20577"/>
          <ac:spMkLst>
            <pc:docMk/>
            <pc:sldMk cId="1138482893" sldId="259"/>
            <ac:spMk id="3" creationId="{0BD06E64-3B53-4216-8785-2ECAC83052E2}"/>
          </ac:spMkLst>
        </pc:spChg>
      </pc:sldChg>
      <pc:sldChg chg="modSp new">
        <pc:chgData name="西村 和真" userId="ad574be9f5d77b6c" providerId="Windows Live" clId="Web-{4D9F742F-2378-42BC-9358-D185615305A3}" dt="2022-01-04T23:13:24.323" v="384" actId="20577"/>
        <pc:sldMkLst>
          <pc:docMk/>
          <pc:sldMk cId="4008079597" sldId="260"/>
        </pc:sldMkLst>
        <pc:spChg chg="mod">
          <ac:chgData name="西村 和真" userId="ad574be9f5d77b6c" providerId="Windows Live" clId="Web-{4D9F742F-2378-42BC-9358-D185615305A3}" dt="2022-01-04T23:11:53.478" v="313" actId="20577"/>
          <ac:spMkLst>
            <pc:docMk/>
            <pc:sldMk cId="4008079597" sldId="260"/>
            <ac:spMk id="2" creationId="{61E14FD0-DE4E-4495-A7AB-998BFA2BACE6}"/>
          </ac:spMkLst>
        </pc:spChg>
        <pc:spChg chg="mod">
          <ac:chgData name="西村 和真" userId="ad574be9f5d77b6c" providerId="Windows Live" clId="Web-{4D9F742F-2378-42BC-9358-D185615305A3}" dt="2022-01-04T23:13:24.323" v="384" actId="20577"/>
          <ac:spMkLst>
            <pc:docMk/>
            <pc:sldMk cId="4008079597" sldId="260"/>
            <ac:spMk id="3" creationId="{E45EB971-D52F-429B-8E9D-6A469E1D9291}"/>
          </ac:spMkLst>
        </pc:spChg>
      </pc:sldChg>
      <pc:sldChg chg="modSp new">
        <pc:chgData name="西村 和真" userId="ad574be9f5d77b6c" providerId="Windows Live" clId="Web-{4D9F742F-2378-42BC-9358-D185615305A3}" dt="2022-01-05T06:03:44.831" v="586" actId="20577"/>
        <pc:sldMkLst>
          <pc:docMk/>
          <pc:sldMk cId="1445761952" sldId="261"/>
        </pc:sldMkLst>
        <pc:spChg chg="mod">
          <ac:chgData name="西村 和真" userId="ad574be9f5d77b6c" providerId="Windows Live" clId="Web-{4D9F742F-2378-42BC-9358-D185615305A3}" dt="2022-01-04T23:14:25.013" v="391" actId="20577"/>
          <ac:spMkLst>
            <pc:docMk/>
            <pc:sldMk cId="1445761952" sldId="261"/>
            <ac:spMk id="2" creationId="{47C1327F-781C-439A-B9B9-35E2B1800FDD}"/>
          </ac:spMkLst>
        </pc:spChg>
        <pc:spChg chg="mod">
          <ac:chgData name="西村 和真" userId="ad574be9f5d77b6c" providerId="Windows Live" clId="Web-{4D9F742F-2378-42BC-9358-D185615305A3}" dt="2022-01-05T06:03:44.831" v="586" actId="20577"/>
          <ac:spMkLst>
            <pc:docMk/>
            <pc:sldMk cId="1445761952" sldId="261"/>
            <ac:spMk id="3" creationId="{6F4B0E2E-67BF-4BD7-9BDC-1D17D8A0FE80}"/>
          </ac:spMkLst>
        </pc:spChg>
      </pc:sldChg>
      <pc:sldChg chg="delSp modSp new mod modClrScheme chgLayout">
        <pc:chgData name="西村 和真" userId="ad574be9f5d77b6c" providerId="Windows Live" clId="Web-{4D9F742F-2378-42BC-9358-D185615305A3}" dt="2022-01-04T23:17:18.349" v="453" actId="20577"/>
        <pc:sldMkLst>
          <pc:docMk/>
          <pc:sldMk cId="2845572538" sldId="262"/>
        </pc:sldMkLst>
        <pc:spChg chg="mod ord">
          <ac:chgData name="西村 和真" userId="ad574be9f5d77b6c" providerId="Windows Live" clId="Web-{4D9F742F-2378-42BC-9358-D185615305A3}" dt="2022-01-04T23:17:18.349" v="453" actId="20577"/>
          <ac:spMkLst>
            <pc:docMk/>
            <pc:sldMk cId="2845572538" sldId="262"/>
            <ac:spMk id="2" creationId="{288E7A0D-643D-41AF-A3C7-43C4E35F5017}"/>
          </ac:spMkLst>
        </pc:spChg>
        <pc:spChg chg="del">
          <ac:chgData name="西村 和真" userId="ad574be9f5d77b6c" providerId="Windows Live" clId="Web-{4D9F742F-2378-42BC-9358-D185615305A3}" dt="2022-01-04T23:16:44.208" v="445"/>
          <ac:spMkLst>
            <pc:docMk/>
            <pc:sldMk cId="2845572538" sldId="262"/>
            <ac:spMk id="3" creationId="{0AB1BC25-D18C-475E-936E-599852DBCBBB}"/>
          </ac:spMkLst>
        </pc:spChg>
      </pc:sldChg>
      <pc:sldChg chg="addSp modSp new mod modClrScheme chgLayout">
        <pc:chgData name="西村 和真" userId="ad574be9f5d77b6c" providerId="Windows Live" clId="Web-{4D9F742F-2378-42BC-9358-D185615305A3}" dt="2022-01-05T00:01:47.912" v="509" actId="20577"/>
        <pc:sldMkLst>
          <pc:docMk/>
          <pc:sldMk cId="973467350" sldId="263"/>
        </pc:sldMkLst>
        <pc:spChg chg="mod ord">
          <ac:chgData name="西村 和真" userId="ad574be9f5d77b6c" providerId="Windows Live" clId="Web-{4D9F742F-2378-42BC-9358-D185615305A3}" dt="2022-01-05T00:00:50.490" v="468" actId="20577"/>
          <ac:spMkLst>
            <pc:docMk/>
            <pc:sldMk cId="973467350" sldId="263"/>
            <ac:spMk id="2" creationId="{8AB07B2A-2261-43B6-85FF-132167C6F769}"/>
          </ac:spMkLst>
        </pc:spChg>
        <pc:spChg chg="add mod ord">
          <ac:chgData name="西村 和真" userId="ad574be9f5d77b6c" providerId="Windows Live" clId="Web-{4D9F742F-2378-42BC-9358-D185615305A3}" dt="2022-01-05T00:01:47.912" v="509" actId="20577"/>
          <ac:spMkLst>
            <pc:docMk/>
            <pc:sldMk cId="973467350" sldId="263"/>
            <ac:spMk id="3" creationId="{7A96E2B9-DC51-4963-A0A4-FED817AB3738}"/>
          </ac:spMkLst>
        </pc:spChg>
      </pc:sldChg>
      <pc:sldChg chg="modSp new">
        <pc:chgData name="西村 和真" userId="ad574be9f5d77b6c" providerId="Windows Live" clId="Web-{4D9F742F-2378-42BC-9358-D185615305A3}" dt="2022-01-05T00:03:53.243" v="584" actId="20577"/>
        <pc:sldMkLst>
          <pc:docMk/>
          <pc:sldMk cId="4213949105" sldId="264"/>
        </pc:sldMkLst>
        <pc:spChg chg="mod">
          <ac:chgData name="西村 和真" userId="ad574be9f5d77b6c" providerId="Windows Live" clId="Web-{4D9F742F-2378-42BC-9358-D185615305A3}" dt="2022-01-05T00:02:34.788" v="518" actId="20577"/>
          <ac:spMkLst>
            <pc:docMk/>
            <pc:sldMk cId="4213949105" sldId="264"/>
            <ac:spMk id="2" creationId="{0D993779-9FD1-459D-929C-6F78E11CD225}"/>
          </ac:spMkLst>
        </pc:spChg>
        <pc:spChg chg="mod">
          <ac:chgData name="西村 和真" userId="ad574be9f5d77b6c" providerId="Windows Live" clId="Web-{4D9F742F-2378-42BC-9358-D185615305A3}" dt="2022-01-05T00:03:53.243" v="584" actId="20577"/>
          <ac:spMkLst>
            <pc:docMk/>
            <pc:sldMk cId="4213949105" sldId="264"/>
            <ac:spMk id="3" creationId="{875F1E98-9C39-40AC-80C9-7980E5647E2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B0B6BA-5107-41C2-813F-FE76D6B23769}" type="datetime1">
              <a:rPr lang="ja-JP" altLang="en-US" smtClean="0">
                <a:latin typeface="Meiryo UI" panose="020B0604030504040204" pitchFamily="50" charset="-128"/>
                <a:ea typeface="Meiryo UI" panose="020B0604030504040204" pitchFamily="50" charset="-128"/>
              </a:rPr>
              <a:t>2022/1/4</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36A4683-D92C-4A09-B3CF-6EB4FA92C07E}" type="datetime1">
              <a:rPr lang="ja-JP" altLang="en-US" noProof="0" smtClean="0"/>
              <a:t>2022/1/4</a:t>
            </a:fld>
            <a:endParaRPr lang="ja-JP" altLang="en-US" noProof="0">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918CCA95-4F40-4CDD-BF1E-B8C9EB86EE73}"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918CCA95-4F40-4CDD-BF1E-B8C9EB86EE73}" type="slidenum">
              <a:rPr lang="en-US" altLang="ja-JP" smtClean="0">
                <a:latin typeface="Meiryo UI" panose="020B0604030504040204" pitchFamily="50" charset="-128"/>
                <a:ea typeface="Meiryo UI" panose="020B0604030504040204" pitchFamily="50" charset="-128"/>
              </a:rPr>
              <a:t>1</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長方形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2611808" y="3428998"/>
            <a:ext cx="5518066" cy="2268559"/>
          </a:xfrm>
        </p:spPr>
        <p:txBody>
          <a:bodyPr rtlCol="0" anchor="t">
            <a:normAutofit/>
          </a:bodyPr>
          <a:lstStyle>
            <a:lvl1pPr algn="r">
              <a:defRPr sz="60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サブタイトル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latin typeface="Meiryo UI" panose="020B0604030504040204" pitchFamily="50" charset="-128"/>
                <a:ea typeface="Meiryo UI" panose="020B0604030504040204" pitchFamily="50" charset="-128"/>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A782683-FCAB-409D-A50E-5523CEAD570D}" type="datetime1">
              <a:rPr lang="ja-JP" altLang="en-US" noProof="0" smtClean="0"/>
              <a:t>2022/1/4</a:t>
            </a:fld>
            <a:endParaRPr lang="ja-JP" altLang="en-US" noProof="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Ins="45720" rtlCol="0"/>
          <a:lstStyle>
            <a:lvl1pPr>
              <a:defRPr>
                <a:latin typeface="Meiryo UI" panose="020B0604030504040204" pitchFamily="50" charset="-128"/>
                <a:ea typeface="Meiryo UI" panose="020B0604030504040204" pitchFamily="50" charset="-128"/>
              </a:defRPr>
            </a:lvl1pPr>
          </a:lstStyle>
          <a:p>
            <a:fld id="{600CBFCC-E1FF-473E-BF42-70E7405CF173}" type="slidenum">
              <a:rPr lang="en-US" altLang="ja-JP" noProof="0" smtClean="0"/>
              <a:pPr/>
              <a:t>‹#›</a:t>
            </a:fld>
            <a:endParaRPr lang="ja-JP" altLang="en-US" noProof="0"/>
          </a:p>
        </p:txBody>
      </p:sp>
      <p:sp>
        <p:nvSpPr>
          <p:cNvPr id="13" name="テキスト ボックス 12"/>
          <p:cNvSpPr txBox="1"/>
          <p:nvPr/>
        </p:nvSpPr>
        <p:spPr>
          <a:xfrm>
            <a:off x="2191282" y="3262852"/>
            <a:ext cx="415636" cy="461665"/>
          </a:xfrm>
          <a:prstGeom prst="rect">
            <a:avLst/>
          </a:prstGeom>
          <a:noFill/>
        </p:spPr>
        <p:txBody>
          <a:bodyPr wrap="square" rtlCol="0">
            <a:spAutoFit/>
          </a:bodyPr>
          <a:lstStyle/>
          <a:p>
            <a:pPr algn="r" rtl="0"/>
            <a:r>
              <a:rPr lang="en-US" altLang="ja-JP" sz="2400" noProof="0" dirty="0">
                <a:solidFill>
                  <a:schemeClr val="accent6"/>
                </a:solidFill>
                <a:latin typeface="Wingdings 3" panose="05040102010807070707" pitchFamily="18" charset="2"/>
                <a:ea typeface="Meiryo UI" panose="020B0604030504040204" pitchFamily="50" charset="-128"/>
              </a:rPr>
              <a:t>z</a:t>
            </a:r>
            <a:endParaRPr lang="ja-JP" altLang="en-US" sz="2400" noProof="0" dirty="0">
              <a:solidFill>
                <a:schemeClr val="accent6"/>
              </a:solidFill>
              <a:latin typeface="Wingdings 3" panose="05040102010807070707" pitchFamily="18" charset="2"/>
              <a:ea typeface="Meiryo UI" panose="020B0604030504040204" pitchFamily="50" charset="-128"/>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14" name="長方形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長方形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テキスト ボックス 8"/>
          <p:cNvSpPr txBox="1"/>
          <p:nvPr/>
        </p:nvSpPr>
        <p:spPr>
          <a:xfrm>
            <a:off x="2194236" y="641225"/>
            <a:ext cx="415636" cy="369332"/>
          </a:xfrm>
          <a:prstGeom prst="rect">
            <a:avLst/>
          </a:prstGeom>
          <a:noFill/>
        </p:spPr>
        <p:txBody>
          <a:bodyPr wrap="square" rtlCol="0">
            <a:spAutoFit/>
          </a:bodyPr>
          <a:lstStyle/>
          <a:p>
            <a:pPr algn="r" rtl="0"/>
            <a:r>
              <a:rPr lang="en-US" altLang="ja-JP" sz="1800" noProof="0">
                <a:solidFill>
                  <a:schemeClr val="accent6"/>
                </a:solidFill>
                <a:latin typeface="Wingdings 3" panose="05040102010807070707" pitchFamily="18" charset="2"/>
              </a:rPr>
              <a:t>z</a:t>
            </a:r>
            <a:endParaRPr lang="ja-JP" altLang="en-US" sz="1000" noProof="0">
              <a:solidFill>
                <a:schemeClr val="accent6"/>
              </a:solidFill>
              <a:latin typeface="MS Shell Dlg 2" panose="020B0604030504040204" pitchFamily="34" charset="0"/>
            </a:endParaRPr>
          </a:p>
        </p:txBody>
      </p:sp>
      <p:sp>
        <p:nvSpPr>
          <p:cNvPr id="2" name="タイトル 1"/>
          <p:cNvSpPr>
            <a:spLocks noGrp="1"/>
          </p:cNvSpPr>
          <p:nvPr>
            <p:ph type="title"/>
          </p:nvPr>
        </p:nvSpPr>
        <p:spPr>
          <a:xfrm>
            <a:off x="2611808" y="808056"/>
            <a:ext cx="7954091" cy="1077229"/>
          </a:xfrm>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4F3AEF9E-CEE7-4754-8A45-57942B6CDE3B}" type="datetime1">
              <a:rPr lang="ja-JP" altLang="en-US" noProof="0" smtClean="0"/>
              <a:t>2022/1/4</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600CBFCC-E1FF-473E-BF42-70E7405CF173}" type="slidenum">
              <a:rPr lang="en-US" altLang="ja-JP" noProof="0" smtClean="0"/>
              <a:t>‹#›</a:t>
            </a:fld>
            <a:endParaRPr lang="ja-JP" alt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15" name="長方形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長方形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テキスト ボックス 8"/>
          <p:cNvSpPr txBox="1"/>
          <p:nvPr/>
        </p:nvSpPr>
        <p:spPr>
          <a:xfrm rot="5400000">
            <a:off x="10337141" y="416061"/>
            <a:ext cx="415636" cy="369332"/>
          </a:xfrm>
          <a:prstGeom prst="rect">
            <a:avLst/>
          </a:prstGeom>
          <a:noFill/>
        </p:spPr>
        <p:txBody>
          <a:bodyPr wrap="square" rtlCol="0">
            <a:spAutoFit/>
          </a:bodyPr>
          <a:lstStyle/>
          <a:p>
            <a:pPr algn="r" rtl="0"/>
            <a:r>
              <a:rPr lang="en-US" altLang="ja-JP" sz="1800" noProof="0">
                <a:solidFill>
                  <a:schemeClr val="accent6"/>
                </a:solidFill>
                <a:latin typeface="Wingdings 3" panose="05040102010807070707" pitchFamily="18" charset="2"/>
              </a:rPr>
              <a:t>z</a:t>
            </a:r>
            <a:endParaRPr lang="ja-JP" altLang="en-US" sz="1000" noProof="0">
              <a:solidFill>
                <a:schemeClr val="accent6"/>
              </a:solidFill>
              <a:latin typeface="MS Shell Dlg 2" panose="020B0604030504040204" pitchFamily="34" charset="0"/>
            </a:endParaRPr>
          </a:p>
        </p:txBody>
      </p:sp>
      <p:sp>
        <p:nvSpPr>
          <p:cNvPr id="2" name="縦書きタイトル 1"/>
          <p:cNvSpPr>
            <a:spLocks noGrp="1"/>
          </p:cNvSpPr>
          <p:nvPr>
            <p:ph type="title" orient="vert"/>
          </p:nvPr>
        </p:nvSpPr>
        <p:spPr>
          <a:xfrm>
            <a:off x="9239380" y="805818"/>
            <a:ext cx="1326519" cy="5244126"/>
          </a:xfrm>
        </p:spPr>
        <p:txBody>
          <a:bodyPr vert="eaVert" rtlCol="0"/>
          <a:lstStyle>
            <a:lvl1pPr algn="l">
              <a:defRPr/>
            </a:lvl1pPr>
          </a:lstStyle>
          <a:p>
            <a:pPr rtl="0"/>
            <a:r>
              <a:rPr lang="ja-JP" altLang="en-US" noProof="0"/>
              <a:t>マスター タイトルの書式設定</a:t>
            </a:r>
          </a:p>
        </p:txBody>
      </p:sp>
      <p:sp>
        <p:nvSpPr>
          <p:cNvPr id="3" name="縦書きテキスト プレースホルダー 2"/>
          <p:cNvSpPr>
            <a:spLocks noGrp="1"/>
          </p:cNvSpPr>
          <p:nvPr>
            <p:ph type="body" orient="vert" idx="1" hasCustomPrompt="1"/>
          </p:nvPr>
        </p:nvSpPr>
        <p:spPr>
          <a:xfrm>
            <a:off x="2608751" y="970410"/>
            <a:ext cx="6466903" cy="5079534"/>
          </a:xfrm>
        </p:spPr>
        <p:txBody>
          <a:bodyPr vert="eaVert"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7370F85B-20C5-45E0-BBBE-B9CC09B1EDB8}" type="datetime1">
              <a:rPr lang="ja-JP" altLang="en-US" noProof="0" smtClean="0"/>
              <a:t>2022/1/4</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600CBFCC-E1FF-473E-BF42-70E7405CF173}" type="slidenum">
              <a:rPr lang="en-US" altLang="ja-JP" noProof="0" smtClean="0"/>
              <a:t>‹#›</a:t>
            </a:fld>
            <a:endParaRPr lang="ja-JP" alt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9" name="長方形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長方形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3" name="コンテンツ プレースホルダー 2"/>
          <p:cNvSpPr>
            <a:spLocks noGrp="1"/>
          </p:cNvSpPr>
          <p:nvPr>
            <p:ph idx="1" hasCustomPrompt="1"/>
          </p:nvPr>
        </p:nvSpPr>
        <p:spPr/>
        <p:txBody>
          <a:bodyPr rtlCol="0" anchor="ct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10B8BB72-40CD-4FA3-9585-B35FB2BA3CFB}" type="datetime1">
              <a:rPr lang="ja-JP" altLang="en-US" noProof="0" smtClean="0"/>
              <a:t>2022/1/4</a:t>
            </a:fld>
            <a:endParaRPr lang="ja-JP" altLang="en-US" noProof="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600CBFCC-E1FF-473E-BF42-70E7405CF173}" type="slidenum">
              <a:rPr lang="en-US" altLang="ja-JP" noProof="0" smtClean="0"/>
              <a:pPr/>
              <a:t>‹#›</a:t>
            </a:fld>
            <a:endParaRPr lang="ja-JP" altLang="en-US" noProof="0"/>
          </a:p>
        </p:txBody>
      </p:sp>
      <p:sp>
        <p:nvSpPr>
          <p:cNvPr id="7" name="テキスト ボックス 6"/>
          <p:cNvSpPr txBox="1"/>
          <p:nvPr/>
        </p:nvSpPr>
        <p:spPr>
          <a:xfrm>
            <a:off x="2194943" y="641225"/>
            <a:ext cx="415636" cy="369332"/>
          </a:xfrm>
          <a:prstGeom prst="rect">
            <a:avLst/>
          </a:prstGeom>
          <a:noFill/>
        </p:spPr>
        <p:txBody>
          <a:bodyPr wrap="square" rtlCol="0">
            <a:spAutoFit/>
          </a:bodyPr>
          <a:lstStyle/>
          <a:p>
            <a:pPr algn="r" rtl="0"/>
            <a:r>
              <a:rPr lang="en-US" altLang="ja-JP" sz="1800" noProof="0" dirty="0">
                <a:solidFill>
                  <a:schemeClr val="accent6"/>
                </a:solidFill>
                <a:latin typeface="Wingdings 3" panose="05040102010807070707" pitchFamily="18" charset="2"/>
                <a:ea typeface="Meiryo UI" panose="020B0604030504040204" pitchFamily="50" charset="-128"/>
              </a:rPr>
              <a:t>z</a:t>
            </a:r>
            <a:endParaRPr lang="ja-JP" altLang="en-US" sz="1000" noProof="0" dirty="0">
              <a:solidFill>
                <a:schemeClr val="accent6"/>
              </a:solidFill>
              <a:latin typeface="Wingdings 3" panose="05040102010807070707" pitchFamily="18" charset="2"/>
              <a:ea typeface="Meiryo UI" panose="020B0604030504040204" pitchFamily="50" charset="-128"/>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4" name="長方形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長方形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テキスト ボックス 10"/>
          <p:cNvSpPr txBox="1"/>
          <p:nvPr/>
        </p:nvSpPr>
        <p:spPr>
          <a:xfrm>
            <a:off x="2191843" y="2962586"/>
            <a:ext cx="415636" cy="369332"/>
          </a:xfrm>
          <a:prstGeom prst="rect">
            <a:avLst/>
          </a:prstGeom>
          <a:noFill/>
        </p:spPr>
        <p:txBody>
          <a:bodyPr wrap="square" rtlCol="0">
            <a:spAutoFit/>
          </a:bodyPr>
          <a:lstStyle/>
          <a:p>
            <a:pPr algn="r" rtl="0"/>
            <a:r>
              <a:rPr lang="en-US" altLang="ja-JP" sz="1800" noProof="0" dirty="0">
                <a:solidFill>
                  <a:schemeClr val="accent6"/>
                </a:solidFill>
                <a:latin typeface="Wingdings 3" panose="05040102010807070707" pitchFamily="18" charset="2"/>
              </a:rPr>
              <a:t>z</a:t>
            </a:r>
            <a:endParaRPr lang="ja-JP" altLang="en-US" sz="1000" noProof="0" dirty="0">
              <a:solidFill>
                <a:schemeClr val="accent6"/>
              </a:solidFill>
              <a:latin typeface="MS Shell Dlg 2" panose="020B0604030504040204" pitchFamily="34" charset="0"/>
            </a:endParaRPr>
          </a:p>
        </p:txBody>
      </p:sp>
      <p:sp>
        <p:nvSpPr>
          <p:cNvPr id="2" name="タイトル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ja-JP" altLang="en-US" noProof="0"/>
              <a:t>マスター タイトルの書式設定</a:t>
            </a:r>
          </a:p>
        </p:txBody>
      </p:sp>
      <p:sp>
        <p:nvSpPr>
          <p:cNvPr id="3" name="テキスト プレースホルダー 2"/>
          <p:cNvSpPr>
            <a:spLocks noGrp="1"/>
          </p:cNvSpPr>
          <p:nvPr>
            <p:ph type="body" idx="1" hasCustomPrompt="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4" name="日付プレースホルダー 3"/>
          <p:cNvSpPr>
            <a:spLocks noGrp="1"/>
          </p:cNvSpPr>
          <p:nvPr>
            <p:ph type="dt" sz="half" idx="10"/>
          </p:nvPr>
        </p:nvSpPr>
        <p:spPr/>
        <p:txBody>
          <a:bodyPr rtlCol="0"/>
          <a:lstStyle/>
          <a:p>
            <a:pPr rtl="0"/>
            <a:fld id="{7F8A2ED7-EFFB-46EA-8AC0-9EF20DCE896D}" type="datetime1">
              <a:rPr lang="ja-JP" altLang="en-US" noProof="0" smtClean="0"/>
              <a:t>2022/1/4</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600CBFCC-E1FF-473E-BF42-70E7405CF173}" type="slidenum">
              <a:rPr lang="tr-TR" altLang="ja-JP" noProof="0" smtClean="0"/>
              <a:t>‹#›</a:t>
            </a:fld>
            <a:endParaRPr lang="ja-JP" altLang="en-US"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6" name="長方形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長方形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2609873" y="805817"/>
            <a:ext cx="7950984" cy="1081705"/>
          </a:xfrm>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hasCustomPrompt="1"/>
          </p:nvPr>
        </p:nvSpPr>
        <p:spPr>
          <a:xfrm>
            <a:off x="2605374" y="2052116"/>
            <a:ext cx="3891960" cy="3997828"/>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hasCustomPrompt="1"/>
          </p:nvPr>
        </p:nvSpPr>
        <p:spPr>
          <a:xfrm>
            <a:off x="6666636" y="2052114"/>
            <a:ext cx="3894222" cy="3997829"/>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p>
            <a:pPr rtl="0"/>
            <a:fld id="{DFE8B6F1-B1B5-450A-890C-4A5F75705C19}" type="datetime1">
              <a:rPr lang="ja-JP" altLang="en-US" noProof="0" smtClean="0"/>
              <a:t>2022/1/4</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00CBFCC-E1FF-473E-BF42-70E7405CF173}" type="slidenum">
              <a:rPr lang="en-US" altLang="ja-JP" noProof="0" smtClean="0"/>
              <a:t>‹#›</a:t>
            </a:fld>
            <a:endParaRPr lang="ja-JP" altLang="en-US" noProof="0"/>
          </a:p>
        </p:txBody>
      </p:sp>
      <p:sp>
        <p:nvSpPr>
          <p:cNvPr id="10" name="テキスト ボックス 9"/>
          <p:cNvSpPr txBox="1"/>
          <p:nvPr/>
        </p:nvSpPr>
        <p:spPr>
          <a:xfrm>
            <a:off x="2196172" y="641223"/>
            <a:ext cx="415636" cy="369332"/>
          </a:xfrm>
          <a:prstGeom prst="rect">
            <a:avLst/>
          </a:prstGeom>
          <a:noFill/>
        </p:spPr>
        <p:txBody>
          <a:bodyPr wrap="square" rtlCol="0">
            <a:spAutoFit/>
          </a:bodyPr>
          <a:lstStyle/>
          <a:p>
            <a:pPr algn="r" rtl="0"/>
            <a:r>
              <a:rPr lang="en-US" altLang="ja-JP" sz="1800" noProof="0">
                <a:solidFill>
                  <a:schemeClr val="accent6"/>
                </a:solidFill>
                <a:latin typeface="Wingdings 3" panose="05040102010807070707" pitchFamily="18" charset="2"/>
              </a:rPr>
              <a:t>z</a:t>
            </a:r>
            <a:endParaRPr lang="ja-JP" altLang="en-U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0" name="長方形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長方形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テキスト ボックス 11"/>
          <p:cNvSpPr txBox="1"/>
          <p:nvPr/>
        </p:nvSpPr>
        <p:spPr>
          <a:xfrm>
            <a:off x="2193650" y="636424"/>
            <a:ext cx="415636" cy="369332"/>
          </a:xfrm>
          <a:prstGeom prst="rect">
            <a:avLst/>
          </a:prstGeom>
          <a:noFill/>
        </p:spPr>
        <p:txBody>
          <a:bodyPr wrap="square" rtlCol="0">
            <a:spAutoFit/>
          </a:bodyPr>
          <a:lstStyle/>
          <a:p>
            <a:pPr algn="r" rtl="0"/>
            <a:r>
              <a:rPr lang="en-US" altLang="ja-JP" sz="1800" noProof="0">
                <a:solidFill>
                  <a:schemeClr val="accent6"/>
                </a:solidFill>
                <a:latin typeface="Wingdings 3" panose="05040102010807070707" pitchFamily="18" charset="2"/>
              </a:rPr>
              <a:t>z</a:t>
            </a:r>
            <a:endParaRPr lang="ja-JP" altLang="en-US" sz="1000" noProof="0">
              <a:solidFill>
                <a:schemeClr val="accent6"/>
              </a:solidFill>
              <a:latin typeface="MS Shell Dlg 2" panose="020B0604030504040204" pitchFamily="34" charset="0"/>
            </a:endParaRPr>
          </a:p>
        </p:txBody>
      </p:sp>
      <p:sp>
        <p:nvSpPr>
          <p:cNvPr id="2" name="タイトル 1"/>
          <p:cNvSpPr>
            <a:spLocks noGrp="1"/>
          </p:cNvSpPr>
          <p:nvPr>
            <p:ph type="title"/>
          </p:nvPr>
        </p:nvSpPr>
        <p:spPr>
          <a:xfrm>
            <a:off x="2609873" y="805818"/>
            <a:ext cx="7956560" cy="1078348"/>
          </a:xfrm>
        </p:spPr>
        <p:txBody>
          <a:bodyPr rtlCol="0"/>
          <a:lstStyle/>
          <a:p>
            <a:pPr rtl="0"/>
            <a:r>
              <a:rPr lang="ja-JP" altLang="en-US" noProof="0"/>
              <a:t>マスター タイトルの書式設定</a:t>
            </a:r>
          </a:p>
        </p:txBody>
      </p:sp>
      <p:sp>
        <p:nvSpPr>
          <p:cNvPr id="3" name="テキスト プレースホルダー 2"/>
          <p:cNvSpPr>
            <a:spLocks noGrp="1"/>
          </p:cNvSpPr>
          <p:nvPr>
            <p:ph type="body" idx="1" hasCustomPrompt="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テキストのスタイルを編集する</a:t>
            </a:r>
          </a:p>
        </p:txBody>
      </p:sp>
      <p:sp>
        <p:nvSpPr>
          <p:cNvPr id="4" name="コンテンツ プレースホルダー 3"/>
          <p:cNvSpPr>
            <a:spLocks noGrp="1"/>
          </p:cNvSpPr>
          <p:nvPr>
            <p:ph sz="half" idx="2" hasCustomPrompt="1"/>
          </p:nvPr>
        </p:nvSpPr>
        <p:spPr>
          <a:xfrm>
            <a:off x="2609285" y="2851331"/>
            <a:ext cx="3893623" cy="3071434"/>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p:cNvSpPr>
            <a:spLocks noGrp="1"/>
          </p:cNvSpPr>
          <p:nvPr>
            <p:ph type="body" sz="quarter" idx="3" hasCustomPrompt="1"/>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テキストのスタイルを編集する</a:t>
            </a:r>
          </a:p>
        </p:txBody>
      </p:sp>
      <p:sp>
        <p:nvSpPr>
          <p:cNvPr id="6" name="コンテンツ プレースホルダー 5"/>
          <p:cNvSpPr>
            <a:spLocks noGrp="1"/>
          </p:cNvSpPr>
          <p:nvPr>
            <p:ph sz="quarter" idx="4" hasCustomPrompt="1"/>
          </p:nvPr>
        </p:nvSpPr>
        <p:spPr>
          <a:xfrm>
            <a:off x="6666635" y="2851331"/>
            <a:ext cx="3899798" cy="3071434"/>
          </a:xfrm>
        </p:spPr>
        <p:txBody>
          <a:bodyPr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p:cNvSpPr>
            <a:spLocks noGrp="1"/>
          </p:cNvSpPr>
          <p:nvPr>
            <p:ph type="dt" sz="half" idx="10"/>
          </p:nvPr>
        </p:nvSpPr>
        <p:spPr/>
        <p:txBody>
          <a:bodyPr rtlCol="0"/>
          <a:lstStyle/>
          <a:p>
            <a:pPr rtl="0"/>
            <a:fld id="{1BDE5F1B-8A12-4D2D-AC54-4511A35551A0}" type="datetime1">
              <a:rPr lang="ja-JP" altLang="en-US" noProof="0" smtClean="0"/>
              <a:t>2022/1/4</a:t>
            </a:fld>
            <a:endParaRPr lang="ja-JP" altLang="en-US" noProof="0"/>
          </a:p>
        </p:txBody>
      </p:sp>
      <p:sp>
        <p:nvSpPr>
          <p:cNvPr id="8" name="フッター プレースホルダー 7"/>
          <p:cNvSpPr>
            <a:spLocks noGrp="1"/>
          </p:cNvSpPr>
          <p:nvPr>
            <p:ph type="ftr" sz="quarter" idx="11"/>
          </p:nvPr>
        </p:nvSpPr>
        <p:spPr/>
        <p:txBody>
          <a:bodyPr rtlCol="0"/>
          <a:lstStyle/>
          <a:p>
            <a:pPr rtl="0"/>
            <a:endParaRPr lang="ja-JP" altLang="en-US" noProof="0"/>
          </a:p>
        </p:txBody>
      </p:sp>
      <p:sp>
        <p:nvSpPr>
          <p:cNvPr id="9" name="スライド番号プレースホルダー 8"/>
          <p:cNvSpPr>
            <a:spLocks noGrp="1"/>
          </p:cNvSpPr>
          <p:nvPr>
            <p:ph type="sldNum" sz="quarter" idx="12"/>
          </p:nvPr>
        </p:nvSpPr>
        <p:spPr/>
        <p:txBody>
          <a:bodyPr rtlCol="0"/>
          <a:lstStyle/>
          <a:p>
            <a:pPr rtl="0"/>
            <a:fld id="{600CBFCC-E1FF-473E-BF42-70E7405CF173}" type="slidenum">
              <a:rPr lang="en-US" altLang="ja-JP" noProof="0" smtClean="0"/>
              <a:t>‹#›</a:t>
            </a:fld>
            <a:endParaRPr lang="ja-JP" alt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13" name="長方形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長方形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日付プレースホルダー 2"/>
          <p:cNvSpPr>
            <a:spLocks noGrp="1"/>
          </p:cNvSpPr>
          <p:nvPr>
            <p:ph type="dt" sz="half" idx="10"/>
          </p:nvPr>
        </p:nvSpPr>
        <p:spPr/>
        <p:txBody>
          <a:bodyPr rtlCol="0"/>
          <a:lstStyle/>
          <a:p>
            <a:pPr rtl="0"/>
            <a:fld id="{3A36860A-1659-4942-AB60-DDEBAAA4255F}" type="datetime1">
              <a:rPr lang="ja-JP" altLang="en-US" noProof="0" smtClean="0"/>
              <a:t>2022/1/4</a:t>
            </a:fld>
            <a:endParaRPr lang="ja-JP" altLang="en-US" noProof="0"/>
          </a:p>
        </p:txBody>
      </p:sp>
      <p:sp>
        <p:nvSpPr>
          <p:cNvPr id="4" name="フッター プレースホルダー 3"/>
          <p:cNvSpPr>
            <a:spLocks noGrp="1"/>
          </p:cNvSpPr>
          <p:nvPr>
            <p:ph type="ftr" sz="quarter" idx="11"/>
          </p:nvPr>
        </p:nvSpPr>
        <p:spPr/>
        <p:txBody>
          <a:bodyPr rtlCol="0"/>
          <a:lstStyle/>
          <a:p>
            <a:pPr rtl="0"/>
            <a:endParaRPr lang="ja-JP" altLang="en-US" noProof="0"/>
          </a:p>
        </p:txBody>
      </p:sp>
      <p:sp>
        <p:nvSpPr>
          <p:cNvPr id="5" name="スライド番号プレースホルダー 4"/>
          <p:cNvSpPr>
            <a:spLocks noGrp="1"/>
          </p:cNvSpPr>
          <p:nvPr>
            <p:ph type="sldNum" sz="quarter" idx="12"/>
          </p:nvPr>
        </p:nvSpPr>
        <p:spPr/>
        <p:txBody>
          <a:bodyPr rtlCol="0"/>
          <a:lstStyle/>
          <a:p>
            <a:pPr rtl="0"/>
            <a:fld id="{600CBFCC-E1FF-473E-BF42-70E7405CF173}" type="slidenum">
              <a:rPr lang="en-US" altLang="ja-JP" noProof="0" smtClean="0"/>
              <a:t>‹#›</a:t>
            </a:fld>
            <a:endParaRPr lang="ja-JP" altLang="en-US" noProof="0"/>
          </a:p>
        </p:txBody>
      </p:sp>
      <p:sp>
        <p:nvSpPr>
          <p:cNvPr id="8" name="テキスト ボックス 7"/>
          <p:cNvSpPr txBox="1"/>
          <p:nvPr/>
        </p:nvSpPr>
        <p:spPr>
          <a:xfrm>
            <a:off x="2196172" y="641226"/>
            <a:ext cx="415636" cy="369332"/>
          </a:xfrm>
          <a:prstGeom prst="rect">
            <a:avLst/>
          </a:prstGeom>
          <a:noFill/>
        </p:spPr>
        <p:txBody>
          <a:bodyPr wrap="square" rtlCol="0">
            <a:spAutoFit/>
          </a:bodyPr>
          <a:lstStyle/>
          <a:p>
            <a:pPr algn="r" rtl="0"/>
            <a:r>
              <a:rPr lang="en-US" altLang="ja-JP" sz="1800" noProof="0">
                <a:solidFill>
                  <a:schemeClr val="accent6"/>
                </a:solidFill>
                <a:latin typeface="Wingdings 3" panose="05040102010807070707" pitchFamily="18" charset="2"/>
              </a:rPr>
              <a:t>z</a:t>
            </a:r>
            <a:endParaRPr lang="ja-JP" altLang="en-U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長方形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長方形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p:cNvSpPr>
            <a:spLocks noGrp="1"/>
          </p:cNvSpPr>
          <p:nvPr>
            <p:ph type="dt" sz="half" idx="10"/>
          </p:nvPr>
        </p:nvSpPr>
        <p:spPr/>
        <p:txBody>
          <a:bodyPr rtlCol="0"/>
          <a:lstStyle/>
          <a:p>
            <a:pPr rtl="0"/>
            <a:fld id="{08229AFD-177B-45DC-B9A4-ED4C22B9EEFD}" type="datetime1">
              <a:rPr lang="ja-JP" altLang="en-US" noProof="0" smtClean="0"/>
              <a:t>2022/1/4</a:t>
            </a:fld>
            <a:endParaRPr lang="ja-JP" altLang="en-US" noProof="0"/>
          </a:p>
        </p:txBody>
      </p:sp>
      <p:sp>
        <p:nvSpPr>
          <p:cNvPr id="3" name="フッター プレースホルダー 2"/>
          <p:cNvSpPr>
            <a:spLocks noGrp="1"/>
          </p:cNvSpPr>
          <p:nvPr>
            <p:ph type="ftr" sz="quarter" idx="11"/>
          </p:nvPr>
        </p:nvSpPr>
        <p:spPr/>
        <p:txBody>
          <a:bodyPr rtlCol="0"/>
          <a:lstStyle/>
          <a:p>
            <a:pPr rtl="0"/>
            <a:endParaRPr lang="ja-JP" altLang="en-US" noProof="0"/>
          </a:p>
        </p:txBody>
      </p:sp>
      <p:sp>
        <p:nvSpPr>
          <p:cNvPr id="4" name="スライド番号プレースホルダー 3"/>
          <p:cNvSpPr>
            <a:spLocks noGrp="1"/>
          </p:cNvSpPr>
          <p:nvPr>
            <p:ph type="sldNum" sz="quarter" idx="12"/>
          </p:nvPr>
        </p:nvSpPr>
        <p:spPr/>
        <p:txBody>
          <a:bodyPr rtlCol="0"/>
          <a:lstStyle/>
          <a:p>
            <a:pPr rtl="0"/>
            <a:fld id="{600CBFCC-E1FF-473E-BF42-70E7405CF173}" type="slidenum">
              <a:rPr lang="en-US" altLang="ja-JP" noProof="0" smtClean="0"/>
              <a:t>‹#›</a:t>
            </a:fld>
            <a:endParaRPr lang="ja-JP" alt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5" name="長方形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長方形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テキスト ボックス 9"/>
          <p:cNvSpPr txBox="1"/>
          <p:nvPr/>
        </p:nvSpPr>
        <p:spPr>
          <a:xfrm>
            <a:off x="1554154" y="1127550"/>
            <a:ext cx="415636" cy="369332"/>
          </a:xfrm>
          <a:prstGeom prst="rect">
            <a:avLst/>
          </a:prstGeom>
          <a:noFill/>
        </p:spPr>
        <p:txBody>
          <a:bodyPr wrap="square" rtlCol="0">
            <a:spAutoFit/>
          </a:bodyPr>
          <a:lstStyle/>
          <a:p>
            <a:pPr algn="r" rtl="0"/>
            <a:r>
              <a:rPr lang="en-US" altLang="ja-JP" sz="1800" noProof="0">
                <a:solidFill>
                  <a:schemeClr val="accent6"/>
                </a:solidFill>
                <a:latin typeface="Wingdings 3" panose="05040102010807070707" pitchFamily="18" charset="2"/>
              </a:rPr>
              <a:t>z</a:t>
            </a:r>
            <a:endParaRPr lang="ja-JP" altLang="en-US" sz="1000" noProof="0">
              <a:solidFill>
                <a:schemeClr val="accent6"/>
              </a:solidFill>
              <a:latin typeface="MS Shell Dlg 2" panose="020B0604030504040204" pitchFamily="34" charset="0"/>
            </a:endParaRPr>
          </a:p>
        </p:txBody>
      </p:sp>
      <p:sp>
        <p:nvSpPr>
          <p:cNvPr id="2" name="タイトル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ja-JP" altLang="en-US" noProof="0"/>
              <a:t>マスター タイトルの書式設定</a:t>
            </a:r>
          </a:p>
        </p:txBody>
      </p:sp>
      <p:sp>
        <p:nvSpPr>
          <p:cNvPr id="3" name="コンテンツ プレースホルダー 2"/>
          <p:cNvSpPr>
            <a:spLocks noGrp="1"/>
          </p:cNvSpPr>
          <p:nvPr>
            <p:ph idx="1" hasCustomPrompt="1"/>
          </p:nvPr>
        </p:nvSpPr>
        <p:spPr>
          <a:xfrm>
            <a:off x="5120154" y="805818"/>
            <a:ext cx="5446278" cy="5244126"/>
          </a:xfrm>
        </p:spPr>
        <p:txBody>
          <a:bodyPr rtlCol="0" anchor="ct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hasCustomPrompt="1"/>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テキストのスタイルを編集する</a:t>
            </a:r>
          </a:p>
        </p:txBody>
      </p:sp>
      <p:sp>
        <p:nvSpPr>
          <p:cNvPr id="5" name="日付プレースホルダー 4"/>
          <p:cNvSpPr>
            <a:spLocks noGrp="1"/>
          </p:cNvSpPr>
          <p:nvPr>
            <p:ph type="dt" sz="half" idx="10"/>
          </p:nvPr>
        </p:nvSpPr>
        <p:spPr/>
        <p:txBody>
          <a:bodyPr rtlCol="0"/>
          <a:lstStyle/>
          <a:p>
            <a:pPr rtl="0"/>
            <a:fld id="{B63CFDF7-04A0-4BFC-B5A7-0018D72DA834}" type="datetime1">
              <a:rPr lang="ja-JP" altLang="en-US" noProof="0" smtClean="0"/>
              <a:t>2022/1/4</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00CBFCC-E1FF-473E-BF42-70E7405CF173}" type="slidenum">
              <a:rPr lang="en-US" altLang="ja-JP" noProof="0" smtClean="0"/>
              <a:t>‹#›</a:t>
            </a:fld>
            <a:endParaRPr lang="ja-JP" alt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19" name="長方形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長方形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hasCustomPrompt="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アイコンをクリックして画像を追加</a:t>
            </a:r>
          </a:p>
        </p:txBody>
      </p:sp>
      <p:sp>
        <p:nvSpPr>
          <p:cNvPr id="10" name="テキスト ボックス 9"/>
          <p:cNvSpPr txBox="1"/>
          <p:nvPr/>
        </p:nvSpPr>
        <p:spPr>
          <a:xfrm>
            <a:off x="1554686" y="1127550"/>
            <a:ext cx="415636" cy="369332"/>
          </a:xfrm>
          <a:prstGeom prst="rect">
            <a:avLst/>
          </a:prstGeom>
          <a:noFill/>
        </p:spPr>
        <p:txBody>
          <a:bodyPr wrap="square" rtlCol="0">
            <a:spAutoFit/>
          </a:bodyPr>
          <a:lstStyle/>
          <a:p>
            <a:pPr algn="r" rtl="0"/>
            <a:r>
              <a:rPr lang="en-US" altLang="ja-JP" sz="1800" noProof="0">
                <a:solidFill>
                  <a:schemeClr val="accent6"/>
                </a:solidFill>
                <a:latin typeface="Wingdings 3" panose="05040102010807070707" pitchFamily="18" charset="2"/>
              </a:rPr>
              <a:t>z</a:t>
            </a:r>
            <a:endParaRPr lang="ja-JP" altLang="en-US" sz="1000" noProof="0">
              <a:solidFill>
                <a:schemeClr val="accent6"/>
              </a:solidFill>
              <a:latin typeface="MS Shell Dlg 2" panose="020B0604030504040204" pitchFamily="34" charset="0"/>
            </a:endParaRPr>
          </a:p>
        </p:txBody>
      </p:sp>
      <p:sp>
        <p:nvSpPr>
          <p:cNvPr id="2" name="タイトル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ja-JP" altLang="en-US" noProof="0"/>
              <a:t>マスター タイトルの書式設定</a:t>
            </a:r>
          </a:p>
        </p:txBody>
      </p:sp>
      <p:sp>
        <p:nvSpPr>
          <p:cNvPr id="4" name="テキスト プレースホルダー 3"/>
          <p:cNvSpPr>
            <a:spLocks noGrp="1"/>
          </p:cNvSpPr>
          <p:nvPr>
            <p:ph type="body" sz="half" idx="2" hasCustomPrompt="1"/>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テキストのスタイルを編集する</a:t>
            </a:r>
          </a:p>
        </p:txBody>
      </p:sp>
      <p:sp>
        <p:nvSpPr>
          <p:cNvPr id="5" name="日付プレースホルダー 4"/>
          <p:cNvSpPr>
            <a:spLocks noGrp="1"/>
          </p:cNvSpPr>
          <p:nvPr>
            <p:ph type="dt" sz="half" idx="10"/>
          </p:nvPr>
        </p:nvSpPr>
        <p:spPr/>
        <p:txBody>
          <a:bodyPr rtlCol="0"/>
          <a:lstStyle/>
          <a:p>
            <a:pPr rtl="0"/>
            <a:fld id="{08425F55-55AA-4C35-A66F-F681658E5381}" type="datetime1">
              <a:rPr lang="ja-JP" altLang="en-US" noProof="0" smtClean="0"/>
              <a:t>2022/1/4</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00CBFCC-E1FF-473E-BF42-70E7405CF173}" type="slidenum">
              <a:rPr lang="en-US" altLang="ja-JP" noProof="0" smtClean="0"/>
              <a:t>‹#›</a:t>
            </a:fld>
            <a:endParaRPr lang="ja-JP" alt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画像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画像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長方形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a:p>
            <a:pPr lvl="5" rtl="0"/>
            <a:r>
              <a:rPr lang="ja-JP" altLang="en-US" noProof="0"/>
              <a:t>第 </a:t>
            </a:r>
            <a:r>
              <a:rPr lang="en-US" altLang="ja-JP" noProof="0"/>
              <a:t>6 </a:t>
            </a:r>
            <a:r>
              <a:rPr lang="ja-JP" altLang="en-US" noProof="0"/>
              <a:t>レベル</a:t>
            </a:r>
          </a:p>
          <a:p>
            <a:pPr lvl="6" rtl="0"/>
            <a:r>
              <a:rPr lang="ja-JP" altLang="en-US" noProof="0"/>
              <a:t>第 </a:t>
            </a:r>
            <a:r>
              <a:rPr lang="en-US" altLang="ja-JP" noProof="0"/>
              <a:t>7 </a:t>
            </a:r>
            <a:r>
              <a:rPr lang="ja-JP" altLang="en-US" noProof="0"/>
              <a:t>レベル</a:t>
            </a:r>
          </a:p>
          <a:p>
            <a:pPr lvl="7" rtl="0"/>
            <a:r>
              <a:rPr lang="ja-JP" altLang="en-US" noProof="0"/>
              <a:t>第 </a:t>
            </a:r>
            <a:r>
              <a:rPr lang="en-US" altLang="ja-JP" noProof="0"/>
              <a:t>8 </a:t>
            </a:r>
            <a:r>
              <a:rPr lang="ja-JP" altLang="en-US" noProof="0"/>
              <a:t>レベル</a:t>
            </a:r>
          </a:p>
          <a:p>
            <a:pPr lvl="8" rtl="0"/>
            <a:r>
              <a:rPr lang="ja-JP" altLang="en-US" noProof="0"/>
              <a:t>第 </a:t>
            </a:r>
            <a:r>
              <a:rPr lang="en-US" altLang="ja-JP" noProof="0"/>
              <a:t>9 </a:t>
            </a:r>
            <a:r>
              <a:rPr lang="ja-JP" altLang="en-US" noProof="0"/>
              <a:t>レベル</a:t>
            </a:r>
          </a:p>
        </p:txBody>
      </p:sp>
      <p:sp>
        <p:nvSpPr>
          <p:cNvPr id="4" name="日付プレースホルダー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eiryo UI" panose="020B0604030504040204" pitchFamily="50" charset="-128"/>
                <a:ea typeface="Meiryo UI" panose="020B0604030504040204" pitchFamily="50" charset="-128"/>
              </a:defRPr>
            </a:lvl1pPr>
          </a:lstStyle>
          <a:p>
            <a:fld id="{D756EC45-A71C-46C7-95BE-1FC566082A4B}" type="datetime1">
              <a:rPr lang="ja-JP" altLang="en-US" noProof="0" smtClean="0"/>
              <a:t>2022/1/4</a:t>
            </a:fld>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latin typeface="Meiryo UI" panose="020B0604030504040204" pitchFamily="50" charset="-128"/>
                <a:ea typeface="Meiryo UI" panose="020B0604030504040204" pitchFamily="50" charset="-128"/>
              </a:defRPr>
            </a:lvl1pPr>
          </a:lstStyle>
          <a:p>
            <a:fld id="{600CBFCC-E1FF-473E-BF42-70E7405CF173}" type="slidenum">
              <a:rPr lang="tr-TR" altLang="ja-JP" noProof="0" smtClean="0"/>
              <a:pPr/>
              <a:t>‹#›</a:t>
            </a:fld>
            <a:endParaRPr lang="ja-JP" altLang="en-US" noProof="0">
              <a:latin typeface="Meiryo UI" panose="020B0604030504040204" pitchFamily="50" charset="-128"/>
              <a:ea typeface="Meiryo UI" panose="020B0604030504040204" pitchFamily="50" charset="-128"/>
            </a:endParaRPr>
          </a:p>
        </p:txBody>
      </p:sp>
      <p:sp>
        <p:nvSpPr>
          <p:cNvPr id="57" name="長方形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eiryo UI" panose="020B0604030504040204" pitchFamily="50" charset="-128"/>
          <a:ea typeface="Meiryo UI" panose="020B0604030504040204" pitchFamily="50" charset="-128"/>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eiryo UI" panose="020B0604030504040204" pitchFamily="50" charset="-128"/>
          <a:ea typeface="Meiryo UI" panose="020B0604030504040204" pitchFamily="50" charset="-128"/>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eiryo UI" panose="020B0604030504040204" pitchFamily="50" charset="-128"/>
          <a:ea typeface="Meiryo UI" panose="020B0604030504040204" pitchFamily="50" charset="-128"/>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eiryo UI" panose="020B0604030504040204" pitchFamily="50" charset="-128"/>
          <a:ea typeface="Meiryo UI" panose="020B0604030504040204" pitchFamily="50" charset="-128"/>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eiryo UI" panose="020B0604030504040204" pitchFamily="50" charset="-128"/>
          <a:ea typeface="Meiryo UI" panose="020B0604030504040204" pitchFamily="50" charset="-128"/>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eiryo UI" panose="020B0604030504040204" pitchFamily="50" charset="-128"/>
          <a:ea typeface="Meiryo UI" panose="020B0604030504040204" pitchFamily="50" charset="-128"/>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eiryo UI" panose="020B0604030504040204" pitchFamily="50" charset="-128"/>
          <a:ea typeface="Meiryo UI" panose="020B0604030504040204" pitchFamily="50" charset="-128"/>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eiryo UI" panose="020B0604030504040204" pitchFamily="50" charset="-128"/>
          <a:ea typeface="Meiryo UI" panose="020B0604030504040204" pitchFamily="50" charset="-128"/>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eiryo UI" panose="020B0604030504040204" pitchFamily="50" charset="-128"/>
          <a:ea typeface="Meiryo UI" panose="020B0604030504040204" pitchFamily="50" charset="-128"/>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eiryo UI" panose="020B0604030504040204" pitchFamily="50" charset="-128"/>
          <a:ea typeface="Meiryo UI" panose="020B0604030504040204" pitchFamily="50" charset="-128"/>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1B7737-E3D8-47F4-8B54-7529C7A83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A17B2-9670-43B8-BE40-4682F8D2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gradFill flip="none" rotWithShape="1">
            <a:gsLst>
              <a:gs pos="100000">
                <a:schemeClr val="tx2">
                  <a:lumMod val="25000"/>
                  <a:alpha val="10000"/>
                </a:schemeClr>
              </a:gs>
              <a:gs pos="0">
                <a:schemeClr val="bg2">
                  <a:lumMod val="75000"/>
                  <a:lumOff val="25000"/>
                  <a:alpha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A60B230-846B-4625-A8CA-D35FEBA73A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BEBA8EAE-BF5A-486C-A8C5-ECC9F3942E4B}">
                <a14:imgProps xmlns:a14="http://schemas.microsoft.com/office/drawing/2010/main">
                  <a14:imgLayer r:embed="rId5">
                    <a14:imgEffect>
                      <a14:brightnessContrast bright="-19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4" name="Picture 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AC1E939A-6A69-42AE-8471-3AD3A74AD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11236326" cy="6858000"/>
          </a:xfrm>
          <a:prstGeom prst="rect">
            <a:avLst/>
          </a:prstGeom>
          <a:gradFill flip="none" rotWithShape="1">
            <a:gsLst>
              <a:gs pos="0">
                <a:schemeClr val="bg2">
                  <a:alpha val="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9FB28281-3783-403A-B1AB-0182A003DFE3}"/>
              </a:ext>
            </a:extLst>
          </p:cNvPr>
          <p:cNvSpPr>
            <a:spLocks noGrp="1"/>
          </p:cNvSpPr>
          <p:nvPr>
            <p:ph type="ctrTitle"/>
          </p:nvPr>
        </p:nvSpPr>
        <p:spPr>
          <a:xfrm>
            <a:off x="1751771" y="1134409"/>
            <a:ext cx="6640568" cy="3875778"/>
          </a:xfrm>
        </p:spPr>
        <p:txBody>
          <a:bodyPr rtlCol="0">
            <a:normAutofit/>
          </a:bodyPr>
          <a:lstStyle/>
          <a:p>
            <a:pPr algn="l" rtl="0"/>
            <a:r>
              <a:rPr lang="ja-JP" altLang="en-US" sz="8000">
                <a:latin typeface="Meiryo UI"/>
                <a:ea typeface="Meiryo UI"/>
              </a:rPr>
              <a:t>素材投稿サイト制作</a:t>
            </a:r>
            <a:endParaRPr lang="ja-JP" altLang="en-US" sz="8000">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C4542EAC-8BF3-4BFD-9891-145BC49409C2}"/>
              </a:ext>
            </a:extLst>
          </p:cNvPr>
          <p:cNvSpPr>
            <a:spLocks noGrp="1"/>
          </p:cNvSpPr>
          <p:nvPr>
            <p:ph type="subTitle" idx="1"/>
          </p:nvPr>
        </p:nvSpPr>
        <p:spPr>
          <a:xfrm>
            <a:off x="8484478" y="2271633"/>
            <a:ext cx="3091564" cy="3875778"/>
          </a:xfrm>
        </p:spPr>
        <p:txBody>
          <a:bodyPr rtlCol="0" anchor="b">
            <a:normAutofit/>
          </a:bodyPr>
          <a:lstStyle/>
          <a:p>
            <a:r>
              <a:rPr lang="ja-JP" altLang="en-US" sz="2000">
                <a:latin typeface="Meiryo UI"/>
                <a:ea typeface="Meiryo UI"/>
              </a:rPr>
              <a:t>西村　和真</a:t>
            </a:r>
          </a:p>
        </p:txBody>
      </p:sp>
      <p:sp>
        <p:nvSpPr>
          <p:cNvPr id="18" name="Rectangle 1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ight Triangle 19">
            <a:extLst>
              <a:ext uri="{FF2B5EF4-FFF2-40B4-BE49-F238E27FC236}">
                <a16:creationId xmlns:a16="http://schemas.microsoft.com/office/drawing/2014/main" id="{F793961F-503F-434A-880A-EA44EB427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11092" y="1134409"/>
            <a:ext cx="239869" cy="23986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47B8DF-D977-4A3C-AB33-23E1D18768D4}"/>
              </a:ext>
            </a:extLst>
          </p:cNvPr>
          <p:cNvSpPr>
            <a:spLocks noGrp="1"/>
          </p:cNvSpPr>
          <p:nvPr>
            <p:ph type="title"/>
          </p:nvPr>
        </p:nvSpPr>
        <p:spPr/>
        <p:txBody>
          <a:bodyPr/>
          <a:lstStyle/>
          <a:p>
            <a:pPr algn="l"/>
            <a:r>
              <a:rPr lang="ja-JP" altLang="en-US"/>
              <a:t>作成理由</a:t>
            </a:r>
          </a:p>
        </p:txBody>
      </p:sp>
      <p:sp>
        <p:nvSpPr>
          <p:cNvPr id="3" name="コンテンツ プレースホルダー 2">
            <a:extLst>
              <a:ext uri="{FF2B5EF4-FFF2-40B4-BE49-F238E27FC236}">
                <a16:creationId xmlns:a16="http://schemas.microsoft.com/office/drawing/2014/main" id="{0BD06E64-3B53-4216-8785-2ECAC83052E2}"/>
              </a:ext>
            </a:extLst>
          </p:cNvPr>
          <p:cNvSpPr>
            <a:spLocks noGrp="1"/>
          </p:cNvSpPr>
          <p:nvPr>
            <p:ph idx="1"/>
          </p:nvPr>
        </p:nvSpPr>
        <p:spPr/>
        <p:txBody>
          <a:bodyPr/>
          <a:lstStyle/>
          <a:p>
            <a:pPr marL="0" indent="0">
              <a:buNone/>
            </a:pPr>
            <a:r>
              <a:rPr lang="ja-JP">
                <a:latin typeface="Meiryo UI"/>
                <a:ea typeface="Meiryo UI"/>
              </a:rPr>
              <a:t>仕事や趣味を行っていく中で写真や図、イラストを使う機会もあるが、</a:t>
            </a:r>
            <a:br>
              <a:rPr lang="ja-JP" altLang="en-US" dirty="0">
                <a:latin typeface="Meiryo UI"/>
                <a:ea typeface="Meiryo UI"/>
              </a:rPr>
            </a:br>
            <a:r>
              <a:rPr lang="ja-JP">
                <a:latin typeface="Meiryo UI"/>
                <a:ea typeface="Meiryo UI"/>
              </a:rPr>
              <a:t>使う頻度が少ないため自作は面倒という方も大勢いるのではないか？</a:t>
            </a:r>
            <a:endParaRPr lang="ja-JP"/>
          </a:p>
          <a:p>
            <a:pPr marL="0" indent="0">
              <a:buNone/>
            </a:pPr>
            <a:r>
              <a:rPr lang="ja-JP" altLang="en-US">
                <a:latin typeface="Meiryo UI"/>
                <a:ea typeface="Meiryo UI"/>
              </a:rPr>
              <a:t>個人の無料素材サイトでは必要なものが見つからないのではないか？</a:t>
            </a:r>
          </a:p>
          <a:p>
            <a:pPr marL="0" indent="0">
              <a:buNone/>
            </a:pPr>
            <a:r>
              <a:rPr lang="ja-JP"/>
              <a:t>有料素材を使いたくないのではないか？</a:t>
            </a:r>
          </a:p>
          <a:p>
            <a:pPr marL="0" indent="0">
              <a:buNone/>
            </a:pPr>
            <a:endParaRPr lang="ja-JP" altLang="en-US" dirty="0"/>
          </a:p>
        </p:txBody>
      </p:sp>
      <p:sp>
        <p:nvSpPr>
          <p:cNvPr id="4" name="テキスト ボックス 3">
            <a:extLst>
              <a:ext uri="{FF2B5EF4-FFF2-40B4-BE49-F238E27FC236}">
                <a16:creationId xmlns:a16="http://schemas.microsoft.com/office/drawing/2014/main" id="{7A2344C7-826F-41D1-B8B0-277952A6956C}"/>
              </a:ext>
            </a:extLst>
          </p:cNvPr>
          <p:cNvSpPr txBox="1"/>
          <p:nvPr/>
        </p:nvSpPr>
        <p:spPr>
          <a:xfrm>
            <a:off x="3098800" y="1396999"/>
            <a:ext cx="7399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dirty="0">
              <a:ea typeface="ＭＳ Ｐゴシック"/>
              <a:cs typeface="Arial"/>
            </a:endParaRPr>
          </a:p>
        </p:txBody>
      </p:sp>
    </p:spTree>
    <p:extLst>
      <p:ext uri="{BB962C8B-B14F-4D97-AF65-F5344CB8AC3E}">
        <p14:creationId xmlns:p14="http://schemas.microsoft.com/office/powerpoint/2010/main" val="55281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47B8DF-D977-4A3C-AB33-23E1D18768D4}"/>
              </a:ext>
            </a:extLst>
          </p:cNvPr>
          <p:cNvSpPr>
            <a:spLocks noGrp="1"/>
          </p:cNvSpPr>
          <p:nvPr>
            <p:ph type="title"/>
          </p:nvPr>
        </p:nvSpPr>
        <p:spPr/>
        <p:txBody>
          <a:bodyPr/>
          <a:lstStyle/>
          <a:p>
            <a:pPr algn="l"/>
            <a:r>
              <a:rPr lang="ja-JP" altLang="en-US"/>
              <a:t>作成理由</a:t>
            </a:r>
          </a:p>
        </p:txBody>
      </p:sp>
      <p:sp>
        <p:nvSpPr>
          <p:cNvPr id="3" name="コンテンツ プレースホルダー 2">
            <a:extLst>
              <a:ext uri="{FF2B5EF4-FFF2-40B4-BE49-F238E27FC236}">
                <a16:creationId xmlns:a16="http://schemas.microsoft.com/office/drawing/2014/main" id="{0BD06E64-3B53-4216-8785-2ECAC83052E2}"/>
              </a:ext>
            </a:extLst>
          </p:cNvPr>
          <p:cNvSpPr>
            <a:spLocks noGrp="1"/>
          </p:cNvSpPr>
          <p:nvPr>
            <p:ph idx="1"/>
          </p:nvPr>
        </p:nvSpPr>
        <p:spPr/>
        <p:txBody>
          <a:bodyPr/>
          <a:lstStyle/>
          <a:p>
            <a:pPr marL="344170" indent="-344170"/>
            <a:r>
              <a:rPr lang="ja-JP" altLang="en-US">
                <a:latin typeface="Meiryo UI"/>
                <a:ea typeface="Meiryo UI"/>
              </a:rPr>
              <a:t>素材を使う人目線で考えると、入手が簡単で無料使用可能なもの</a:t>
            </a:r>
          </a:p>
          <a:p>
            <a:pPr marL="344170" indent="-344170"/>
            <a:r>
              <a:rPr lang="ja-JP" altLang="en-US">
                <a:latin typeface="Meiryo UI"/>
                <a:ea typeface="Meiryo UI"/>
              </a:rPr>
              <a:t>制作者目線で考えると、より多くの人に使われたい、知名度を上げたい</a:t>
            </a:r>
            <a:endParaRPr lang="ja-JP" altLang="en-US" dirty="0"/>
          </a:p>
        </p:txBody>
      </p:sp>
      <p:sp>
        <p:nvSpPr>
          <p:cNvPr id="4" name="テキスト ボックス 3">
            <a:extLst>
              <a:ext uri="{FF2B5EF4-FFF2-40B4-BE49-F238E27FC236}">
                <a16:creationId xmlns:a16="http://schemas.microsoft.com/office/drawing/2014/main" id="{7A2344C7-826F-41D1-B8B0-277952A6956C}"/>
              </a:ext>
            </a:extLst>
          </p:cNvPr>
          <p:cNvSpPr txBox="1"/>
          <p:nvPr/>
        </p:nvSpPr>
        <p:spPr>
          <a:xfrm>
            <a:off x="3098800" y="1396999"/>
            <a:ext cx="7399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dirty="0">
              <a:ea typeface="ＭＳ Ｐゴシック"/>
              <a:cs typeface="Arial"/>
            </a:endParaRPr>
          </a:p>
        </p:txBody>
      </p:sp>
    </p:spTree>
    <p:extLst>
      <p:ext uri="{BB962C8B-B14F-4D97-AF65-F5344CB8AC3E}">
        <p14:creationId xmlns:p14="http://schemas.microsoft.com/office/powerpoint/2010/main" val="113848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486DC-43FA-4CFA-BCDB-FD60D64E0383}"/>
              </a:ext>
            </a:extLst>
          </p:cNvPr>
          <p:cNvSpPr>
            <a:spLocks noGrp="1"/>
          </p:cNvSpPr>
          <p:nvPr>
            <p:ph type="title"/>
          </p:nvPr>
        </p:nvSpPr>
        <p:spPr/>
        <p:txBody>
          <a:bodyPr/>
          <a:lstStyle/>
          <a:p>
            <a:pPr algn="l"/>
            <a:r>
              <a:rPr lang="ja-JP" altLang="en-US" u="sng">
                <a:solidFill>
                  <a:srgbClr val="FFFFFF"/>
                </a:solidFill>
                <a:latin typeface="Meiryo UI"/>
                <a:ea typeface="Meiryo UI"/>
              </a:rPr>
              <a:t>サイト利用者のターゲット</a:t>
            </a:r>
          </a:p>
        </p:txBody>
      </p:sp>
      <p:sp>
        <p:nvSpPr>
          <p:cNvPr id="3" name="コンテンツ プレースホルダー 2">
            <a:extLst>
              <a:ext uri="{FF2B5EF4-FFF2-40B4-BE49-F238E27FC236}">
                <a16:creationId xmlns:a16="http://schemas.microsoft.com/office/drawing/2014/main" id="{90D00E3D-4F39-4F6C-A8F0-0BF847EB6EC6}"/>
              </a:ext>
            </a:extLst>
          </p:cNvPr>
          <p:cNvSpPr>
            <a:spLocks noGrp="1"/>
          </p:cNvSpPr>
          <p:nvPr>
            <p:ph idx="1"/>
          </p:nvPr>
        </p:nvSpPr>
        <p:spPr/>
        <p:txBody>
          <a:bodyPr/>
          <a:lstStyle/>
          <a:p>
            <a:pPr marL="344170" indent="-344170"/>
            <a:r>
              <a:rPr lang="ja-JP" altLang="en-US">
                <a:latin typeface="Meiryo UI"/>
                <a:ea typeface="Meiryo UI"/>
              </a:rPr>
              <a:t>会社員の場合</a:t>
            </a:r>
            <a:br>
              <a:rPr lang="ja-JP" altLang="en-US" dirty="0">
                <a:latin typeface="Meiryo UI"/>
                <a:ea typeface="Meiryo UI"/>
              </a:rPr>
            </a:br>
            <a:r>
              <a:rPr lang="ja-JP" altLang="en-US">
                <a:latin typeface="Meiryo UI"/>
                <a:ea typeface="Meiryo UI"/>
              </a:rPr>
              <a:t>プレゼン、研修で作成する資料のテンプレート、図として素材を利用</a:t>
            </a:r>
          </a:p>
          <a:p>
            <a:pPr marL="344170" indent="-344170"/>
            <a:r>
              <a:rPr lang="ja-JP" altLang="en-US">
                <a:latin typeface="Meiryo UI"/>
                <a:ea typeface="Meiryo UI"/>
              </a:rPr>
              <a:t>教員の場合</a:t>
            </a:r>
            <a:br>
              <a:rPr lang="ja-JP" altLang="en-US" dirty="0">
                <a:latin typeface="Meiryo UI"/>
                <a:ea typeface="Meiryo UI"/>
              </a:rPr>
            </a:br>
            <a:r>
              <a:rPr lang="ja-JP" altLang="en-US">
                <a:latin typeface="Meiryo UI"/>
                <a:ea typeface="Meiryo UI"/>
              </a:rPr>
              <a:t>テストや生徒への配布物に図やイラスト素材を利用</a:t>
            </a:r>
            <a:endParaRPr lang="ja-JP" altLang="en-US" dirty="0"/>
          </a:p>
          <a:p>
            <a:pPr marL="344170" indent="-344170"/>
            <a:r>
              <a:rPr lang="ja-JP" altLang="en-US">
                <a:latin typeface="Meiryo UI"/>
                <a:ea typeface="Meiryo UI"/>
              </a:rPr>
              <a:t>クリエイターの場合</a:t>
            </a:r>
            <a:br>
              <a:rPr lang="ja-JP" altLang="en-US" dirty="0">
                <a:latin typeface="Meiryo UI"/>
                <a:ea typeface="Meiryo UI"/>
              </a:rPr>
            </a:br>
            <a:r>
              <a:rPr lang="ja-JP" altLang="en-US">
                <a:latin typeface="Meiryo UI"/>
                <a:ea typeface="Meiryo UI"/>
              </a:rPr>
              <a:t>イラストや漫画の一部（模様、背景）に利用、資料として利用</a:t>
            </a:r>
          </a:p>
          <a:p>
            <a:pPr marL="344170" indent="-344170"/>
            <a:r>
              <a:rPr lang="ja-JP" altLang="en-US">
                <a:latin typeface="Meiryo UI"/>
                <a:ea typeface="Meiryo UI"/>
              </a:rPr>
              <a:t>・SNS利用者・動画制作者の場合</a:t>
            </a:r>
            <a:br>
              <a:rPr lang="ja-JP" altLang="en-US" dirty="0">
                <a:latin typeface="Meiryo UI"/>
                <a:ea typeface="Meiryo UI"/>
              </a:rPr>
            </a:br>
            <a:r>
              <a:rPr lang="ja-JP" altLang="en-US">
                <a:latin typeface="Meiryo UI"/>
                <a:ea typeface="Meiryo UI"/>
              </a:rPr>
              <a:t>追記や編集後SNSや動画サイトに投稿</a:t>
            </a:r>
            <a:endParaRPr lang="ja-JP" altLang="en-US" dirty="0"/>
          </a:p>
        </p:txBody>
      </p:sp>
      <p:sp>
        <p:nvSpPr>
          <p:cNvPr id="4" name="テキスト ボックス 3">
            <a:extLst>
              <a:ext uri="{FF2B5EF4-FFF2-40B4-BE49-F238E27FC236}">
                <a16:creationId xmlns:a16="http://schemas.microsoft.com/office/drawing/2014/main" id="{C9EC988F-5C42-4C15-96A8-F13D82CA3744}"/>
              </a:ext>
            </a:extLst>
          </p:cNvPr>
          <p:cNvSpPr txBox="1"/>
          <p:nvPr/>
        </p:nvSpPr>
        <p:spPr>
          <a:xfrm>
            <a:off x="2607733" y="1439333"/>
            <a:ext cx="77893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Arial"/>
              </a:rPr>
              <a:t>会社員、教員、クリエイター、SNS利用者・動画制作者</a:t>
            </a:r>
            <a:endParaRPr lang="ja-JP" altLang="en-US" sz="2000" dirty="0">
              <a:ea typeface="ＭＳ Ｐゴシック"/>
              <a:cs typeface="Arial"/>
            </a:endParaRPr>
          </a:p>
        </p:txBody>
      </p:sp>
    </p:spTree>
    <p:extLst>
      <p:ext uri="{BB962C8B-B14F-4D97-AF65-F5344CB8AC3E}">
        <p14:creationId xmlns:p14="http://schemas.microsoft.com/office/powerpoint/2010/main" val="306278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E14FD0-DE4E-4495-A7AB-998BFA2BACE6}"/>
              </a:ext>
            </a:extLst>
          </p:cNvPr>
          <p:cNvSpPr>
            <a:spLocks noGrp="1"/>
          </p:cNvSpPr>
          <p:nvPr>
            <p:ph type="title"/>
          </p:nvPr>
        </p:nvSpPr>
        <p:spPr/>
        <p:txBody>
          <a:bodyPr/>
          <a:lstStyle/>
          <a:p>
            <a:pPr algn="l"/>
            <a:r>
              <a:rPr lang="ja-JP" altLang="en-US" u="sng">
                <a:latin typeface="Meiryo UI"/>
                <a:ea typeface="Meiryo UI"/>
              </a:rPr>
              <a:t>サイト内システム</a:t>
            </a:r>
          </a:p>
        </p:txBody>
      </p:sp>
      <p:sp>
        <p:nvSpPr>
          <p:cNvPr id="3" name="コンテンツ プレースホルダー 2">
            <a:extLst>
              <a:ext uri="{FF2B5EF4-FFF2-40B4-BE49-F238E27FC236}">
                <a16:creationId xmlns:a16="http://schemas.microsoft.com/office/drawing/2014/main" id="{E45EB971-D52F-429B-8E9D-6A469E1D9291}"/>
              </a:ext>
            </a:extLst>
          </p:cNvPr>
          <p:cNvSpPr>
            <a:spLocks noGrp="1"/>
          </p:cNvSpPr>
          <p:nvPr>
            <p:ph idx="1"/>
          </p:nvPr>
        </p:nvSpPr>
        <p:spPr/>
        <p:txBody>
          <a:bodyPr/>
          <a:lstStyle/>
          <a:p>
            <a:pPr marL="344170" indent="-344170"/>
            <a:r>
              <a:rPr lang="ja-JP" altLang="en-US">
                <a:latin typeface="Meiryo UI"/>
                <a:ea typeface="Meiryo UI"/>
              </a:rPr>
              <a:t>素材投稿・素材閲覧機能</a:t>
            </a:r>
            <a:br>
              <a:rPr lang="ja-JP" altLang="en-US" dirty="0">
                <a:latin typeface="Meiryo UI"/>
                <a:ea typeface="Meiryo UI"/>
              </a:rPr>
            </a:br>
            <a:r>
              <a:rPr lang="ja-JP" altLang="en-US">
                <a:latin typeface="Meiryo UI"/>
                <a:ea typeface="Meiryo UI"/>
              </a:rPr>
              <a:t>シンプルで使いやすさを重視</a:t>
            </a:r>
          </a:p>
          <a:p>
            <a:pPr marL="344170" indent="-344170"/>
            <a:r>
              <a:rPr lang="ja-JP" altLang="en-US">
                <a:latin typeface="Meiryo UI"/>
                <a:ea typeface="Meiryo UI"/>
              </a:rPr>
              <a:t>メッセージ機能</a:t>
            </a:r>
            <a:br>
              <a:rPr lang="ja-JP" altLang="en-US" dirty="0">
                <a:latin typeface="Meiryo UI"/>
                <a:ea typeface="Meiryo UI"/>
              </a:rPr>
            </a:br>
            <a:r>
              <a:rPr lang="ja-JP" altLang="en-US">
                <a:latin typeface="Meiryo UI"/>
                <a:ea typeface="Meiryo UI"/>
              </a:rPr>
              <a:t>作成してほしい素材のリクエスト、お礼などを伝える</a:t>
            </a:r>
          </a:p>
          <a:p>
            <a:pPr marL="344170" indent="-344170"/>
            <a:r>
              <a:rPr lang="ja-JP" altLang="en-US">
                <a:latin typeface="Meiryo UI"/>
                <a:ea typeface="Meiryo UI"/>
              </a:rPr>
              <a:t>リクエスト機能</a:t>
            </a:r>
            <a:br>
              <a:rPr lang="ja-JP" altLang="en-US" dirty="0">
                <a:latin typeface="Meiryo UI"/>
                <a:ea typeface="Meiryo UI"/>
              </a:rPr>
            </a:br>
            <a:r>
              <a:rPr lang="ja-JP" altLang="en-US">
                <a:latin typeface="Meiryo UI"/>
                <a:ea typeface="Meiryo UI"/>
              </a:rPr>
              <a:t>素材を素早く、複数依頼できる</a:t>
            </a:r>
            <a:endParaRPr lang="ja-JP" altLang="en-US"/>
          </a:p>
        </p:txBody>
      </p:sp>
    </p:spTree>
    <p:extLst>
      <p:ext uri="{BB962C8B-B14F-4D97-AF65-F5344CB8AC3E}">
        <p14:creationId xmlns:p14="http://schemas.microsoft.com/office/powerpoint/2010/main" val="400807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1327F-781C-439A-B9B9-35E2B1800FDD}"/>
              </a:ext>
            </a:extLst>
          </p:cNvPr>
          <p:cNvSpPr>
            <a:spLocks noGrp="1"/>
          </p:cNvSpPr>
          <p:nvPr>
            <p:ph type="title"/>
          </p:nvPr>
        </p:nvSpPr>
        <p:spPr/>
        <p:txBody>
          <a:bodyPr/>
          <a:lstStyle/>
          <a:p>
            <a:pPr algn="l"/>
            <a:r>
              <a:rPr lang="ja-JP" altLang="en-US" u="sng">
                <a:latin typeface="Meiryo UI"/>
                <a:ea typeface="Meiryo UI"/>
              </a:rPr>
              <a:t>依頼や感想を伝えやすくするシステム</a:t>
            </a:r>
            <a:endParaRPr lang="ja-JP" altLang="en-US" u="sng"/>
          </a:p>
        </p:txBody>
      </p:sp>
      <p:sp>
        <p:nvSpPr>
          <p:cNvPr id="3" name="コンテンツ プレースホルダー 2">
            <a:extLst>
              <a:ext uri="{FF2B5EF4-FFF2-40B4-BE49-F238E27FC236}">
                <a16:creationId xmlns:a16="http://schemas.microsoft.com/office/drawing/2014/main" id="{6F4B0E2E-67BF-4BD7-9BDC-1D17D8A0FE80}"/>
              </a:ext>
            </a:extLst>
          </p:cNvPr>
          <p:cNvSpPr>
            <a:spLocks noGrp="1"/>
          </p:cNvSpPr>
          <p:nvPr>
            <p:ph idx="1"/>
          </p:nvPr>
        </p:nvSpPr>
        <p:spPr/>
        <p:txBody>
          <a:bodyPr/>
          <a:lstStyle/>
          <a:p>
            <a:pPr marL="344170" indent="-344170"/>
            <a:r>
              <a:rPr lang="ja-JP" altLang="en-US">
                <a:latin typeface="Meiryo UI"/>
                <a:ea typeface="Meiryo UI"/>
              </a:rPr>
              <a:t>無料なので依頼しやすい</a:t>
            </a:r>
            <a:endParaRPr lang="ja-JP" altLang="en-US"/>
          </a:p>
          <a:p>
            <a:pPr marL="344170" indent="-344170"/>
            <a:r>
              <a:rPr lang="ja-JP" altLang="en-US">
                <a:latin typeface="Meiryo UI"/>
                <a:ea typeface="Meiryo UI"/>
              </a:rPr>
              <a:t>メッセージでの依頼の場合、直接やり取りをするため、他の人に</a:t>
            </a:r>
            <a:br>
              <a:rPr lang="ja-JP" altLang="en-US" dirty="0">
                <a:latin typeface="Meiryo UI"/>
                <a:ea typeface="Meiryo UI"/>
              </a:rPr>
            </a:br>
            <a:r>
              <a:rPr lang="ja-JP" altLang="en-US">
                <a:latin typeface="Meiryo UI"/>
                <a:ea typeface="Meiryo UI"/>
              </a:rPr>
              <a:t>見られることが無い</a:t>
            </a:r>
            <a:endParaRPr lang="ja-JP" altLang="en-US" dirty="0">
              <a:latin typeface="Meiryo UI"/>
              <a:ea typeface="Meiryo UI"/>
            </a:endParaRPr>
          </a:p>
          <a:p>
            <a:pPr marL="344170" indent="-344170"/>
            <a:r>
              <a:rPr lang="ja-JP" altLang="en-US">
                <a:latin typeface="Meiryo UI"/>
                <a:ea typeface="Meiryo UI"/>
              </a:rPr>
              <a:t>リクエスト機能を使うことで、1回で複数人に依頼することもできる</a:t>
            </a:r>
            <a:endParaRPr lang="ja-JP" altLang="en-US" dirty="0">
              <a:latin typeface="Meiryo UI"/>
              <a:ea typeface="Meiryo UI"/>
            </a:endParaRPr>
          </a:p>
        </p:txBody>
      </p:sp>
    </p:spTree>
    <p:extLst>
      <p:ext uri="{BB962C8B-B14F-4D97-AF65-F5344CB8AC3E}">
        <p14:creationId xmlns:p14="http://schemas.microsoft.com/office/powerpoint/2010/main" val="144576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E7A0D-643D-41AF-A3C7-43C4E35F5017}"/>
              </a:ext>
            </a:extLst>
          </p:cNvPr>
          <p:cNvSpPr>
            <a:spLocks noGrp="1"/>
          </p:cNvSpPr>
          <p:nvPr>
            <p:ph type="title"/>
          </p:nvPr>
        </p:nvSpPr>
        <p:spPr/>
        <p:txBody>
          <a:bodyPr/>
          <a:lstStyle/>
          <a:p>
            <a:pPr algn="ctr"/>
            <a:r>
              <a:rPr lang="ja-JP" altLang="en-US" u="sng">
                <a:latin typeface="Meiryo UI"/>
                <a:ea typeface="Meiryo UI"/>
              </a:rPr>
              <a:t>実際のサイト画面へ</a:t>
            </a:r>
            <a:endParaRPr lang="ja-JP" altLang="en-US" u="sng"/>
          </a:p>
        </p:txBody>
      </p:sp>
    </p:spTree>
    <p:extLst>
      <p:ext uri="{BB962C8B-B14F-4D97-AF65-F5344CB8AC3E}">
        <p14:creationId xmlns:p14="http://schemas.microsoft.com/office/powerpoint/2010/main" val="284557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B07B2A-2261-43B6-85FF-132167C6F769}"/>
              </a:ext>
            </a:extLst>
          </p:cNvPr>
          <p:cNvSpPr>
            <a:spLocks noGrp="1"/>
          </p:cNvSpPr>
          <p:nvPr>
            <p:ph type="title"/>
          </p:nvPr>
        </p:nvSpPr>
        <p:spPr/>
        <p:txBody>
          <a:bodyPr/>
          <a:lstStyle/>
          <a:p>
            <a:pPr algn="l"/>
            <a:r>
              <a:rPr lang="ja-JP" altLang="en-US">
                <a:latin typeface="Meiryo UI"/>
                <a:ea typeface="Meiryo UI"/>
              </a:rPr>
              <a:t>不足機能・改良可能部分</a:t>
            </a:r>
            <a:endParaRPr lang="ja-JP" altLang="en-US"/>
          </a:p>
        </p:txBody>
      </p:sp>
      <p:sp>
        <p:nvSpPr>
          <p:cNvPr id="3" name="コンテンツ プレースホルダー 2">
            <a:extLst>
              <a:ext uri="{FF2B5EF4-FFF2-40B4-BE49-F238E27FC236}">
                <a16:creationId xmlns:a16="http://schemas.microsoft.com/office/drawing/2014/main" id="{7A96E2B9-DC51-4963-A0A4-FED817AB3738}"/>
              </a:ext>
            </a:extLst>
          </p:cNvPr>
          <p:cNvSpPr>
            <a:spLocks noGrp="1"/>
          </p:cNvSpPr>
          <p:nvPr>
            <p:ph idx="1"/>
          </p:nvPr>
        </p:nvSpPr>
        <p:spPr/>
        <p:txBody>
          <a:bodyPr/>
          <a:lstStyle/>
          <a:p>
            <a:pPr marL="344170" indent="-344170"/>
            <a:r>
              <a:rPr lang="ja-JP" altLang="en-US">
                <a:latin typeface="Meiryo UI"/>
                <a:ea typeface="Meiryo UI"/>
              </a:rPr>
              <a:t>規約に関するページの実装</a:t>
            </a:r>
            <a:endParaRPr lang="ja-JP" altLang="en-US"/>
          </a:p>
          <a:p>
            <a:pPr marL="344170" indent="-344170"/>
            <a:r>
              <a:rPr lang="ja-JP" altLang="en-US">
                <a:latin typeface="Meiryo UI"/>
                <a:ea typeface="Meiryo UI"/>
              </a:rPr>
              <a:t>メッセージ・リクエスト入力での記述禁止語句実装</a:t>
            </a:r>
          </a:p>
          <a:p>
            <a:pPr marL="344170" indent="-344170"/>
            <a:r>
              <a:rPr lang="ja-JP" altLang="en-US">
                <a:latin typeface="Meiryo UI"/>
                <a:ea typeface="Meiryo UI"/>
              </a:rPr>
              <a:t>ページ背景をユーザーごとに変更</a:t>
            </a:r>
          </a:p>
          <a:p>
            <a:pPr marL="344170" indent="-344170"/>
            <a:r>
              <a:rPr lang="ja-JP" altLang="en-US">
                <a:latin typeface="Meiryo UI"/>
                <a:ea typeface="Meiryo UI"/>
              </a:rPr>
              <a:t>チュートリアル機能の実装</a:t>
            </a:r>
            <a:endParaRPr lang="ja-JP" altLang="en-US" dirty="0">
              <a:latin typeface="Meiryo UI"/>
              <a:ea typeface="Meiryo UI"/>
            </a:endParaRPr>
          </a:p>
        </p:txBody>
      </p:sp>
    </p:spTree>
    <p:extLst>
      <p:ext uri="{BB962C8B-B14F-4D97-AF65-F5344CB8AC3E}">
        <p14:creationId xmlns:p14="http://schemas.microsoft.com/office/powerpoint/2010/main" val="97346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93779-9FD1-459D-929C-6F78E11CD225}"/>
              </a:ext>
            </a:extLst>
          </p:cNvPr>
          <p:cNvSpPr>
            <a:spLocks noGrp="1"/>
          </p:cNvSpPr>
          <p:nvPr>
            <p:ph type="title"/>
          </p:nvPr>
        </p:nvSpPr>
        <p:spPr/>
        <p:txBody>
          <a:bodyPr/>
          <a:lstStyle/>
          <a:p>
            <a:pPr algn="l"/>
            <a:r>
              <a:rPr lang="ja-JP" altLang="en-US">
                <a:latin typeface="Meiryo UI"/>
                <a:ea typeface="Meiryo UI"/>
              </a:rPr>
              <a:t>制作をしてみて</a:t>
            </a:r>
            <a:endParaRPr lang="ja-JP" altLang="en-US"/>
          </a:p>
        </p:txBody>
      </p:sp>
      <p:sp>
        <p:nvSpPr>
          <p:cNvPr id="3" name="コンテンツ プレースホルダー 2">
            <a:extLst>
              <a:ext uri="{FF2B5EF4-FFF2-40B4-BE49-F238E27FC236}">
                <a16:creationId xmlns:a16="http://schemas.microsoft.com/office/drawing/2014/main" id="{875F1E98-9C39-40AC-80C9-7980E5647E26}"/>
              </a:ext>
            </a:extLst>
          </p:cNvPr>
          <p:cNvSpPr>
            <a:spLocks noGrp="1"/>
          </p:cNvSpPr>
          <p:nvPr>
            <p:ph idx="1"/>
          </p:nvPr>
        </p:nvSpPr>
        <p:spPr/>
        <p:txBody>
          <a:bodyPr/>
          <a:lstStyle/>
          <a:p>
            <a:pPr marL="344170" indent="-344170"/>
            <a:r>
              <a:rPr lang="ja-JP" altLang="en-US">
                <a:latin typeface="Meiryo UI"/>
                <a:ea typeface="Meiryo UI"/>
              </a:rPr>
              <a:t>普段何気なく使っている、ユーザー登録を行うサイトの</a:t>
            </a:r>
            <a:br>
              <a:rPr lang="ja-JP" altLang="en-US" dirty="0">
                <a:latin typeface="Meiryo UI"/>
                <a:ea typeface="Meiryo UI"/>
              </a:rPr>
            </a:br>
            <a:r>
              <a:rPr lang="ja-JP" altLang="en-US">
                <a:latin typeface="Meiryo UI"/>
                <a:ea typeface="Meiryo UI"/>
              </a:rPr>
              <a:t>構造を知ることができた</a:t>
            </a:r>
          </a:p>
          <a:p>
            <a:pPr marL="344170" indent="-344170"/>
            <a:r>
              <a:rPr lang="ja-JP" altLang="en-US">
                <a:latin typeface="Meiryo UI"/>
                <a:ea typeface="Meiryo UI"/>
              </a:rPr>
              <a:t>Ajaxについての知識を得ることができた</a:t>
            </a:r>
          </a:p>
          <a:p>
            <a:pPr marL="344170" indent="-344170"/>
            <a:r>
              <a:rPr lang="ja-JP" altLang="en-US">
                <a:latin typeface="Meiryo UI"/>
                <a:ea typeface="Meiryo UI"/>
              </a:rPr>
              <a:t>表示させるデータの並び替え記述の量が多くなってしまった</a:t>
            </a:r>
          </a:p>
          <a:p>
            <a:pPr marL="344170" indent="-344170"/>
            <a:r>
              <a:rPr lang="ja-JP" altLang="en-US">
                <a:latin typeface="Meiryo UI"/>
                <a:ea typeface="Meiryo UI"/>
              </a:rPr>
              <a:t>並び替え機能と併用したキーワード検索で悩んでしまった</a:t>
            </a:r>
            <a:endParaRPr lang="ja-JP" altLang="en-US" dirty="0"/>
          </a:p>
        </p:txBody>
      </p:sp>
    </p:spTree>
    <p:extLst>
      <p:ext uri="{BB962C8B-B14F-4D97-AF65-F5344CB8AC3E}">
        <p14:creationId xmlns:p14="http://schemas.microsoft.com/office/powerpoint/2010/main" val="4213949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マディソン">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ワイド画面</PresentationFormat>
  <Paragraphs>1</Paragraphs>
  <Slides>9</Slides>
  <Notes>1</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マディソン</vt:lpstr>
      <vt:lpstr>素材投稿サイト制作</vt:lpstr>
      <vt:lpstr>作成理由</vt:lpstr>
      <vt:lpstr>作成理由</vt:lpstr>
      <vt:lpstr>サイト利用者のターゲット</vt:lpstr>
      <vt:lpstr>サイト内システム</vt:lpstr>
      <vt:lpstr>依頼や感想を伝えやすくするシステム</vt:lpstr>
      <vt:lpstr>実際のサイト画面へ</vt:lpstr>
      <vt:lpstr>不足機能・改良可能部分</vt:lpstr>
      <vt:lpstr>制作をしてみて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189</cp:revision>
  <dcterms:created xsi:type="dcterms:W3CDTF">2022-01-04T22:37:56Z</dcterms:created>
  <dcterms:modified xsi:type="dcterms:W3CDTF">2022-01-05T06:03:52Z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