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61" r:id="rId3"/>
    <p:sldId id="262" r:id="rId4"/>
    <p:sldId id="285" r:id="rId5"/>
    <p:sldId id="260" r:id="rId6"/>
    <p:sldId id="264" r:id="rId7"/>
    <p:sldId id="281" r:id="rId8"/>
    <p:sldId id="267" r:id="rId9"/>
    <p:sldId id="288" r:id="rId10"/>
    <p:sldId id="287" r:id="rId11"/>
    <p:sldId id="265" r:id="rId12"/>
    <p:sldId id="282" r:id="rId13"/>
    <p:sldId id="269" r:id="rId14"/>
    <p:sldId id="270" r:id="rId15"/>
    <p:sldId id="276" r:id="rId16"/>
    <p:sldId id="289" r:id="rId17"/>
    <p:sldId id="286" r:id="rId18"/>
    <p:sldId id="274" r:id="rId19"/>
    <p:sldId id="283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4E6B"/>
    <a:srgbClr val="234964"/>
    <a:srgbClr val="F6F6F6"/>
    <a:srgbClr val="EBEBEB"/>
    <a:srgbClr val="FAFAFA"/>
    <a:srgbClr val="234864"/>
    <a:srgbClr val="FBFBFB"/>
    <a:srgbClr val="FCFCFC"/>
    <a:srgbClr val="F9F9F9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2" autoAdjust="0"/>
    <p:restoredTop sz="96314" autoAdjust="0"/>
  </p:normalViewPr>
  <p:slideViewPr>
    <p:cSldViewPr snapToGrid="0">
      <p:cViewPr>
        <p:scale>
          <a:sx n="66" d="100"/>
          <a:sy n="66" d="100"/>
        </p:scale>
        <p:origin x="66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9220C-1BC2-4002-8F3A-0592245D17C2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341A5-0E52-4EB8-ABD8-9E2E6B424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20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236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29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715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08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627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318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29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53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682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010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430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307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939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471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281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291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37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913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603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83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17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571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176735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08271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48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72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36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6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5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21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2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64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8F054-2505-4724-BCBA-28284C948A42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 descr="e7d195523061f1c0deeec63e560781cfd59afb0ea006f2a87ABB68BF51EA6619813959095094C18C62A12F549504892A4AAA8C1554C6663626E05CA27F281A14E6983772AFC3FB97135759321DEA3D704CB8FFD9D2544D200E821295B99E642BC8CC99085D9A4B047AF625EB62EA6216920310930D1B740A2E5A7C00F2829CCCFC2A56DAB046A1D786FBC3CD77441D8E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DFDFD"/>
              </a:gs>
              <a:gs pos="100000">
                <a:srgbClr val="E6E6E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21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97%A0%E8%BF%9E%E6%8E%A5%E5%8D%8F%E8%AE%A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3460547" y="-965916"/>
            <a:ext cx="1940852" cy="5302880"/>
            <a:chOff x="1444624" y="0"/>
            <a:chExt cx="1589087" cy="434177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20" name="直接连接符 19"/>
            <p:cNvCxnSpPr/>
            <p:nvPr/>
          </p:nvCxnSpPr>
          <p:spPr>
            <a:xfrm>
              <a:off x="2239167" y="0"/>
              <a:ext cx="0" cy="2724068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4"/>
            <p:cNvGrpSpPr>
              <a:grpSpLocks noChangeAspect="1"/>
            </p:cNvGrpSpPr>
            <p:nvPr/>
          </p:nvGrpSpPr>
          <p:grpSpPr bwMode="auto">
            <a:xfrm>
              <a:off x="1444624" y="2701886"/>
              <a:ext cx="1589087" cy="1639888"/>
              <a:chOff x="1308" y="1009"/>
              <a:chExt cx="1001" cy="1033"/>
            </a:xfrm>
            <a:grpFill/>
          </p:grpSpPr>
          <p:sp>
            <p:nvSpPr>
              <p:cNvPr id="24" name="Freeform 5"/>
              <p:cNvSpPr/>
              <p:nvPr/>
            </p:nvSpPr>
            <p:spPr bwMode="auto">
              <a:xfrm>
                <a:off x="1533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5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6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7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8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9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0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1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2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5479773" y="-964489"/>
            <a:ext cx="1940852" cy="4226982"/>
            <a:chOff x="3116261" y="0"/>
            <a:chExt cx="1589087" cy="346087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grpSp>
          <p:nvGrpSpPr>
            <p:cNvPr id="3" name="Group 4"/>
            <p:cNvGrpSpPr>
              <a:grpSpLocks noChangeAspect="1"/>
            </p:cNvGrpSpPr>
            <p:nvPr/>
          </p:nvGrpSpPr>
          <p:grpSpPr bwMode="auto">
            <a:xfrm>
              <a:off x="3116261" y="182098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33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5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6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35" name="直接连接符 34"/>
            <p:cNvCxnSpPr>
              <a:endCxn id="6" idx="4"/>
            </p:cNvCxnSpPr>
            <p:nvPr/>
          </p:nvCxnSpPr>
          <p:spPr>
            <a:xfrm>
              <a:off x="3920019" y="0"/>
              <a:ext cx="9757" cy="1820986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761991" y="-965916"/>
            <a:ext cx="1940852" cy="3689839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37" name="直接连接符 36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39" name="Freeform 5"/>
              <p:cNvSpPr/>
              <p:nvPr/>
            </p:nvSpPr>
            <p:spPr bwMode="auto">
              <a:xfrm>
                <a:off x="1533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0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1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2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3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4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5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6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7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7830174" y="0"/>
            <a:ext cx="1920455" cy="3651062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9" name="直接连接符 48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51" name="Freeform 5"/>
              <p:cNvSpPr/>
              <p:nvPr/>
            </p:nvSpPr>
            <p:spPr bwMode="auto">
              <a:xfrm>
                <a:off x="1533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63" name="文本框 5"/>
          <p:cNvSpPr txBox="1">
            <a:spLocks noChangeArrowheads="1"/>
          </p:cNvSpPr>
          <p:nvPr/>
        </p:nvSpPr>
        <p:spPr bwMode="auto">
          <a:xfrm>
            <a:off x="1715290" y="4729654"/>
            <a:ext cx="864852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000" b="1" dirty="0">
                <a:solidFill>
                  <a:srgbClr val="254E6B"/>
                </a:solidFill>
                <a:latin typeface="微软雅黑" panose="020B0503020204020204" charset="-122"/>
                <a:ea typeface="创艺简细圆" pitchFamily="2" charset="-122"/>
              </a:rPr>
              <a:t>远程实时电子听诊器设计</a:t>
            </a:r>
          </a:p>
        </p:txBody>
      </p:sp>
      <p:cxnSp>
        <p:nvCxnSpPr>
          <p:cNvPr id="64" name="直接连接符 63"/>
          <p:cNvCxnSpPr/>
          <p:nvPr/>
        </p:nvCxnSpPr>
        <p:spPr>
          <a:xfrm>
            <a:off x="5663970" y="5871486"/>
            <a:ext cx="720000" cy="0"/>
          </a:xfrm>
          <a:prstGeom prst="line">
            <a:avLst/>
          </a:prstGeom>
          <a:noFill/>
          <a:ln w="38100" cap="flat" cmpd="sng" algn="ctr">
            <a:solidFill>
              <a:srgbClr val="1F3F57"/>
            </a:solidFill>
            <a:prstDash val="solid"/>
            <a:miter lim="800000"/>
          </a:ln>
          <a:effectLst/>
        </p:spPr>
      </p:cxnSp>
      <p:sp>
        <p:nvSpPr>
          <p:cNvPr id="65" name="文本框 5"/>
          <p:cNvSpPr txBox="1">
            <a:spLocks noChangeArrowheads="1"/>
          </p:cNvSpPr>
          <p:nvPr/>
        </p:nvSpPr>
        <p:spPr bwMode="auto">
          <a:xfrm>
            <a:off x="7830174" y="5933727"/>
            <a:ext cx="36711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254E6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成员：肖显子 张睿文 戴华都 </a:t>
            </a:r>
          </a:p>
        </p:txBody>
      </p:sp>
      <p:sp>
        <p:nvSpPr>
          <p:cNvPr id="68" name="椭圆 67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1737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tmFilter="0,0; .5, 1; 1, 1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2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2027503" y="349400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主控板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39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2759075-AC02-4345-AA06-A8F65B49134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20" b="17119"/>
          <a:stretch/>
        </p:blipFill>
        <p:spPr>
          <a:xfrm rot="16200000">
            <a:off x="2064914" y="1780129"/>
            <a:ext cx="3168253" cy="446870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AD3A20E4-4355-442E-8695-F4ADAE73C6A5}"/>
              </a:ext>
            </a:extLst>
          </p:cNvPr>
          <p:cNvSpPr txBox="1"/>
          <p:nvPr/>
        </p:nvSpPr>
        <p:spPr>
          <a:xfrm>
            <a:off x="6704933" y="2458414"/>
            <a:ext cx="4072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Arduino Uno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701723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2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2027503" y="349400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监测终端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39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080759" y="1534401"/>
            <a:ext cx="4538225" cy="2550312"/>
            <a:chOff x="1080759" y="1534401"/>
            <a:chExt cx="4538225" cy="2550312"/>
          </a:xfrm>
        </p:grpSpPr>
        <p:sp>
          <p:nvSpPr>
            <p:cNvPr id="19" name="椭圆 18"/>
            <p:cNvSpPr/>
            <p:nvPr/>
          </p:nvSpPr>
          <p:spPr>
            <a:xfrm>
              <a:off x="1080759" y="1961004"/>
              <a:ext cx="1954659" cy="1954660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2734049" y="1534401"/>
              <a:ext cx="2884935" cy="2550312"/>
              <a:chOff x="2734049" y="1534401"/>
              <a:chExt cx="2884935" cy="2550312"/>
            </a:xfrm>
          </p:grpSpPr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2734049" y="1534401"/>
                <a:ext cx="2884935" cy="2550312"/>
              </a:xfrm>
              <a:custGeom>
                <a:avLst/>
                <a:gdLst>
                  <a:gd name="T0" fmla="*/ 29 w 103"/>
                  <a:gd name="T1" fmla="*/ 22 h 91"/>
                  <a:gd name="T2" fmla="*/ 27 w 103"/>
                  <a:gd name="T3" fmla="*/ 78 h 91"/>
                  <a:gd name="T4" fmla="*/ 76 w 103"/>
                  <a:gd name="T5" fmla="*/ 72 h 91"/>
                  <a:gd name="T6" fmla="*/ 25 w 103"/>
                  <a:gd name="T7" fmla="*/ 25 h 91"/>
                  <a:gd name="T8" fmla="*/ 23 w 103"/>
                  <a:gd name="T9" fmla="*/ 75 h 91"/>
                  <a:gd name="T10" fmla="*/ 71 w 103"/>
                  <a:gd name="T11" fmla="*/ 80 h 91"/>
                  <a:gd name="T12" fmla="*/ 42 w 103"/>
                  <a:gd name="T13" fmla="*/ 17 h 91"/>
                  <a:gd name="T14" fmla="*/ 31 w 103"/>
                  <a:gd name="T15" fmla="*/ 83 h 91"/>
                  <a:gd name="T16" fmla="*/ 85 w 103"/>
                  <a:gd name="T17" fmla="*/ 45 h 91"/>
                  <a:gd name="T18" fmla="*/ 17 w 103"/>
                  <a:gd name="T19" fmla="*/ 32 h 91"/>
                  <a:gd name="T20" fmla="*/ 23 w 103"/>
                  <a:gd name="T21" fmla="*/ 77 h 91"/>
                  <a:gd name="T22" fmla="*/ 76 w 103"/>
                  <a:gd name="T23" fmla="*/ 76 h 91"/>
                  <a:gd name="T24" fmla="*/ 35 w 103"/>
                  <a:gd name="T25" fmla="*/ 21 h 91"/>
                  <a:gd name="T26" fmla="*/ 27 w 103"/>
                  <a:gd name="T27" fmla="*/ 2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3" h="91">
                    <a:moveTo>
                      <a:pt x="29" y="22"/>
                    </a:moveTo>
                    <a:cubicBezTo>
                      <a:pt x="12" y="36"/>
                      <a:pt x="9" y="63"/>
                      <a:pt x="27" y="78"/>
                    </a:cubicBezTo>
                    <a:cubicBezTo>
                      <a:pt x="42" y="91"/>
                      <a:pt x="64" y="87"/>
                      <a:pt x="76" y="72"/>
                    </a:cubicBezTo>
                    <a:cubicBezTo>
                      <a:pt x="100" y="42"/>
                      <a:pt x="52" y="0"/>
                      <a:pt x="25" y="25"/>
                    </a:cubicBezTo>
                    <a:cubicBezTo>
                      <a:pt x="11" y="39"/>
                      <a:pt x="13" y="60"/>
                      <a:pt x="23" y="75"/>
                    </a:cubicBezTo>
                    <a:cubicBezTo>
                      <a:pt x="33" y="90"/>
                      <a:pt x="57" y="91"/>
                      <a:pt x="71" y="80"/>
                    </a:cubicBezTo>
                    <a:cubicBezTo>
                      <a:pt x="101" y="59"/>
                      <a:pt x="76" y="12"/>
                      <a:pt x="42" y="17"/>
                    </a:cubicBezTo>
                    <a:cubicBezTo>
                      <a:pt x="13" y="22"/>
                      <a:pt x="0" y="72"/>
                      <a:pt x="31" y="83"/>
                    </a:cubicBezTo>
                    <a:cubicBezTo>
                      <a:pt x="55" y="91"/>
                      <a:pt x="95" y="75"/>
                      <a:pt x="85" y="45"/>
                    </a:cubicBezTo>
                    <a:cubicBezTo>
                      <a:pt x="75" y="16"/>
                      <a:pt x="33" y="4"/>
                      <a:pt x="17" y="32"/>
                    </a:cubicBezTo>
                    <a:cubicBezTo>
                      <a:pt x="9" y="45"/>
                      <a:pt x="10" y="67"/>
                      <a:pt x="23" y="77"/>
                    </a:cubicBezTo>
                    <a:cubicBezTo>
                      <a:pt x="37" y="88"/>
                      <a:pt x="62" y="90"/>
                      <a:pt x="76" y="76"/>
                    </a:cubicBezTo>
                    <a:cubicBezTo>
                      <a:pt x="103" y="50"/>
                      <a:pt x="67" y="8"/>
                      <a:pt x="35" y="21"/>
                    </a:cubicBezTo>
                    <a:cubicBezTo>
                      <a:pt x="32" y="22"/>
                      <a:pt x="29" y="24"/>
                      <a:pt x="27" y="26"/>
                    </a:cubicBezTo>
                  </a:path>
                </a:pathLst>
              </a:custGeom>
              <a:noFill/>
              <a:ln w="23813" cap="rnd">
                <a:solidFill>
                  <a:srgbClr val="254E6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文本框 21" descr="e7d195523061f1c0deeec63e560781cfd59afb0ea006f2a87ABB68BF51EA6619813959095094C18C62A12F549504892A4AAA8C1554C6663626E05CA27F281A14E6983772AFC3FB97135759321DEA3D709AACD122C08E6ED192FFACBB1E1BECB2ED91EE5F1ED7B5B4D639FA608C47C1EEEE0A899CA8C6B4A60DCCA6D3BA80ED4161D4A4778988E171"/>
              <p:cNvSpPr txBox="1"/>
              <p:nvPr/>
            </p:nvSpPr>
            <p:spPr>
              <a:xfrm>
                <a:off x="3279161" y="2645946"/>
                <a:ext cx="1420582" cy="584775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rgbClr val="254E6B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Kartika" panose="02020503030404060203" pitchFamily="18" charset="0"/>
                  </a:rPr>
                  <a:t>上位机</a:t>
                </a:r>
                <a:endParaRPr lang="en-US" altLang="zh-CN" sz="3200" b="1" dirty="0">
                  <a:solidFill>
                    <a:srgbClr val="254E6B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Kartika" panose="02020503030404060203" pitchFamily="18" charset="0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6573018" y="1545401"/>
            <a:ext cx="4398451" cy="2550312"/>
            <a:chOff x="591626" y="3922393"/>
            <a:chExt cx="4398451" cy="2550312"/>
          </a:xfrm>
        </p:grpSpPr>
        <p:sp>
          <p:nvSpPr>
            <p:cNvPr id="29" name="椭圆 28"/>
            <p:cNvSpPr/>
            <p:nvPr/>
          </p:nvSpPr>
          <p:spPr>
            <a:xfrm>
              <a:off x="3035418" y="4424301"/>
              <a:ext cx="1954659" cy="1954659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591626" y="3922393"/>
              <a:ext cx="2884935" cy="2550312"/>
              <a:chOff x="591626" y="3922393"/>
              <a:chExt cx="2884935" cy="2550312"/>
            </a:xfrm>
          </p:grpSpPr>
          <p:sp>
            <p:nvSpPr>
              <p:cNvPr id="31" name="Freeform 14"/>
              <p:cNvSpPr>
                <a:spLocks/>
              </p:cNvSpPr>
              <p:nvPr/>
            </p:nvSpPr>
            <p:spPr bwMode="auto">
              <a:xfrm>
                <a:off x="591626" y="3922393"/>
                <a:ext cx="2884935" cy="2550312"/>
              </a:xfrm>
              <a:custGeom>
                <a:avLst/>
                <a:gdLst>
                  <a:gd name="T0" fmla="*/ 29 w 103"/>
                  <a:gd name="T1" fmla="*/ 22 h 91"/>
                  <a:gd name="T2" fmla="*/ 27 w 103"/>
                  <a:gd name="T3" fmla="*/ 78 h 91"/>
                  <a:gd name="T4" fmla="*/ 76 w 103"/>
                  <a:gd name="T5" fmla="*/ 72 h 91"/>
                  <a:gd name="T6" fmla="*/ 25 w 103"/>
                  <a:gd name="T7" fmla="*/ 25 h 91"/>
                  <a:gd name="T8" fmla="*/ 23 w 103"/>
                  <a:gd name="T9" fmla="*/ 75 h 91"/>
                  <a:gd name="T10" fmla="*/ 71 w 103"/>
                  <a:gd name="T11" fmla="*/ 80 h 91"/>
                  <a:gd name="T12" fmla="*/ 42 w 103"/>
                  <a:gd name="T13" fmla="*/ 17 h 91"/>
                  <a:gd name="T14" fmla="*/ 31 w 103"/>
                  <a:gd name="T15" fmla="*/ 83 h 91"/>
                  <a:gd name="T16" fmla="*/ 85 w 103"/>
                  <a:gd name="T17" fmla="*/ 45 h 91"/>
                  <a:gd name="T18" fmla="*/ 17 w 103"/>
                  <a:gd name="T19" fmla="*/ 32 h 91"/>
                  <a:gd name="T20" fmla="*/ 23 w 103"/>
                  <a:gd name="T21" fmla="*/ 77 h 91"/>
                  <a:gd name="T22" fmla="*/ 76 w 103"/>
                  <a:gd name="T23" fmla="*/ 76 h 91"/>
                  <a:gd name="T24" fmla="*/ 35 w 103"/>
                  <a:gd name="T25" fmla="*/ 21 h 91"/>
                  <a:gd name="T26" fmla="*/ 27 w 103"/>
                  <a:gd name="T27" fmla="*/ 2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3" h="91">
                    <a:moveTo>
                      <a:pt x="29" y="22"/>
                    </a:moveTo>
                    <a:cubicBezTo>
                      <a:pt x="12" y="36"/>
                      <a:pt x="9" y="63"/>
                      <a:pt x="27" y="78"/>
                    </a:cubicBezTo>
                    <a:cubicBezTo>
                      <a:pt x="42" y="91"/>
                      <a:pt x="64" y="87"/>
                      <a:pt x="76" y="72"/>
                    </a:cubicBezTo>
                    <a:cubicBezTo>
                      <a:pt x="100" y="42"/>
                      <a:pt x="52" y="0"/>
                      <a:pt x="25" y="25"/>
                    </a:cubicBezTo>
                    <a:cubicBezTo>
                      <a:pt x="11" y="39"/>
                      <a:pt x="13" y="60"/>
                      <a:pt x="23" y="75"/>
                    </a:cubicBezTo>
                    <a:cubicBezTo>
                      <a:pt x="33" y="90"/>
                      <a:pt x="57" y="91"/>
                      <a:pt x="71" y="80"/>
                    </a:cubicBezTo>
                    <a:cubicBezTo>
                      <a:pt x="101" y="59"/>
                      <a:pt x="76" y="12"/>
                      <a:pt x="42" y="17"/>
                    </a:cubicBezTo>
                    <a:cubicBezTo>
                      <a:pt x="13" y="22"/>
                      <a:pt x="0" y="72"/>
                      <a:pt x="31" y="83"/>
                    </a:cubicBezTo>
                    <a:cubicBezTo>
                      <a:pt x="55" y="91"/>
                      <a:pt x="95" y="75"/>
                      <a:pt x="85" y="45"/>
                    </a:cubicBezTo>
                    <a:cubicBezTo>
                      <a:pt x="75" y="16"/>
                      <a:pt x="33" y="4"/>
                      <a:pt x="17" y="32"/>
                    </a:cubicBezTo>
                    <a:cubicBezTo>
                      <a:pt x="9" y="45"/>
                      <a:pt x="10" y="67"/>
                      <a:pt x="23" y="77"/>
                    </a:cubicBezTo>
                    <a:cubicBezTo>
                      <a:pt x="37" y="88"/>
                      <a:pt x="62" y="90"/>
                      <a:pt x="76" y="76"/>
                    </a:cubicBezTo>
                    <a:cubicBezTo>
                      <a:pt x="103" y="50"/>
                      <a:pt x="67" y="8"/>
                      <a:pt x="35" y="21"/>
                    </a:cubicBezTo>
                    <a:cubicBezTo>
                      <a:pt x="32" y="22"/>
                      <a:pt x="29" y="24"/>
                      <a:pt x="27" y="26"/>
                    </a:cubicBezTo>
                  </a:path>
                </a:pathLst>
              </a:custGeom>
              <a:noFill/>
              <a:ln w="23813" cap="rnd">
                <a:solidFill>
                  <a:srgbClr val="254E6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文本框 31" descr="e7d195523061f1c0deeec63e560781cfd59afb0ea006f2a87ABB68BF51EA6619813959095094C18C62A12F549504892A4AAA8C1554C6663626E05CA27F281A14E6983772AFC3FB97135759321DEA3D709AACD122C08E6ED192FFACBB1E1BECB2ED91EE5F1ED7B5B4D639FA608C47C1EEEE0A899CA8C6B4A60DCCA6D3BA80ED4161D4A4778988E171"/>
              <p:cNvSpPr txBox="1"/>
              <p:nvPr/>
            </p:nvSpPr>
            <p:spPr>
              <a:xfrm>
                <a:off x="1117816" y="5109242"/>
                <a:ext cx="1832553" cy="584775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rgbClr val="254E6B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Kartika" panose="02020503030404060203" pitchFamily="18" charset="0"/>
                  </a:rPr>
                  <a:t>远程设备</a:t>
                </a:r>
                <a:endParaRPr lang="en-US" altLang="zh-CN" sz="3200" b="1" dirty="0">
                  <a:solidFill>
                    <a:srgbClr val="254E6B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Kartika" panose="02020503030404060203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68348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decel="3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1276270" y="-277091"/>
            <a:ext cx="3074057" cy="5844226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58" name="直接连接符 57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0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1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2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3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4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5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6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7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8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40" name="Freeform 34"/>
          <p:cNvSpPr>
            <a:spLocks noEditPoints="1"/>
          </p:cNvSpPr>
          <p:nvPr/>
        </p:nvSpPr>
        <p:spPr bwMode="auto">
          <a:xfrm>
            <a:off x="10889674" y="3778953"/>
            <a:ext cx="813742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5317687" y="3736357"/>
            <a:ext cx="5761532" cy="45999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 flipH="1">
            <a:off x="7221579" y="2902274"/>
            <a:ext cx="3857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软件系统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016268" y="2883155"/>
            <a:ext cx="841304" cy="841304"/>
            <a:chOff x="6016268" y="2883155"/>
            <a:chExt cx="841304" cy="841304"/>
          </a:xfrm>
        </p:grpSpPr>
        <p:sp>
          <p:nvSpPr>
            <p:cNvPr id="21" name="椭圆 20"/>
            <p:cNvSpPr/>
            <p:nvPr/>
          </p:nvSpPr>
          <p:spPr>
            <a:xfrm>
              <a:off x="6016268" y="2883155"/>
              <a:ext cx="841304" cy="841304"/>
            </a:xfrm>
            <a:prstGeom prst="ellipse">
              <a:avLst/>
            </a:prstGeom>
            <a:gradFill>
              <a:gsLst>
                <a:gs pos="0">
                  <a:srgbClr val="254E6B"/>
                </a:gs>
                <a:gs pos="100000">
                  <a:srgbClr val="1F3F57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 flipH="1">
              <a:off x="6058025" y="2940820"/>
              <a:ext cx="7860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rgbClr val="FCFCFC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3</a:t>
              </a:r>
              <a:endParaRPr lang="zh-CN" altLang="en-US" sz="7200" b="1" dirty="0">
                <a:solidFill>
                  <a:srgbClr val="FCFCFC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54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2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2027503" y="349400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软件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39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071987" y="2502162"/>
            <a:ext cx="2410365" cy="2152691"/>
            <a:chOff x="6208713" y="1243013"/>
            <a:chExt cx="706438" cy="620713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sp>
          <p:nvSpPr>
            <p:cNvPr id="19" name="Freeform 804"/>
            <p:cNvSpPr>
              <a:spLocks/>
            </p:cNvSpPr>
            <p:nvPr/>
          </p:nvSpPr>
          <p:spPr bwMode="auto">
            <a:xfrm>
              <a:off x="6270626" y="1622425"/>
              <a:ext cx="26988" cy="68263"/>
            </a:xfrm>
            <a:custGeom>
              <a:avLst/>
              <a:gdLst/>
              <a:ahLst/>
              <a:cxnLst>
                <a:cxn ang="0">
                  <a:pos x="51" y="5"/>
                </a:cxn>
                <a:cxn ang="0">
                  <a:pos x="51" y="5"/>
                </a:cxn>
                <a:cxn ang="0">
                  <a:pos x="50" y="3"/>
                </a:cxn>
                <a:cxn ang="0">
                  <a:pos x="49" y="1"/>
                </a:cxn>
                <a:cxn ang="0">
                  <a:pos x="48" y="1"/>
                </a:cxn>
                <a:cxn ang="0">
                  <a:pos x="46" y="0"/>
                </a:cxn>
                <a:cxn ang="0">
                  <a:pos x="44" y="1"/>
                </a:cxn>
                <a:cxn ang="0">
                  <a:pos x="43" y="1"/>
                </a:cxn>
                <a:cxn ang="0">
                  <a:pos x="42" y="3"/>
                </a:cxn>
                <a:cxn ang="0">
                  <a:pos x="41" y="5"/>
                </a:cxn>
                <a:cxn ang="0">
                  <a:pos x="41" y="5"/>
                </a:cxn>
                <a:cxn ang="0">
                  <a:pos x="40" y="14"/>
                </a:cxn>
                <a:cxn ang="0">
                  <a:pos x="37" y="25"/>
                </a:cxn>
                <a:cxn ang="0">
                  <a:pos x="34" y="35"/>
                </a:cxn>
                <a:cxn ang="0">
                  <a:pos x="30" y="44"/>
                </a:cxn>
                <a:cxn ang="0">
                  <a:pos x="21" y="64"/>
                </a:cxn>
                <a:cxn ang="0">
                  <a:pos x="13" y="82"/>
                </a:cxn>
                <a:cxn ang="0">
                  <a:pos x="13" y="82"/>
                </a:cxn>
                <a:cxn ang="0">
                  <a:pos x="9" y="92"/>
                </a:cxn>
                <a:cxn ang="0">
                  <a:pos x="3" y="105"/>
                </a:cxn>
                <a:cxn ang="0">
                  <a:pos x="1" y="112"/>
                </a:cxn>
                <a:cxn ang="0">
                  <a:pos x="0" y="119"/>
                </a:cxn>
                <a:cxn ang="0">
                  <a:pos x="1" y="124"/>
                </a:cxn>
                <a:cxn ang="0">
                  <a:pos x="2" y="126"/>
                </a:cxn>
                <a:cxn ang="0">
                  <a:pos x="4" y="128"/>
                </a:cxn>
                <a:cxn ang="0">
                  <a:pos x="4" y="128"/>
                </a:cxn>
                <a:cxn ang="0">
                  <a:pos x="6" y="129"/>
                </a:cxn>
                <a:cxn ang="0">
                  <a:pos x="9" y="129"/>
                </a:cxn>
                <a:cxn ang="0">
                  <a:pos x="12" y="128"/>
                </a:cxn>
                <a:cxn ang="0">
                  <a:pos x="13" y="126"/>
                </a:cxn>
                <a:cxn ang="0">
                  <a:pos x="13" y="125"/>
                </a:cxn>
                <a:cxn ang="0">
                  <a:pos x="13" y="123"/>
                </a:cxn>
                <a:cxn ang="0">
                  <a:pos x="11" y="122"/>
                </a:cxn>
                <a:cxn ang="0">
                  <a:pos x="11" y="122"/>
                </a:cxn>
                <a:cxn ang="0">
                  <a:pos x="11" y="120"/>
                </a:cxn>
                <a:cxn ang="0">
                  <a:pos x="10" y="117"/>
                </a:cxn>
                <a:cxn ang="0">
                  <a:pos x="11" y="109"/>
                </a:cxn>
                <a:cxn ang="0">
                  <a:pos x="14" y="100"/>
                </a:cxn>
                <a:cxn ang="0">
                  <a:pos x="19" y="90"/>
                </a:cxn>
                <a:cxn ang="0">
                  <a:pos x="27" y="69"/>
                </a:cxn>
                <a:cxn ang="0">
                  <a:pos x="33" y="58"/>
                </a:cxn>
                <a:cxn ang="0">
                  <a:pos x="33" y="58"/>
                </a:cxn>
                <a:cxn ang="0">
                  <a:pos x="43" y="36"/>
                </a:cxn>
                <a:cxn ang="0">
                  <a:pos x="46" y="26"/>
                </a:cxn>
                <a:cxn ang="0">
                  <a:pos x="49" y="14"/>
                </a:cxn>
                <a:cxn ang="0">
                  <a:pos x="49" y="14"/>
                </a:cxn>
                <a:cxn ang="0">
                  <a:pos x="50" y="13"/>
                </a:cxn>
                <a:cxn ang="0">
                  <a:pos x="51" y="11"/>
                </a:cxn>
                <a:cxn ang="0">
                  <a:pos x="51" y="5"/>
                </a:cxn>
              </a:cxnLst>
              <a:rect l="0" t="0" r="r" b="b"/>
              <a:pathLst>
                <a:path w="51" h="129">
                  <a:moveTo>
                    <a:pt x="51" y="5"/>
                  </a:moveTo>
                  <a:lnTo>
                    <a:pt x="51" y="5"/>
                  </a:lnTo>
                  <a:lnTo>
                    <a:pt x="50" y="3"/>
                  </a:lnTo>
                  <a:lnTo>
                    <a:pt x="49" y="1"/>
                  </a:lnTo>
                  <a:lnTo>
                    <a:pt x="48" y="1"/>
                  </a:lnTo>
                  <a:lnTo>
                    <a:pt x="46" y="0"/>
                  </a:lnTo>
                  <a:lnTo>
                    <a:pt x="44" y="1"/>
                  </a:lnTo>
                  <a:lnTo>
                    <a:pt x="43" y="1"/>
                  </a:lnTo>
                  <a:lnTo>
                    <a:pt x="42" y="3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0" y="14"/>
                  </a:lnTo>
                  <a:lnTo>
                    <a:pt x="37" y="25"/>
                  </a:lnTo>
                  <a:lnTo>
                    <a:pt x="34" y="35"/>
                  </a:lnTo>
                  <a:lnTo>
                    <a:pt x="30" y="44"/>
                  </a:lnTo>
                  <a:lnTo>
                    <a:pt x="21" y="64"/>
                  </a:lnTo>
                  <a:lnTo>
                    <a:pt x="13" y="82"/>
                  </a:lnTo>
                  <a:lnTo>
                    <a:pt x="13" y="82"/>
                  </a:lnTo>
                  <a:lnTo>
                    <a:pt x="9" y="92"/>
                  </a:lnTo>
                  <a:lnTo>
                    <a:pt x="3" y="105"/>
                  </a:lnTo>
                  <a:lnTo>
                    <a:pt x="1" y="112"/>
                  </a:lnTo>
                  <a:lnTo>
                    <a:pt x="0" y="119"/>
                  </a:lnTo>
                  <a:lnTo>
                    <a:pt x="1" y="124"/>
                  </a:lnTo>
                  <a:lnTo>
                    <a:pt x="2" y="126"/>
                  </a:lnTo>
                  <a:lnTo>
                    <a:pt x="4" y="128"/>
                  </a:lnTo>
                  <a:lnTo>
                    <a:pt x="4" y="128"/>
                  </a:lnTo>
                  <a:lnTo>
                    <a:pt x="6" y="129"/>
                  </a:lnTo>
                  <a:lnTo>
                    <a:pt x="9" y="129"/>
                  </a:lnTo>
                  <a:lnTo>
                    <a:pt x="12" y="128"/>
                  </a:lnTo>
                  <a:lnTo>
                    <a:pt x="13" y="126"/>
                  </a:lnTo>
                  <a:lnTo>
                    <a:pt x="13" y="125"/>
                  </a:lnTo>
                  <a:lnTo>
                    <a:pt x="13" y="123"/>
                  </a:lnTo>
                  <a:lnTo>
                    <a:pt x="11" y="122"/>
                  </a:lnTo>
                  <a:lnTo>
                    <a:pt x="11" y="122"/>
                  </a:lnTo>
                  <a:lnTo>
                    <a:pt x="11" y="120"/>
                  </a:lnTo>
                  <a:lnTo>
                    <a:pt x="10" y="117"/>
                  </a:lnTo>
                  <a:lnTo>
                    <a:pt x="11" y="109"/>
                  </a:lnTo>
                  <a:lnTo>
                    <a:pt x="14" y="100"/>
                  </a:lnTo>
                  <a:lnTo>
                    <a:pt x="19" y="90"/>
                  </a:lnTo>
                  <a:lnTo>
                    <a:pt x="27" y="69"/>
                  </a:lnTo>
                  <a:lnTo>
                    <a:pt x="33" y="58"/>
                  </a:lnTo>
                  <a:lnTo>
                    <a:pt x="33" y="58"/>
                  </a:lnTo>
                  <a:lnTo>
                    <a:pt x="43" y="36"/>
                  </a:lnTo>
                  <a:lnTo>
                    <a:pt x="46" y="26"/>
                  </a:lnTo>
                  <a:lnTo>
                    <a:pt x="49" y="14"/>
                  </a:lnTo>
                  <a:lnTo>
                    <a:pt x="49" y="14"/>
                  </a:lnTo>
                  <a:lnTo>
                    <a:pt x="50" y="13"/>
                  </a:lnTo>
                  <a:lnTo>
                    <a:pt x="51" y="11"/>
                  </a:lnTo>
                  <a:lnTo>
                    <a:pt x="51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" name="Freeform 805"/>
            <p:cNvSpPr>
              <a:spLocks/>
            </p:cNvSpPr>
            <p:nvPr/>
          </p:nvSpPr>
          <p:spPr bwMode="auto">
            <a:xfrm>
              <a:off x="6315076" y="1671638"/>
              <a:ext cx="15875" cy="41275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7" y="38"/>
                </a:cxn>
                <a:cxn ang="0">
                  <a:pos x="2" y="56"/>
                </a:cxn>
                <a:cxn ang="0">
                  <a:pos x="1" y="65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1" y="76"/>
                </a:cxn>
                <a:cxn ang="0">
                  <a:pos x="2" y="77"/>
                </a:cxn>
                <a:cxn ang="0">
                  <a:pos x="3" y="78"/>
                </a:cxn>
                <a:cxn ang="0">
                  <a:pos x="5" y="78"/>
                </a:cxn>
                <a:cxn ang="0">
                  <a:pos x="6" y="78"/>
                </a:cxn>
                <a:cxn ang="0">
                  <a:pos x="8" y="77"/>
                </a:cxn>
                <a:cxn ang="0">
                  <a:pos x="9" y="76"/>
                </a:cxn>
                <a:cxn ang="0">
                  <a:pos x="9" y="74"/>
                </a:cxn>
                <a:cxn ang="0">
                  <a:pos x="9" y="74"/>
                </a:cxn>
                <a:cxn ang="0">
                  <a:pos x="10" y="65"/>
                </a:cxn>
                <a:cxn ang="0">
                  <a:pos x="11" y="57"/>
                </a:cxn>
                <a:cxn ang="0">
                  <a:pos x="16" y="39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1"/>
                </a:cxn>
                <a:cxn ang="0">
                  <a:pos x="21" y="2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78">
                  <a:moveTo>
                    <a:pt x="20" y="3"/>
                  </a:moveTo>
                  <a:lnTo>
                    <a:pt x="20" y="3"/>
                  </a:lnTo>
                  <a:lnTo>
                    <a:pt x="7" y="38"/>
                  </a:lnTo>
                  <a:lnTo>
                    <a:pt x="2" y="56"/>
                  </a:lnTo>
                  <a:lnTo>
                    <a:pt x="1" y="65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1" y="76"/>
                  </a:lnTo>
                  <a:lnTo>
                    <a:pt x="2" y="77"/>
                  </a:lnTo>
                  <a:lnTo>
                    <a:pt x="3" y="78"/>
                  </a:lnTo>
                  <a:lnTo>
                    <a:pt x="5" y="78"/>
                  </a:lnTo>
                  <a:lnTo>
                    <a:pt x="6" y="78"/>
                  </a:lnTo>
                  <a:lnTo>
                    <a:pt x="8" y="77"/>
                  </a:lnTo>
                  <a:lnTo>
                    <a:pt x="9" y="76"/>
                  </a:lnTo>
                  <a:lnTo>
                    <a:pt x="9" y="74"/>
                  </a:lnTo>
                  <a:lnTo>
                    <a:pt x="9" y="74"/>
                  </a:lnTo>
                  <a:lnTo>
                    <a:pt x="10" y="65"/>
                  </a:lnTo>
                  <a:lnTo>
                    <a:pt x="11" y="57"/>
                  </a:lnTo>
                  <a:lnTo>
                    <a:pt x="16" y="39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" name="Freeform 806"/>
            <p:cNvSpPr>
              <a:spLocks/>
            </p:cNvSpPr>
            <p:nvPr/>
          </p:nvSpPr>
          <p:spPr bwMode="auto">
            <a:xfrm>
              <a:off x="6359526" y="1677988"/>
              <a:ext cx="20638" cy="69850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32" y="4"/>
                </a:cxn>
                <a:cxn ang="0">
                  <a:pos x="20" y="33"/>
                </a:cxn>
                <a:cxn ang="0">
                  <a:pos x="11" y="63"/>
                </a:cxn>
                <a:cxn ang="0">
                  <a:pos x="6" y="79"/>
                </a:cxn>
                <a:cxn ang="0">
                  <a:pos x="3" y="94"/>
                </a:cxn>
                <a:cxn ang="0">
                  <a:pos x="1" y="110"/>
                </a:cxn>
                <a:cxn ang="0">
                  <a:pos x="0" y="125"/>
                </a:cxn>
                <a:cxn ang="0">
                  <a:pos x="0" y="125"/>
                </a:cxn>
                <a:cxn ang="0">
                  <a:pos x="0" y="127"/>
                </a:cxn>
                <a:cxn ang="0">
                  <a:pos x="1" y="128"/>
                </a:cxn>
                <a:cxn ang="0">
                  <a:pos x="3" y="129"/>
                </a:cxn>
                <a:cxn ang="0">
                  <a:pos x="4" y="130"/>
                </a:cxn>
                <a:cxn ang="0">
                  <a:pos x="6" y="129"/>
                </a:cxn>
                <a:cxn ang="0">
                  <a:pos x="7" y="128"/>
                </a:cxn>
                <a:cxn ang="0">
                  <a:pos x="9" y="127"/>
                </a:cxn>
                <a:cxn ang="0">
                  <a:pos x="9" y="125"/>
                </a:cxn>
                <a:cxn ang="0">
                  <a:pos x="9" y="125"/>
                </a:cxn>
                <a:cxn ang="0">
                  <a:pos x="10" y="110"/>
                </a:cxn>
                <a:cxn ang="0">
                  <a:pos x="12" y="94"/>
                </a:cxn>
                <a:cxn ang="0">
                  <a:pos x="16" y="80"/>
                </a:cxn>
                <a:cxn ang="0">
                  <a:pos x="20" y="64"/>
                </a:cxn>
                <a:cxn ang="0">
                  <a:pos x="30" y="35"/>
                </a:cxn>
                <a:cxn ang="0">
                  <a:pos x="40" y="6"/>
                </a:cxn>
                <a:cxn ang="0">
                  <a:pos x="40" y="6"/>
                </a:cxn>
                <a:cxn ang="0">
                  <a:pos x="41" y="4"/>
                </a:cxn>
                <a:cxn ang="0">
                  <a:pos x="40" y="2"/>
                </a:cxn>
                <a:cxn ang="0">
                  <a:pos x="39" y="1"/>
                </a:cxn>
                <a:cxn ang="0">
                  <a:pos x="37" y="1"/>
                </a:cxn>
                <a:cxn ang="0">
                  <a:pos x="36" y="0"/>
                </a:cxn>
                <a:cxn ang="0">
                  <a:pos x="34" y="1"/>
                </a:cxn>
                <a:cxn ang="0">
                  <a:pos x="33" y="2"/>
                </a:cxn>
                <a:cxn ang="0">
                  <a:pos x="32" y="4"/>
                </a:cxn>
                <a:cxn ang="0">
                  <a:pos x="32" y="4"/>
                </a:cxn>
              </a:cxnLst>
              <a:rect l="0" t="0" r="r" b="b"/>
              <a:pathLst>
                <a:path w="41" h="130">
                  <a:moveTo>
                    <a:pt x="32" y="4"/>
                  </a:moveTo>
                  <a:lnTo>
                    <a:pt x="32" y="4"/>
                  </a:lnTo>
                  <a:lnTo>
                    <a:pt x="20" y="33"/>
                  </a:lnTo>
                  <a:lnTo>
                    <a:pt x="11" y="63"/>
                  </a:lnTo>
                  <a:lnTo>
                    <a:pt x="6" y="79"/>
                  </a:lnTo>
                  <a:lnTo>
                    <a:pt x="3" y="94"/>
                  </a:lnTo>
                  <a:lnTo>
                    <a:pt x="1" y="11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0" y="127"/>
                  </a:lnTo>
                  <a:lnTo>
                    <a:pt x="1" y="128"/>
                  </a:lnTo>
                  <a:lnTo>
                    <a:pt x="3" y="129"/>
                  </a:lnTo>
                  <a:lnTo>
                    <a:pt x="4" y="130"/>
                  </a:lnTo>
                  <a:lnTo>
                    <a:pt x="6" y="129"/>
                  </a:lnTo>
                  <a:lnTo>
                    <a:pt x="7" y="128"/>
                  </a:lnTo>
                  <a:lnTo>
                    <a:pt x="9" y="127"/>
                  </a:lnTo>
                  <a:lnTo>
                    <a:pt x="9" y="125"/>
                  </a:lnTo>
                  <a:lnTo>
                    <a:pt x="9" y="125"/>
                  </a:lnTo>
                  <a:lnTo>
                    <a:pt x="10" y="110"/>
                  </a:lnTo>
                  <a:lnTo>
                    <a:pt x="12" y="94"/>
                  </a:lnTo>
                  <a:lnTo>
                    <a:pt x="16" y="80"/>
                  </a:lnTo>
                  <a:lnTo>
                    <a:pt x="20" y="64"/>
                  </a:lnTo>
                  <a:lnTo>
                    <a:pt x="30" y="35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41" y="4"/>
                  </a:lnTo>
                  <a:lnTo>
                    <a:pt x="40" y="2"/>
                  </a:lnTo>
                  <a:lnTo>
                    <a:pt x="39" y="1"/>
                  </a:lnTo>
                  <a:lnTo>
                    <a:pt x="37" y="1"/>
                  </a:lnTo>
                  <a:lnTo>
                    <a:pt x="36" y="0"/>
                  </a:lnTo>
                  <a:lnTo>
                    <a:pt x="34" y="1"/>
                  </a:lnTo>
                  <a:lnTo>
                    <a:pt x="33" y="2"/>
                  </a:lnTo>
                  <a:lnTo>
                    <a:pt x="32" y="4"/>
                  </a:lnTo>
                  <a:lnTo>
                    <a:pt x="3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807"/>
            <p:cNvSpPr>
              <a:spLocks/>
            </p:cNvSpPr>
            <p:nvPr/>
          </p:nvSpPr>
          <p:spPr bwMode="auto">
            <a:xfrm>
              <a:off x="6392863" y="1708150"/>
              <a:ext cx="20638" cy="55563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32" y="4"/>
                </a:cxn>
                <a:cxn ang="0">
                  <a:pos x="27" y="17"/>
                </a:cxn>
                <a:cxn ang="0">
                  <a:pos x="23" y="28"/>
                </a:cxn>
                <a:cxn ang="0">
                  <a:pos x="13" y="51"/>
                </a:cxn>
                <a:cxn ang="0">
                  <a:pos x="8" y="63"/>
                </a:cxn>
                <a:cxn ang="0">
                  <a:pos x="4" y="74"/>
                </a:cxn>
                <a:cxn ang="0">
                  <a:pos x="1" y="8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3" y="104"/>
                </a:cxn>
                <a:cxn ang="0">
                  <a:pos x="4" y="104"/>
                </a:cxn>
                <a:cxn ang="0">
                  <a:pos x="6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9" y="100"/>
                </a:cxn>
                <a:cxn ang="0">
                  <a:pos x="9" y="100"/>
                </a:cxn>
                <a:cxn ang="0">
                  <a:pos x="10" y="87"/>
                </a:cxn>
                <a:cxn ang="0">
                  <a:pos x="13" y="75"/>
                </a:cxn>
                <a:cxn ang="0">
                  <a:pos x="17" y="64"/>
                </a:cxn>
                <a:cxn ang="0">
                  <a:pos x="22" y="53"/>
                </a:cxn>
                <a:cxn ang="0">
                  <a:pos x="33" y="30"/>
                </a:cxn>
                <a:cxn ang="0">
                  <a:pos x="37" y="19"/>
                </a:cxn>
                <a:cxn ang="0">
                  <a:pos x="41" y="6"/>
                </a:cxn>
                <a:cxn ang="0">
                  <a:pos x="41" y="6"/>
                </a:cxn>
                <a:cxn ang="0">
                  <a:pos x="41" y="4"/>
                </a:cxn>
                <a:cxn ang="0">
                  <a:pos x="40" y="2"/>
                </a:cxn>
                <a:cxn ang="0">
                  <a:pos x="39" y="1"/>
                </a:cxn>
                <a:cxn ang="0">
                  <a:pos x="37" y="1"/>
                </a:cxn>
                <a:cxn ang="0">
                  <a:pos x="35" y="0"/>
                </a:cxn>
                <a:cxn ang="0">
                  <a:pos x="34" y="1"/>
                </a:cxn>
                <a:cxn ang="0">
                  <a:pos x="33" y="2"/>
                </a:cxn>
                <a:cxn ang="0">
                  <a:pos x="32" y="4"/>
                </a:cxn>
                <a:cxn ang="0">
                  <a:pos x="32" y="4"/>
                </a:cxn>
              </a:cxnLst>
              <a:rect l="0" t="0" r="r" b="b"/>
              <a:pathLst>
                <a:path w="41" h="104">
                  <a:moveTo>
                    <a:pt x="32" y="4"/>
                  </a:moveTo>
                  <a:lnTo>
                    <a:pt x="32" y="4"/>
                  </a:lnTo>
                  <a:lnTo>
                    <a:pt x="27" y="17"/>
                  </a:lnTo>
                  <a:lnTo>
                    <a:pt x="23" y="28"/>
                  </a:lnTo>
                  <a:lnTo>
                    <a:pt x="13" y="51"/>
                  </a:lnTo>
                  <a:lnTo>
                    <a:pt x="8" y="63"/>
                  </a:lnTo>
                  <a:lnTo>
                    <a:pt x="4" y="74"/>
                  </a:lnTo>
                  <a:lnTo>
                    <a:pt x="1" y="8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3" y="104"/>
                  </a:lnTo>
                  <a:lnTo>
                    <a:pt x="4" y="104"/>
                  </a:lnTo>
                  <a:lnTo>
                    <a:pt x="6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9" y="100"/>
                  </a:lnTo>
                  <a:lnTo>
                    <a:pt x="9" y="100"/>
                  </a:lnTo>
                  <a:lnTo>
                    <a:pt x="10" y="87"/>
                  </a:lnTo>
                  <a:lnTo>
                    <a:pt x="13" y="75"/>
                  </a:lnTo>
                  <a:lnTo>
                    <a:pt x="17" y="64"/>
                  </a:lnTo>
                  <a:lnTo>
                    <a:pt x="22" y="53"/>
                  </a:lnTo>
                  <a:lnTo>
                    <a:pt x="33" y="30"/>
                  </a:lnTo>
                  <a:lnTo>
                    <a:pt x="37" y="19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4"/>
                  </a:lnTo>
                  <a:lnTo>
                    <a:pt x="40" y="2"/>
                  </a:lnTo>
                  <a:lnTo>
                    <a:pt x="39" y="1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4" y="1"/>
                  </a:lnTo>
                  <a:lnTo>
                    <a:pt x="33" y="2"/>
                  </a:lnTo>
                  <a:lnTo>
                    <a:pt x="32" y="4"/>
                  </a:lnTo>
                  <a:lnTo>
                    <a:pt x="3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809"/>
            <p:cNvSpPr>
              <a:spLocks/>
            </p:cNvSpPr>
            <p:nvPr/>
          </p:nvSpPr>
          <p:spPr bwMode="auto">
            <a:xfrm>
              <a:off x="6438900" y="1719263"/>
              <a:ext cx="31750" cy="65088"/>
            </a:xfrm>
            <a:custGeom>
              <a:avLst/>
              <a:gdLst/>
              <a:ahLst/>
              <a:cxnLst>
                <a:cxn ang="0">
                  <a:pos x="51" y="2"/>
                </a:cxn>
                <a:cxn ang="0">
                  <a:pos x="51" y="2"/>
                </a:cxn>
                <a:cxn ang="0">
                  <a:pos x="37" y="25"/>
                </a:cxn>
                <a:cxn ang="0">
                  <a:pos x="25" y="44"/>
                </a:cxn>
                <a:cxn ang="0">
                  <a:pos x="14" y="64"/>
                </a:cxn>
                <a:cxn ang="0">
                  <a:pos x="6" y="83"/>
                </a:cxn>
                <a:cxn ang="0">
                  <a:pos x="2" y="93"/>
                </a:cxn>
                <a:cxn ang="0">
                  <a:pos x="0" y="101"/>
                </a:cxn>
                <a:cxn ang="0">
                  <a:pos x="0" y="108"/>
                </a:cxn>
                <a:cxn ang="0">
                  <a:pos x="1" y="114"/>
                </a:cxn>
                <a:cxn ang="0">
                  <a:pos x="2" y="116"/>
                </a:cxn>
                <a:cxn ang="0">
                  <a:pos x="5" y="119"/>
                </a:cxn>
                <a:cxn ang="0">
                  <a:pos x="7" y="120"/>
                </a:cxn>
                <a:cxn ang="0">
                  <a:pos x="10" y="123"/>
                </a:cxn>
                <a:cxn ang="0">
                  <a:pos x="10" y="123"/>
                </a:cxn>
                <a:cxn ang="0">
                  <a:pos x="12" y="123"/>
                </a:cxn>
                <a:cxn ang="0">
                  <a:pos x="14" y="123"/>
                </a:cxn>
                <a:cxn ang="0">
                  <a:pos x="15" y="120"/>
                </a:cxn>
                <a:cxn ang="0">
                  <a:pos x="16" y="119"/>
                </a:cxn>
                <a:cxn ang="0">
                  <a:pos x="15" y="115"/>
                </a:cxn>
                <a:cxn ang="0">
                  <a:pos x="14" y="114"/>
                </a:cxn>
                <a:cxn ang="0">
                  <a:pos x="13" y="113"/>
                </a:cxn>
                <a:cxn ang="0">
                  <a:pos x="13" y="113"/>
                </a:cxn>
                <a:cxn ang="0">
                  <a:pos x="11" y="112"/>
                </a:cxn>
                <a:cxn ang="0">
                  <a:pos x="10" y="111"/>
                </a:cxn>
                <a:cxn ang="0">
                  <a:pos x="10" y="107"/>
                </a:cxn>
                <a:cxn ang="0">
                  <a:pos x="10" y="102"/>
                </a:cxn>
                <a:cxn ang="0">
                  <a:pos x="12" y="96"/>
                </a:cxn>
                <a:cxn ang="0">
                  <a:pos x="18" y="80"/>
                </a:cxn>
                <a:cxn ang="0">
                  <a:pos x="27" y="62"/>
                </a:cxn>
                <a:cxn ang="0">
                  <a:pos x="47" y="27"/>
                </a:cxn>
                <a:cxn ang="0">
                  <a:pos x="59" y="7"/>
                </a:cxn>
                <a:cxn ang="0">
                  <a:pos x="59" y="7"/>
                </a:cxn>
                <a:cxn ang="0">
                  <a:pos x="60" y="5"/>
                </a:cxn>
                <a:cxn ang="0">
                  <a:pos x="59" y="3"/>
                </a:cxn>
                <a:cxn ang="0">
                  <a:pos x="59" y="1"/>
                </a:cxn>
                <a:cxn ang="0">
                  <a:pos x="57" y="0"/>
                </a:cxn>
                <a:cxn ang="0">
                  <a:pos x="56" y="0"/>
                </a:cxn>
                <a:cxn ang="0">
                  <a:pos x="54" y="0"/>
                </a:cxn>
                <a:cxn ang="0">
                  <a:pos x="52" y="0"/>
                </a:cxn>
                <a:cxn ang="0">
                  <a:pos x="51" y="2"/>
                </a:cxn>
                <a:cxn ang="0">
                  <a:pos x="51" y="2"/>
                </a:cxn>
              </a:cxnLst>
              <a:rect l="0" t="0" r="r" b="b"/>
              <a:pathLst>
                <a:path w="60" h="123">
                  <a:moveTo>
                    <a:pt x="51" y="2"/>
                  </a:moveTo>
                  <a:lnTo>
                    <a:pt x="51" y="2"/>
                  </a:lnTo>
                  <a:lnTo>
                    <a:pt x="37" y="25"/>
                  </a:lnTo>
                  <a:lnTo>
                    <a:pt x="25" y="44"/>
                  </a:lnTo>
                  <a:lnTo>
                    <a:pt x="14" y="64"/>
                  </a:lnTo>
                  <a:lnTo>
                    <a:pt x="6" y="83"/>
                  </a:lnTo>
                  <a:lnTo>
                    <a:pt x="2" y="93"/>
                  </a:lnTo>
                  <a:lnTo>
                    <a:pt x="0" y="101"/>
                  </a:lnTo>
                  <a:lnTo>
                    <a:pt x="0" y="108"/>
                  </a:lnTo>
                  <a:lnTo>
                    <a:pt x="1" y="114"/>
                  </a:lnTo>
                  <a:lnTo>
                    <a:pt x="2" y="116"/>
                  </a:lnTo>
                  <a:lnTo>
                    <a:pt x="5" y="119"/>
                  </a:lnTo>
                  <a:lnTo>
                    <a:pt x="7" y="120"/>
                  </a:lnTo>
                  <a:lnTo>
                    <a:pt x="10" y="123"/>
                  </a:lnTo>
                  <a:lnTo>
                    <a:pt x="10" y="123"/>
                  </a:lnTo>
                  <a:lnTo>
                    <a:pt x="12" y="123"/>
                  </a:lnTo>
                  <a:lnTo>
                    <a:pt x="14" y="123"/>
                  </a:lnTo>
                  <a:lnTo>
                    <a:pt x="15" y="120"/>
                  </a:lnTo>
                  <a:lnTo>
                    <a:pt x="16" y="119"/>
                  </a:lnTo>
                  <a:lnTo>
                    <a:pt x="15" y="115"/>
                  </a:lnTo>
                  <a:lnTo>
                    <a:pt x="14" y="114"/>
                  </a:lnTo>
                  <a:lnTo>
                    <a:pt x="13" y="113"/>
                  </a:lnTo>
                  <a:lnTo>
                    <a:pt x="13" y="113"/>
                  </a:lnTo>
                  <a:lnTo>
                    <a:pt x="11" y="112"/>
                  </a:lnTo>
                  <a:lnTo>
                    <a:pt x="10" y="111"/>
                  </a:lnTo>
                  <a:lnTo>
                    <a:pt x="10" y="107"/>
                  </a:lnTo>
                  <a:lnTo>
                    <a:pt x="10" y="102"/>
                  </a:lnTo>
                  <a:lnTo>
                    <a:pt x="12" y="96"/>
                  </a:lnTo>
                  <a:lnTo>
                    <a:pt x="18" y="80"/>
                  </a:lnTo>
                  <a:lnTo>
                    <a:pt x="27" y="62"/>
                  </a:lnTo>
                  <a:lnTo>
                    <a:pt x="47" y="27"/>
                  </a:lnTo>
                  <a:lnTo>
                    <a:pt x="59" y="7"/>
                  </a:lnTo>
                  <a:lnTo>
                    <a:pt x="59" y="7"/>
                  </a:lnTo>
                  <a:lnTo>
                    <a:pt x="60" y="5"/>
                  </a:lnTo>
                  <a:lnTo>
                    <a:pt x="59" y="3"/>
                  </a:lnTo>
                  <a:lnTo>
                    <a:pt x="59" y="1"/>
                  </a:lnTo>
                  <a:lnTo>
                    <a:pt x="57" y="0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1" y="2"/>
                  </a:lnTo>
                  <a:lnTo>
                    <a:pt x="51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810"/>
            <p:cNvSpPr>
              <a:spLocks/>
            </p:cNvSpPr>
            <p:nvPr/>
          </p:nvSpPr>
          <p:spPr bwMode="auto">
            <a:xfrm>
              <a:off x="6478588" y="1731963"/>
              <a:ext cx="28575" cy="65088"/>
            </a:xfrm>
            <a:custGeom>
              <a:avLst/>
              <a:gdLst/>
              <a:ahLst/>
              <a:cxnLst>
                <a:cxn ang="0">
                  <a:pos x="45" y="1"/>
                </a:cxn>
                <a:cxn ang="0">
                  <a:pos x="45" y="1"/>
                </a:cxn>
                <a:cxn ang="0">
                  <a:pos x="40" y="8"/>
                </a:cxn>
                <a:cxn ang="0">
                  <a:pos x="34" y="14"/>
                </a:cxn>
                <a:cxn ang="0">
                  <a:pos x="25" y="26"/>
                </a:cxn>
                <a:cxn ang="0">
                  <a:pos x="16" y="41"/>
                </a:cxn>
                <a:cxn ang="0">
                  <a:pos x="10" y="55"/>
                </a:cxn>
                <a:cxn ang="0">
                  <a:pos x="6" y="71"/>
                </a:cxn>
                <a:cxn ang="0">
                  <a:pos x="3" y="87"/>
                </a:cxn>
                <a:cxn ang="0">
                  <a:pos x="1" y="103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5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119"/>
                </a:cxn>
                <a:cxn ang="0">
                  <a:pos x="10" y="104"/>
                </a:cxn>
                <a:cxn ang="0">
                  <a:pos x="12" y="88"/>
                </a:cxn>
                <a:cxn ang="0">
                  <a:pos x="15" y="74"/>
                </a:cxn>
                <a:cxn ang="0">
                  <a:pos x="19" y="59"/>
                </a:cxn>
                <a:cxn ang="0">
                  <a:pos x="25" y="45"/>
                </a:cxn>
                <a:cxn ang="0">
                  <a:pos x="33" y="31"/>
                </a:cxn>
                <a:cxn ang="0">
                  <a:pos x="41" y="19"/>
                </a:cxn>
                <a:cxn ang="0">
                  <a:pos x="53" y="9"/>
                </a:cxn>
                <a:cxn ang="0">
                  <a:pos x="53" y="9"/>
                </a:cxn>
                <a:cxn ang="0">
                  <a:pos x="54" y="7"/>
                </a:cxn>
                <a:cxn ang="0">
                  <a:pos x="54" y="6"/>
                </a:cxn>
                <a:cxn ang="0">
                  <a:pos x="54" y="3"/>
                </a:cxn>
                <a:cxn ang="0">
                  <a:pos x="53" y="2"/>
                </a:cxn>
                <a:cxn ang="0">
                  <a:pos x="50" y="1"/>
                </a:cxn>
                <a:cxn ang="0">
                  <a:pos x="49" y="0"/>
                </a:cxn>
                <a:cxn ang="0">
                  <a:pos x="47" y="0"/>
                </a:cxn>
                <a:cxn ang="0">
                  <a:pos x="45" y="1"/>
                </a:cxn>
                <a:cxn ang="0">
                  <a:pos x="45" y="1"/>
                </a:cxn>
              </a:cxnLst>
              <a:rect l="0" t="0" r="r" b="b"/>
              <a:pathLst>
                <a:path w="54" h="123">
                  <a:moveTo>
                    <a:pt x="45" y="1"/>
                  </a:moveTo>
                  <a:lnTo>
                    <a:pt x="45" y="1"/>
                  </a:lnTo>
                  <a:lnTo>
                    <a:pt x="40" y="8"/>
                  </a:lnTo>
                  <a:lnTo>
                    <a:pt x="34" y="14"/>
                  </a:lnTo>
                  <a:lnTo>
                    <a:pt x="25" y="26"/>
                  </a:lnTo>
                  <a:lnTo>
                    <a:pt x="16" y="41"/>
                  </a:lnTo>
                  <a:lnTo>
                    <a:pt x="10" y="55"/>
                  </a:lnTo>
                  <a:lnTo>
                    <a:pt x="6" y="71"/>
                  </a:lnTo>
                  <a:lnTo>
                    <a:pt x="3" y="87"/>
                  </a:lnTo>
                  <a:lnTo>
                    <a:pt x="1" y="103"/>
                  </a:ln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5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119"/>
                  </a:lnTo>
                  <a:lnTo>
                    <a:pt x="10" y="104"/>
                  </a:lnTo>
                  <a:lnTo>
                    <a:pt x="12" y="88"/>
                  </a:lnTo>
                  <a:lnTo>
                    <a:pt x="15" y="74"/>
                  </a:lnTo>
                  <a:lnTo>
                    <a:pt x="19" y="59"/>
                  </a:lnTo>
                  <a:lnTo>
                    <a:pt x="25" y="45"/>
                  </a:lnTo>
                  <a:lnTo>
                    <a:pt x="33" y="31"/>
                  </a:lnTo>
                  <a:lnTo>
                    <a:pt x="41" y="19"/>
                  </a:lnTo>
                  <a:lnTo>
                    <a:pt x="53" y="9"/>
                  </a:lnTo>
                  <a:lnTo>
                    <a:pt x="53" y="9"/>
                  </a:lnTo>
                  <a:lnTo>
                    <a:pt x="54" y="7"/>
                  </a:lnTo>
                  <a:lnTo>
                    <a:pt x="54" y="6"/>
                  </a:lnTo>
                  <a:lnTo>
                    <a:pt x="54" y="3"/>
                  </a:lnTo>
                  <a:lnTo>
                    <a:pt x="53" y="2"/>
                  </a:lnTo>
                  <a:lnTo>
                    <a:pt x="50" y="1"/>
                  </a:lnTo>
                  <a:lnTo>
                    <a:pt x="49" y="0"/>
                  </a:lnTo>
                  <a:lnTo>
                    <a:pt x="47" y="0"/>
                  </a:lnTo>
                  <a:lnTo>
                    <a:pt x="45" y="1"/>
                  </a:lnTo>
                  <a:lnTo>
                    <a:pt x="45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Freeform 811"/>
            <p:cNvSpPr>
              <a:spLocks/>
            </p:cNvSpPr>
            <p:nvPr/>
          </p:nvSpPr>
          <p:spPr bwMode="auto">
            <a:xfrm>
              <a:off x="6523038" y="1739900"/>
              <a:ext cx="25400" cy="61913"/>
            </a:xfrm>
            <a:custGeom>
              <a:avLst/>
              <a:gdLst/>
              <a:ahLst/>
              <a:cxnLst>
                <a:cxn ang="0">
                  <a:pos x="39" y="3"/>
                </a:cxn>
                <a:cxn ang="0">
                  <a:pos x="39" y="3"/>
                </a:cxn>
                <a:cxn ang="0">
                  <a:pos x="27" y="29"/>
                </a:cxn>
                <a:cxn ang="0">
                  <a:pos x="17" y="56"/>
                </a:cxn>
                <a:cxn ang="0">
                  <a:pos x="8" y="82"/>
                </a:cxn>
                <a:cxn ang="0">
                  <a:pos x="4" y="96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1" y="113"/>
                </a:cxn>
                <a:cxn ang="0">
                  <a:pos x="4" y="116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10" y="112"/>
                </a:cxn>
                <a:cxn ang="0">
                  <a:pos x="10" y="112"/>
                </a:cxn>
                <a:cxn ang="0">
                  <a:pos x="13" y="99"/>
                </a:cxn>
                <a:cxn ang="0">
                  <a:pos x="16" y="85"/>
                </a:cxn>
                <a:cxn ang="0">
                  <a:pos x="25" y="58"/>
                </a:cxn>
                <a:cxn ang="0">
                  <a:pos x="37" y="32"/>
                </a:cxn>
                <a:cxn ang="0">
                  <a:pos x="47" y="5"/>
                </a:cxn>
                <a:cxn ang="0">
                  <a:pos x="47" y="5"/>
                </a:cxn>
                <a:cxn ang="0">
                  <a:pos x="48" y="3"/>
                </a:cxn>
                <a:cxn ang="0">
                  <a:pos x="47" y="2"/>
                </a:cxn>
                <a:cxn ang="0">
                  <a:pos x="46" y="1"/>
                </a:cxn>
                <a:cxn ang="0">
                  <a:pos x="45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9" y="3"/>
                </a:cxn>
                <a:cxn ang="0">
                  <a:pos x="39" y="3"/>
                </a:cxn>
              </a:cxnLst>
              <a:rect l="0" t="0" r="r" b="b"/>
              <a:pathLst>
                <a:path w="48" h="117">
                  <a:moveTo>
                    <a:pt x="39" y="3"/>
                  </a:moveTo>
                  <a:lnTo>
                    <a:pt x="39" y="3"/>
                  </a:lnTo>
                  <a:lnTo>
                    <a:pt x="27" y="29"/>
                  </a:lnTo>
                  <a:lnTo>
                    <a:pt x="17" y="56"/>
                  </a:lnTo>
                  <a:lnTo>
                    <a:pt x="8" y="82"/>
                  </a:lnTo>
                  <a:lnTo>
                    <a:pt x="4" y="9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1" y="113"/>
                  </a:lnTo>
                  <a:lnTo>
                    <a:pt x="4" y="116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10" y="112"/>
                  </a:lnTo>
                  <a:lnTo>
                    <a:pt x="10" y="112"/>
                  </a:lnTo>
                  <a:lnTo>
                    <a:pt x="13" y="99"/>
                  </a:lnTo>
                  <a:lnTo>
                    <a:pt x="16" y="85"/>
                  </a:lnTo>
                  <a:lnTo>
                    <a:pt x="25" y="58"/>
                  </a:lnTo>
                  <a:lnTo>
                    <a:pt x="37" y="32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48" y="3"/>
                  </a:lnTo>
                  <a:lnTo>
                    <a:pt x="47" y="2"/>
                  </a:lnTo>
                  <a:lnTo>
                    <a:pt x="46" y="1"/>
                  </a:lnTo>
                  <a:lnTo>
                    <a:pt x="45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9" y="3"/>
                  </a:lnTo>
                  <a:lnTo>
                    <a:pt x="39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812"/>
            <p:cNvSpPr>
              <a:spLocks/>
            </p:cNvSpPr>
            <p:nvPr/>
          </p:nvSpPr>
          <p:spPr bwMode="auto">
            <a:xfrm>
              <a:off x="6572250" y="1743075"/>
              <a:ext cx="28575" cy="61913"/>
            </a:xfrm>
            <a:custGeom>
              <a:avLst/>
              <a:gdLst/>
              <a:ahLst/>
              <a:cxnLst>
                <a:cxn ang="0">
                  <a:pos x="45" y="2"/>
                </a:cxn>
                <a:cxn ang="0">
                  <a:pos x="45" y="2"/>
                </a:cxn>
                <a:cxn ang="0">
                  <a:pos x="37" y="14"/>
                </a:cxn>
                <a:cxn ang="0">
                  <a:pos x="28" y="27"/>
                </a:cxn>
                <a:cxn ang="0">
                  <a:pos x="22" y="40"/>
                </a:cxn>
                <a:cxn ang="0">
                  <a:pos x="16" y="54"/>
                </a:cxn>
                <a:cxn ang="0">
                  <a:pos x="11" y="67"/>
                </a:cxn>
                <a:cxn ang="0">
                  <a:pos x="7" y="82"/>
                </a:cxn>
                <a:cxn ang="0">
                  <a:pos x="3" y="96"/>
                </a:cxn>
                <a:cxn ang="0">
                  <a:pos x="0" y="111"/>
                </a:cxn>
                <a:cxn ang="0">
                  <a:pos x="0" y="111"/>
                </a:cxn>
                <a:cxn ang="0">
                  <a:pos x="0" y="114"/>
                </a:cxn>
                <a:cxn ang="0">
                  <a:pos x="3" y="116"/>
                </a:cxn>
                <a:cxn ang="0">
                  <a:pos x="6" y="117"/>
                </a:cxn>
                <a:cxn ang="0">
                  <a:pos x="8" y="115"/>
                </a:cxn>
                <a:cxn ang="0">
                  <a:pos x="14" y="108"/>
                </a:cxn>
                <a:cxn ang="0">
                  <a:pos x="14" y="108"/>
                </a:cxn>
                <a:cxn ang="0">
                  <a:pos x="16" y="106"/>
                </a:cxn>
                <a:cxn ang="0">
                  <a:pos x="15" y="104"/>
                </a:cxn>
                <a:cxn ang="0">
                  <a:pos x="14" y="102"/>
                </a:cxn>
                <a:cxn ang="0">
                  <a:pos x="12" y="101"/>
                </a:cxn>
                <a:cxn ang="0">
                  <a:pos x="12" y="101"/>
                </a:cxn>
                <a:cxn ang="0">
                  <a:pos x="18" y="75"/>
                </a:cxn>
                <a:cxn ang="0">
                  <a:pos x="22" y="63"/>
                </a:cxn>
                <a:cxn ang="0">
                  <a:pos x="27" y="52"/>
                </a:cxn>
                <a:cxn ang="0">
                  <a:pos x="33" y="39"/>
                </a:cxn>
                <a:cxn ang="0">
                  <a:pos x="39" y="28"/>
                </a:cxn>
                <a:cxn ang="0">
                  <a:pos x="45" y="18"/>
                </a:cxn>
                <a:cxn ang="0">
                  <a:pos x="53" y="6"/>
                </a:cxn>
                <a:cxn ang="0">
                  <a:pos x="53" y="6"/>
                </a:cxn>
                <a:cxn ang="0">
                  <a:pos x="54" y="5"/>
                </a:cxn>
                <a:cxn ang="0">
                  <a:pos x="54" y="3"/>
                </a:cxn>
                <a:cxn ang="0">
                  <a:pos x="53" y="2"/>
                </a:cxn>
                <a:cxn ang="0">
                  <a:pos x="52" y="1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5" y="2"/>
                </a:cxn>
                <a:cxn ang="0">
                  <a:pos x="45" y="2"/>
                </a:cxn>
              </a:cxnLst>
              <a:rect l="0" t="0" r="r" b="b"/>
              <a:pathLst>
                <a:path w="54" h="117">
                  <a:moveTo>
                    <a:pt x="45" y="2"/>
                  </a:moveTo>
                  <a:lnTo>
                    <a:pt x="45" y="2"/>
                  </a:lnTo>
                  <a:lnTo>
                    <a:pt x="37" y="14"/>
                  </a:lnTo>
                  <a:lnTo>
                    <a:pt x="28" y="27"/>
                  </a:lnTo>
                  <a:lnTo>
                    <a:pt x="22" y="40"/>
                  </a:lnTo>
                  <a:lnTo>
                    <a:pt x="16" y="54"/>
                  </a:lnTo>
                  <a:lnTo>
                    <a:pt x="11" y="67"/>
                  </a:lnTo>
                  <a:lnTo>
                    <a:pt x="7" y="82"/>
                  </a:lnTo>
                  <a:lnTo>
                    <a:pt x="3" y="96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4"/>
                  </a:lnTo>
                  <a:lnTo>
                    <a:pt x="3" y="116"/>
                  </a:lnTo>
                  <a:lnTo>
                    <a:pt x="6" y="117"/>
                  </a:lnTo>
                  <a:lnTo>
                    <a:pt x="8" y="115"/>
                  </a:lnTo>
                  <a:lnTo>
                    <a:pt x="14" y="108"/>
                  </a:lnTo>
                  <a:lnTo>
                    <a:pt x="14" y="108"/>
                  </a:lnTo>
                  <a:lnTo>
                    <a:pt x="16" y="106"/>
                  </a:lnTo>
                  <a:lnTo>
                    <a:pt x="15" y="104"/>
                  </a:lnTo>
                  <a:lnTo>
                    <a:pt x="14" y="102"/>
                  </a:lnTo>
                  <a:lnTo>
                    <a:pt x="12" y="101"/>
                  </a:lnTo>
                  <a:lnTo>
                    <a:pt x="12" y="101"/>
                  </a:lnTo>
                  <a:lnTo>
                    <a:pt x="18" y="75"/>
                  </a:lnTo>
                  <a:lnTo>
                    <a:pt x="22" y="63"/>
                  </a:lnTo>
                  <a:lnTo>
                    <a:pt x="27" y="52"/>
                  </a:lnTo>
                  <a:lnTo>
                    <a:pt x="33" y="39"/>
                  </a:lnTo>
                  <a:lnTo>
                    <a:pt x="39" y="28"/>
                  </a:lnTo>
                  <a:lnTo>
                    <a:pt x="45" y="18"/>
                  </a:lnTo>
                  <a:lnTo>
                    <a:pt x="53" y="6"/>
                  </a:lnTo>
                  <a:lnTo>
                    <a:pt x="53" y="6"/>
                  </a:lnTo>
                  <a:lnTo>
                    <a:pt x="54" y="5"/>
                  </a:lnTo>
                  <a:lnTo>
                    <a:pt x="54" y="3"/>
                  </a:lnTo>
                  <a:lnTo>
                    <a:pt x="53" y="2"/>
                  </a:lnTo>
                  <a:lnTo>
                    <a:pt x="52" y="1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5" y="2"/>
                  </a:lnTo>
                  <a:lnTo>
                    <a:pt x="45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" name="Freeform 813"/>
            <p:cNvSpPr>
              <a:spLocks/>
            </p:cNvSpPr>
            <p:nvPr/>
          </p:nvSpPr>
          <p:spPr bwMode="auto">
            <a:xfrm>
              <a:off x="6629400" y="1741488"/>
              <a:ext cx="28575" cy="55563"/>
            </a:xfrm>
            <a:custGeom>
              <a:avLst/>
              <a:gdLst/>
              <a:ahLst/>
              <a:cxnLst>
                <a:cxn ang="0">
                  <a:pos x="44" y="3"/>
                </a:cxn>
                <a:cxn ang="0">
                  <a:pos x="44" y="3"/>
                </a:cxn>
                <a:cxn ang="0">
                  <a:pos x="39" y="14"/>
                </a:cxn>
                <a:cxn ang="0">
                  <a:pos x="35" y="26"/>
                </a:cxn>
                <a:cxn ang="0">
                  <a:pos x="35" y="26"/>
                </a:cxn>
                <a:cxn ang="0">
                  <a:pos x="34" y="32"/>
                </a:cxn>
                <a:cxn ang="0">
                  <a:pos x="33" y="38"/>
                </a:cxn>
                <a:cxn ang="0">
                  <a:pos x="32" y="44"/>
                </a:cxn>
                <a:cxn ang="0">
                  <a:pos x="31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25" y="55"/>
                </a:cxn>
                <a:cxn ang="0">
                  <a:pos x="22" y="61"/>
                </a:cxn>
                <a:cxn ang="0">
                  <a:pos x="15" y="73"/>
                </a:cxn>
                <a:cxn ang="0">
                  <a:pos x="9" y="86"/>
                </a:cxn>
                <a:cxn ang="0">
                  <a:pos x="5" y="91"/>
                </a:cxn>
                <a:cxn ang="0">
                  <a:pos x="1" y="97"/>
                </a:cxn>
                <a:cxn ang="0">
                  <a:pos x="1" y="97"/>
                </a:cxn>
                <a:cxn ang="0">
                  <a:pos x="0" y="98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3" y="104"/>
                </a:cxn>
                <a:cxn ang="0">
                  <a:pos x="4" y="105"/>
                </a:cxn>
                <a:cxn ang="0">
                  <a:pos x="6" y="104"/>
                </a:cxn>
                <a:cxn ang="0">
                  <a:pos x="7" y="103"/>
                </a:cxn>
                <a:cxn ang="0">
                  <a:pos x="7" y="103"/>
                </a:cxn>
                <a:cxn ang="0">
                  <a:pos x="14" y="94"/>
                </a:cxn>
                <a:cxn ang="0">
                  <a:pos x="21" y="84"/>
                </a:cxn>
                <a:cxn ang="0">
                  <a:pos x="31" y="63"/>
                </a:cxn>
                <a:cxn ang="0">
                  <a:pos x="31" y="63"/>
                </a:cxn>
                <a:cxn ang="0">
                  <a:pos x="34" y="60"/>
                </a:cxn>
                <a:cxn ang="0">
                  <a:pos x="37" y="57"/>
                </a:cxn>
                <a:cxn ang="0">
                  <a:pos x="39" y="54"/>
                </a:cxn>
                <a:cxn ang="0">
                  <a:pos x="40" y="50"/>
                </a:cxn>
                <a:cxn ang="0">
                  <a:pos x="40" y="50"/>
                </a:cxn>
                <a:cxn ang="0">
                  <a:pos x="42" y="38"/>
                </a:cxn>
                <a:cxn ang="0">
                  <a:pos x="44" y="28"/>
                </a:cxn>
                <a:cxn ang="0">
                  <a:pos x="48" y="18"/>
                </a:cxn>
                <a:cxn ang="0">
                  <a:pos x="53" y="7"/>
                </a:cxn>
                <a:cxn ang="0">
                  <a:pos x="53" y="7"/>
                </a:cxn>
                <a:cxn ang="0">
                  <a:pos x="53" y="5"/>
                </a:cxn>
                <a:cxn ang="0">
                  <a:pos x="53" y="4"/>
                </a:cxn>
                <a:cxn ang="0">
                  <a:pos x="51" y="1"/>
                </a:cxn>
                <a:cxn ang="0">
                  <a:pos x="48" y="0"/>
                </a:cxn>
                <a:cxn ang="0">
                  <a:pos x="47" y="0"/>
                </a:cxn>
                <a:cxn ang="0">
                  <a:pos x="45" y="1"/>
                </a:cxn>
                <a:cxn ang="0">
                  <a:pos x="44" y="3"/>
                </a:cxn>
                <a:cxn ang="0">
                  <a:pos x="44" y="3"/>
                </a:cxn>
              </a:cxnLst>
              <a:rect l="0" t="0" r="r" b="b"/>
              <a:pathLst>
                <a:path w="53" h="105">
                  <a:moveTo>
                    <a:pt x="44" y="3"/>
                  </a:moveTo>
                  <a:lnTo>
                    <a:pt x="44" y="3"/>
                  </a:lnTo>
                  <a:lnTo>
                    <a:pt x="39" y="14"/>
                  </a:lnTo>
                  <a:lnTo>
                    <a:pt x="35" y="26"/>
                  </a:lnTo>
                  <a:lnTo>
                    <a:pt x="35" y="26"/>
                  </a:lnTo>
                  <a:lnTo>
                    <a:pt x="34" y="32"/>
                  </a:lnTo>
                  <a:lnTo>
                    <a:pt x="33" y="38"/>
                  </a:lnTo>
                  <a:lnTo>
                    <a:pt x="32" y="44"/>
                  </a:lnTo>
                  <a:lnTo>
                    <a:pt x="31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25" y="55"/>
                  </a:lnTo>
                  <a:lnTo>
                    <a:pt x="22" y="61"/>
                  </a:lnTo>
                  <a:lnTo>
                    <a:pt x="15" y="73"/>
                  </a:lnTo>
                  <a:lnTo>
                    <a:pt x="9" y="86"/>
                  </a:lnTo>
                  <a:lnTo>
                    <a:pt x="5" y="91"/>
                  </a:lnTo>
                  <a:lnTo>
                    <a:pt x="1" y="97"/>
                  </a:lnTo>
                  <a:lnTo>
                    <a:pt x="1" y="97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3" y="104"/>
                  </a:lnTo>
                  <a:lnTo>
                    <a:pt x="4" y="105"/>
                  </a:lnTo>
                  <a:lnTo>
                    <a:pt x="6" y="104"/>
                  </a:lnTo>
                  <a:lnTo>
                    <a:pt x="7" y="103"/>
                  </a:lnTo>
                  <a:lnTo>
                    <a:pt x="7" y="103"/>
                  </a:lnTo>
                  <a:lnTo>
                    <a:pt x="14" y="94"/>
                  </a:lnTo>
                  <a:lnTo>
                    <a:pt x="21" y="84"/>
                  </a:lnTo>
                  <a:lnTo>
                    <a:pt x="31" y="63"/>
                  </a:lnTo>
                  <a:lnTo>
                    <a:pt x="31" y="63"/>
                  </a:lnTo>
                  <a:lnTo>
                    <a:pt x="34" y="60"/>
                  </a:lnTo>
                  <a:lnTo>
                    <a:pt x="37" y="57"/>
                  </a:lnTo>
                  <a:lnTo>
                    <a:pt x="39" y="54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2" y="38"/>
                  </a:lnTo>
                  <a:lnTo>
                    <a:pt x="44" y="28"/>
                  </a:lnTo>
                  <a:lnTo>
                    <a:pt x="48" y="18"/>
                  </a:lnTo>
                  <a:lnTo>
                    <a:pt x="53" y="7"/>
                  </a:lnTo>
                  <a:lnTo>
                    <a:pt x="53" y="7"/>
                  </a:lnTo>
                  <a:lnTo>
                    <a:pt x="53" y="5"/>
                  </a:lnTo>
                  <a:lnTo>
                    <a:pt x="53" y="4"/>
                  </a:lnTo>
                  <a:lnTo>
                    <a:pt x="51" y="1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45" y="1"/>
                  </a:lnTo>
                  <a:lnTo>
                    <a:pt x="44" y="3"/>
                  </a:lnTo>
                  <a:lnTo>
                    <a:pt x="44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8" name="Freeform 814"/>
            <p:cNvSpPr>
              <a:spLocks/>
            </p:cNvSpPr>
            <p:nvPr/>
          </p:nvSpPr>
          <p:spPr bwMode="auto">
            <a:xfrm>
              <a:off x="6673850" y="1739900"/>
              <a:ext cx="20638" cy="53975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32" y="4"/>
                </a:cxn>
                <a:cxn ang="0">
                  <a:pos x="29" y="16"/>
                </a:cxn>
                <a:cxn ang="0">
                  <a:pos x="26" y="28"/>
                </a:cxn>
                <a:cxn ang="0">
                  <a:pos x="22" y="40"/>
                </a:cxn>
                <a:cxn ang="0">
                  <a:pos x="18" y="51"/>
                </a:cxn>
                <a:cxn ang="0">
                  <a:pos x="8" y="74"/>
                </a:cxn>
                <a:cxn ang="0">
                  <a:pos x="4" y="8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100"/>
                </a:cxn>
                <a:cxn ang="0">
                  <a:pos x="1" y="101"/>
                </a:cxn>
                <a:cxn ang="0">
                  <a:pos x="2" y="102"/>
                </a:cxn>
                <a:cxn ang="0">
                  <a:pos x="4" y="103"/>
                </a:cxn>
                <a:cxn ang="0">
                  <a:pos x="5" y="103"/>
                </a:cxn>
                <a:cxn ang="0">
                  <a:pos x="7" y="103"/>
                </a:cxn>
                <a:cxn ang="0">
                  <a:pos x="8" y="102"/>
                </a:cxn>
                <a:cxn ang="0">
                  <a:pos x="9" y="100"/>
                </a:cxn>
                <a:cxn ang="0">
                  <a:pos x="9" y="100"/>
                </a:cxn>
                <a:cxn ang="0">
                  <a:pos x="12" y="88"/>
                </a:cxn>
                <a:cxn ang="0">
                  <a:pos x="17" y="76"/>
                </a:cxn>
                <a:cxn ang="0">
                  <a:pos x="27" y="53"/>
                </a:cxn>
                <a:cxn ang="0">
                  <a:pos x="32" y="41"/>
                </a:cxn>
                <a:cxn ang="0">
                  <a:pos x="36" y="29"/>
                </a:cxn>
                <a:cxn ang="0">
                  <a:pos x="39" y="16"/>
                </a:cxn>
                <a:cxn ang="0">
                  <a:pos x="41" y="4"/>
                </a:cxn>
                <a:cxn ang="0">
                  <a:pos x="41" y="4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5" y="0"/>
                </a:cxn>
                <a:cxn ang="0">
                  <a:pos x="33" y="1"/>
                </a:cxn>
                <a:cxn ang="0">
                  <a:pos x="32" y="2"/>
                </a:cxn>
                <a:cxn ang="0">
                  <a:pos x="32" y="4"/>
                </a:cxn>
                <a:cxn ang="0">
                  <a:pos x="32" y="4"/>
                </a:cxn>
              </a:cxnLst>
              <a:rect l="0" t="0" r="r" b="b"/>
              <a:pathLst>
                <a:path w="41" h="103">
                  <a:moveTo>
                    <a:pt x="32" y="4"/>
                  </a:moveTo>
                  <a:lnTo>
                    <a:pt x="32" y="4"/>
                  </a:lnTo>
                  <a:lnTo>
                    <a:pt x="29" y="16"/>
                  </a:lnTo>
                  <a:lnTo>
                    <a:pt x="26" y="28"/>
                  </a:lnTo>
                  <a:lnTo>
                    <a:pt x="22" y="40"/>
                  </a:lnTo>
                  <a:lnTo>
                    <a:pt x="18" y="51"/>
                  </a:lnTo>
                  <a:lnTo>
                    <a:pt x="8" y="74"/>
                  </a:lnTo>
                  <a:lnTo>
                    <a:pt x="4" y="8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1" y="101"/>
                  </a:lnTo>
                  <a:lnTo>
                    <a:pt x="2" y="102"/>
                  </a:lnTo>
                  <a:lnTo>
                    <a:pt x="4" y="103"/>
                  </a:lnTo>
                  <a:lnTo>
                    <a:pt x="5" y="103"/>
                  </a:lnTo>
                  <a:lnTo>
                    <a:pt x="7" y="103"/>
                  </a:lnTo>
                  <a:lnTo>
                    <a:pt x="8" y="102"/>
                  </a:lnTo>
                  <a:lnTo>
                    <a:pt x="9" y="100"/>
                  </a:lnTo>
                  <a:lnTo>
                    <a:pt x="9" y="100"/>
                  </a:lnTo>
                  <a:lnTo>
                    <a:pt x="12" y="88"/>
                  </a:lnTo>
                  <a:lnTo>
                    <a:pt x="17" y="76"/>
                  </a:lnTo>
                  <a:lnTo>
                    <a:pt x="27" y="53"/>
                  </a:lnTo>
                  <a:lnTo>
                    <a:pt x="32" y="41"/>
                  </a:lnTo>
                  <a:lnTo>
                    <a:pt x="36" y="29"/>
                  </a:lnTo>
                  <a:lnTo>
                    <a:pt x="39" y="16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2"/>
                  </a:lnTo>
                  <a:lnTo>
                    <a:pt x="32" y="4"/>
                  </a:lnTo>
                  <a:lnTo>
                    <a:pt x="3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9" name="Freeform 815"/>
            <p:cNvSpPr>
              <a:spLocks/>
            </p:cNvSpPr>
            <p:nvPr/>
          </p:nvSpPr>
          <p:spPr bwMode="auto">
            <a:xfrm>
              <a:off x="6811963" y="1671638"/>
              <a:ext cx="9525" cy="38100"/>
            </a:xfrm>
            <a:custGeom>
              <a:avLst/>
              <a:gdLst/>
              <a:ahLst/>
              <a:cxnLst>
                <a:cxn ang="0">
                  <a:pos x="11" y="58"/>
                </a:cxn>
                <a:cxn ang="0">
                  <a:pos x="11" y="58"/>
                </a:cxn>
                <a:cxn ang="0">
                  <a:pos x="10" y="51"/>
                </a:cxn>
                <a:cxn ang="0">
                  <a:pos x="9" y="44"/>
                </a:cxn>
                <a:cxn ang="0">
                  <a:pos x="10" y="33"/>
                </a:cxn>
                <a:cxn ang="0">
                  <a:pos x="10" y="33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1" y="20"/>
                </a:cxn>
                <a:cxn ang="0">
                  <a:pos x="0" y="40"/>
                </a:cxn>
                <a:cxn ang="0">
                  <a:pos x="0" y="50"/>
                </a:cxn>
                <a:cxn ang="0">
                  <a:pos x="2" y="59"/>
                </a:cxn>
                <a:cxn ang="0">
                  <a:pos x="3" y="63"/>
                </a:cxn>
                <a:cxn ang="0">
                  <a:pos x="5" y="66"/>
                </a:cxn>
                <a:cxn ang="0">
                  <a:pos x="7" y="69"/>
                </a:cxn>
                <a:cxn ang="0">
                  <a:pos x="11" y="72"/>
                </a:cxn>
                <a:cxn ang="0">
                  <a:pos x="11" y="72"/>
                </a:cxn>
                <a:cxn ang="0">
                  <a:pos x="13" y="72"/>
                </a:cxn>
                <a:cxn ang="0">
                  <a:pos x="15" y="72"/>
                </a:cxn>
                <a:cxn ang="0">
                  <a:pos x="17" y="70"/>
                </a:cxn>
                <a:cxn ang="0">
                  <a:pos x="17" y="68"/>
                </a:cxn>
                <a:cxn ang="0">
                  <a:pos x="17" y="62"/>
                </a:cxn>
                <a:cxn ang="0">
                  <a:pos x="17" y="62"/>
                </a:cxn>
                <a:cxn ang="0">
                  <a:pos x="17" y="59"/>
                </a:cxn>
                <a:cxn ang="0">
                  <a:pos x="15" y="58"/>
                </a:cxn>
                <a:cxn ang="0">
                  <a:pos x="13" y="57"/>
                </a:cxn>
                <a:cxn ang="0">
                  <a:pos x="11" y="58"/>
                </a:cxn>
                <a:cxn ang="0">
                  <a:pos x="11" y="58"/>
                </a:cxn>
              </a:cxnLst>
              <a:rect l="0" t="0" r="r" b="b"/>
              <a:pathLst>
                <a:path w="17" h="72">
                  <a:moveTo>
                    <a:pt x="11" y="58"/>
                  </a:moveTo>
                  <a:lnTo>
                    <a:pt x="11" y="58"/>
                  </a:lnTo>
                  <a:lnTo>
                    <a:pt x="10" y="51"/>
                  </a:lnTo>
                  <a:lnTo>
                    <a:pt x="9" y="44"/>
                  </a:lnTo>
                  <a:lnTo>
                    <a:pt x="10" y="33"/>
                  </a:lnTo>
                  <a:lnTo>
                    <a:pt x="10" y="33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1" y="20"/>
                  </a:lnTo>
                  <a:lnTo>
                    <a:pt x="0" y="40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3" y="63"/>
                  </a:lnTo>
                  <a:lnTo>
                    <a:pt x="5" y="66"/>
                  </a:lnTo>
                  <a:lnTo>
                    <a:pt x="7" y="69"/>
                  </a:lnTo>
                  <a:lnTo>
                    <a:pt x="11" y="72"/>
                  </a:lnTo>
                  <a:lnTo>
                    <a:pt x="11" y="72"/>
                  </a:lnTo>
                  <a:lnTo>
                    <a:pt x="13" y="72"/>
                  </a:lnTo>
                  <a:lnTo>
                    <a:pt x="15" y="72"/>
                  </a:lnTo>
                  <a:lnTo>
                    <a:pt x="17" y="70"/>
                  </a:lnTo>
                  <a:lnTo>
                    <a:pt x="17" y="68"/>
                  </a:lnTo>
                  <a:lnTo>
                    <a:pt x="17" y="62"/>
                  </a:lnTo>
                  <a:lnTo>
                    <a:pt x="17" y="62"/>
                  </a:lnTo>
                  <a:lnTo>
                    <a:pt x="17" y="59"/>
                  </a:lnTo>
                  <a:lnTo>
                    <a:pt x="15" y="58"/>
                  </a:lnTo>
                  <a:lnTo>
                    <a:pt x="13" y="57"/>
                  </a:lnTo>
                  <a:lnTo>
                    <a:pt x="11" y="58"/>
                  </a:lnTo>
                  <a:lnTo>
                    <a:pt x="11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Freeform 816"/>
            <p:cNvSpPr>
              <a:spLocks/>
            </p:cNvSpPr>
            <p:nvPr/>
          </p:nvSpPr>
          <p:spPr bwMode="auto">
            <a:xfrm>
              <a:off x="6843713" y="1644650"/>
              <a:ext cx="22225" cy="55563"/>
            </a:xfrm>
            <a:custGeom>
              <a:avLst/>
              <a:gdLst/>
              <a:ahLst/>
              <a:cxnLst>
                <a:cxn ang="0">
                  <a:pos x="33" y="1"/>
                </a:cxn>
                <a:cxn ang="0">
                  <a:pos x="33" y="1"/>
                </a:cxn>
                <a:cxn ang="0">
                  <a:pos x="29" y="6"/>
                </a:cxn>
                <a:cxn ang="0">
                  <a:pos x="26" y="12"/>
                </a:cxn>
                <a:cxn ang="0">
                  <a:pos x="20" y="23"/>
                </a:cxn>
                <a:cxn ang="0">
                  <a:pos x="16" y="35"/>
                </a:cxn>
                <a:cxn ang="0">
                  <a:pos x="13" y="48"/>
                </a:cxn>
                <a:cxn ang="0">
                  <a:pos x="8" y="73"/>
                </a:cxn>
                <a:cxn ang="0">
                  <a:pos x="5" y="86"/>
                </a:cxn>
                <a:cxn ang="0">
                  <a:pos x="1" y="97"/>
                </a:cxn>
                <a:cxn ang="0">
                  <a:pos x="1" y="97"/>
                </a:cxn>
                <a:cxn ang="0">
                  <a:pos x="0" y="99"/>
                </a:cxn>
                <a:cxn ang="0">
                  <a:pos x="1" y="101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9" y="102"/>
                </a:cxn>
                <a:cxn ang="0">
                  <a:pos x="13" y="91"/>
                </a:cxn>
                <a:cxn ang="0">
                  <a:pos x="17" y="81"/>
                </a:cxn>
                <a:cxn ang="0">
                  <a:pos x="23" y="58"/>
                </a:cxn>
                <a:cxn ang="0">
                  <a:pos x="23" y="58"/>
                </a:cxn>
                <a:cxn ang="0">
                  <a:pos x="25" y="45"/>
                </a:cxn>
                <a:cxn ang="0">
                  <a:pos x="28" y="32"/>
                </a:cxn>
                <a:cxn ang="0">
                  <a:pos x="30" y="26"/>
                </a:cxn>
                <a:cxn ang="0">
                  <a:pos x="33" y="20"/>
                </a:cxn>
                <a:cxn ang="0">
                  <a:pos x="36" y="14"/>
                </a:cxn>
                <a:cxn ang="0">
                  <a:pos x="40" y="8"/>
                </a:cxn>
                <a:cxn ang="0">
                  <a:pos x="40" y="8"/>
                </a:cxn>
                <a:cxn ang="0">
                  <a:pos x="41" y="6"/>
                </a:cxn>
                <a:cxn ang="0">
                  <a:pos x="41" y="4"/>
                </a:cxn>
                <a:cxn ang="0">
                  <a:pos x="40" y="3"/>
                </a:cxn>
                <a:cxn ang="0">
                  <a:pos x="39" y="1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5" y="0"/>
                </a:cxn>
                <a:cxn ang="0">
                  <a:pos x="33" y="1"/>
                </a:cxn>
                <a:cxn ang="0">
                  <a:pos x="33" y="1"/>
                </a:cxn>
              </a:cxnLst>
              <a:rect l="0" t="0" r="r" b="b"/>
              <a:pathLst>
                <a:path w="41" h="104">
                  <a:moveTo>
                    <a:pt x="33" y="1"/>
                  </a:moveTo>
                  <a:lnTo>
                    <a:pt x="33" y="1"/>
                  </a:lnTo>
                  <a:lnTo>
                    <a:pt x="29" y="6"/>
                  </a:lnTo>
                  <a:lnTo>
                    <a:pt x="26" y="12"/>
                  </a:lnTo>
                  <a:lnTo>
                    <a:pt x="20" y="23"/>
                  </a:lnTo>
                  <a:lnTo>
                    <a:pt x="16" y="35"/>
                  </a:lnTo>
                  <a:lnTo>
                    <a:pt x="13" y="48"/>
                  </a:lnTo>
                  <a:lnTo>
                    <a:pt x="8" y="73"/>
                  </a:lnTo>
                  <a:lnTo>
                    <a:pt x="5" y="86"/>
                  </a:lnTo>
                  <a:lnTo>
                    <a:pt x="1" y="97"/>
                  </a:lnTo>
                  <a:lnTo>
                    <a:pt x="1" y="97"/>
                  </a:lnTo>
                  <a:lnTo>
                    <a:pt x="0" y="99"/>
                  </a:lnTo>
                  <a:lnTo>
                    <a:pt x="1" y="101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9" y="102"/>
                  </a:lnTo>
                  <a:lnTo>
                    <a:pt x="13" y="91"/>
                  </a:lnTo>
                  <a:lnTo>
                    <a:pt x="17" y="81"/>
                  </a:lnTo>
                  <a:lnTo>
                    <a:pt x="23" y="58"/>
                  </a:lnTo>
                  <a:lnTo>
                    <a:pt x="23" y="58"/>
                  </a:lnTo>
                  <a:lnTo>
                    <a:pt x="25" y="45"/>
                  </a:lnTo>
                  <a:lnTo>
                    <a:pt x="28" y="32"/>
                  </a:lnTo>
                  <a:lnTo>
                    <a:pt x="30" y="26"/>
                  </a:lnTo>
                  <a:lnTo>
                    <a:pt x="33" y="20"/>
                  </a:lnTo>
                  <a:lnTo>
                    <a:pt x="36" y="14"/>
                  </a:lnTo>
                  <a:lnTo>
                    <a:pt x="40" y="8"/>
                  </a:lnTo>
                  <a:lnTo>
                    <a:pt x="40" y="8"/>
                  </a:lnTo>
                  <a:lnTo>
                    <a:pt x="41" y="6"/>
                  </a:lnTo>
                  <a:lnTo>
                    <a:pt x="41" y="4"/>
                  </a:lnTo>
                  <a:lnTo>
                    <a:pt x="40" y="3"/>
                  </a:lnTo>
                  <a:lnTo>
                    <a:pt x="39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3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Freeform 817"/>
            <p:cNvSpPr>
              <a:spLocks/>
            </p:cNvSpPr>
            <p:nvPr/>
          </p:nvSpPr>
          <p:spPr bwMode="auto">
            <a:xfrm>
              <a:off x="6719888" y="1743075"/>
              <a:ext cx="9525" cy="47625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5" y="1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1"/>
                </a:cxn>
                <a:cxn ang="0">
                  <a:pos x="7" y="2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8" y="25"/>
                </a:cxn>
                <a:cxn ang="0">
                  <a:pos x="8" y="44"/>
                </a:cxn>
                <a:cxn ang="0">
                  <a:pos x="8" y="55"/>
                </a:cxn>
                <a:cxn ang="0">
                  <a:pos x="7" y="65"/>
                </a:cxn>
                <a:cxn ang="0">
                  <a:pos x="4" y="74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3" y="91"/>
                </a:cxn>
                <a:cxn ang="0">
                  <a:pos x="4" y="91"/>
                </a:cxn>
                <a:cxn ang="0">
                  <a:pos x="7" y="91"/>
                </a:cxn>
                <a:cxn ang="0">
                  <a:pos x="8" y="91"/>
                </a:cxn>
                <a:cxn ang="0">
                  <a:pos x="9" y="89"/>
                </a:cxn>
                <a:cxn ang="0">
                  <a:pos x="9" y="89"/>
                </a:cxn>
                <a:cxn ang="0">
                  <a:pos x="13" y="79"/>
                </a:cxn>
                <a:cxn ang="0">
                  <a:pos x="15" y="68"/>
                </a:cxn>
                <a:cxn ang="0">
                  <a:pos x="17" y="58"/>
                </a:cxn>
                <a:cxn ang="0">
                  <a:pos x="17" y="48"/>
                </a:cxn>
                <a:cxn ang="0">
                  <a:pos x="17" y="26"/>
                </a:cxn>
                <a:cxn ang="0">
                  <a:pos x="16" y="4"/>
                </a:cxn>
                <a:cxn ang="0">
                  <a:pos x="16" y="4"/>
                </a:cxn>
              </a:cxnLst>
              <a:rect l="0" t="0" r="r" b="b"/>
              <a:pathLst>
                <a:path w="17" h="91">
                  <a:moveTo>
                    <a:pt x="16" y="4"/>
                  </a:moveTo>
                  <a:lnTo>
                    <a:pt x="16" y="4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7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8" y="25"/>
                  </a:lnTo>
                  <a:lnTo>
                    <a:pt x="8" y="44"/>
                  </a:lnTo>
                  <a:lnTo>
                    <a:pt x="8" y="55"/>
                  </a:lnTo>
                  <a:lnTo>
                    <a:pt x="7" y="65"/>
                  </a:lnTo>
                  <a:lnTo>
                    <a:pt x="4" y="7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7" y="91"/>
                  </a:lnTo>
                  <a:lnTo>
                    <a:pt x="8" y="91"/>
                  </a:lnTo>
                  <a:lnTo>
                    <a:pt x="9" y="89"/>
                  </a:lnTo>
                  <a:lnTo>
                    <a:pt x="9" y="89"/>
                  </a:lnTo>
                  <a:lnTo>
                    <a:pt x="13" y="79"/>
                  </a:lnTo>
                  <a:lnTo>
                    <a:pt x="15" y="68"/>
                  </a:lnTo>
                  <a:lnTo>
                    <a:pt x="17" y="58"/>
                  </a:lnTo>
                  <a:lnTo>
                    <a:pt x="17" y="48"/>
                  </a:lnTo>
                  <a:lnTo>
                    <a:pt x="17" y="2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2" name="Freeform 818"/>
            <p:cNvSpPr>
              <a:spLocks/>
            </p:cNvSpPr>
            <p:nvPr/>
          </p:nvSpPr>
          <p:spPr bwMode="auto">
            <a:xfrm>
              <a:off x="6754813" y="1758950"/>
              <a:ext cx="12700" cy="49213"/>
            </a:xfrm>
            <a:custGeom>
              <a:avLst/>
              <a:gdLst/>
              <a:ahLst/>
              <a:cxnLst>
                <a:cxn ang="0">
                  <a:pos x="24" y="5"/>
                </a:cxn>
                <a:cxn ang="0">
                  <a:pos x="24" y="5"/>
                </a:cxn>
                <a:cxn ang="0">
                  <a:pos x="24" y="3"/>
                </a:cxn>
                <a:cxn ang="0">
                  <a:pos x="23" y="1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7" y="1"/>
                </a:cxn>
                <a:cxn ang="0">
                  <a:pos x="16" y="3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18"/>
                </a:cxn>
                <a:cxn ang="0">
                  <a:pos x="13" y="30"/>
                </a:cxn>
                <a:cxn ang="0">
                  <a:pos x="11" y="42"/>
                </a:cxn>
                <a:cxn ang="0">
                  <a:pos x="8" y="55"/>
                </a:cxn>
                <a:cxn ang="0">
                  <a:pos x="8" y="55"/>
                </a:cxn>
                <a:cxn ang="0">
                  <a:pos x="5" y="63"/>
                </a:cxn>
                <a:cxn ang="0">
                  <a:pos x="2" y="72"/>
                </a:cxn>
                <a:cxn ang="0">
                  <a:pos x="0" y="76"/>
                </a:cxn>
                <a:cxn ang="0">
                  <a:pos x="0" y="82"/>
                </a:cxn>
                <a:cxn ang="0">
                  <a:pos x="2" y="86"/>
                </a:cxn>
                <a:cxn ang="0">
                  <a:pos x="4" y="90"/>
                </a:cxn>
                <a:cxn ang="0">
                  <a:pos x="4" y="90"/>
                </a:cxn>
                <a:cxn ang="0">
                  <a:pos x="5" y="91"/>
                </a:cxn>
                <a:cxn ang="0">
                  <a:pos x="7" y="92"/>
                </a:cxn>
                <a:cxn ang="0">
                  <a:pos x="8" y="92"/>
                </a:cxn>
                <a:cxn ang="0">
                  <a:pos x="10" y="91"/>
                </a:cxn>
                <a:cxn ang="0">
                  <a:pos x="11" y="90"/>
                </a:cxn>
                <a:cxn ang="0">
                  <a:pos x="12" y="88"/>
                </a:cxn>
                <a:cxn ang="0">
                  <a:pos x="12" y="87"/>
                </a:cxn>
                <a:cxn ang="0">
                  <a:pos x="12" y="85"/>
                </a:cxn>
                <a:cxn ang="0">
                  <a:pos x="12" y="85"/>
                </a:cxn>
                <a:cxn ang="0">
                  <a:pos x="10" y="82"/>
                </a:cxn>
                <a:cxn ang="0">
                  <a:pos x="10" y="77"/>
                </a:cxn>
                <a:cxn ang="0">
                  <a:pos x="11" y="72"/>
                </a:cxn>
                <a:cxn ang="0">
                  <a:pos x="13" y="68"/>
                </a:cxn>
                <a:cxn ang="0">
                  <a:pos x="16" y="59"/>
                </a:cxn>
                <a:cxn ang="0">
                  <a:pos x="18" y="51"/>
                </a:cxn>
                <a:cxn ang="0">
                  <a:pos x="18" y="51"/>
                </a:cxn>
                <a:cxn ang="0">
                  <a:pos x="20" y="39"/>
                </a:cxn>
                <a:cxn ang="0">
                  <a:pos x="22" y="28"/>
                </a:cxn>
                <a:cxn ang="0">
                  <a:pos x="24" y="17"/>
                </a:cxn>
                <a:cxn ang="0">
                  <a:pos x="24" y="5"/>
                </a:cxn>
                <a:cxn ang="0">
                  <a:pos x="24" y="5"/>
                </a:cxn>
              </a:cxnLst>
              <a:rect l="0" t="0" r="r" b="b"/>
              <a:pathLst>
                <a:path w="24" h="92">
                  <a:moveTo>
                    <a:pt x="24" y="5"/>
                  </a:moveTo>
                  <a:lnTo>
                    <a:pt x="24" y="5"/>
                  </a:lnTo>
                  <a:lnTo>
                    <a:pt x="24" y="3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7" y="1"/>
                  </a:lnTo>
                  <a:lnTo>
                    <a:pt x="16" y="3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18"/>
                  </a:lnTo>
                  <a:lnTo>
                    <a:pt x="13" y="30"/>
                  </a:lnTo>
                  <a:lnTo>
                    <a:pt x="11" y="42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5" y="63"/>
                  </a:lnTo>
                  <a:lnTo>
                    <a:pt x="2" y="72"/>
                  </a:lnTo>
                  <a:lnTo>
                    <a:pt x="0" y="76"/>
                  </a:lnTo>
                  <a:lnTo>
                    <a:pt x="0" y="82"/>
                  </a:lnTo>
                  <a:lnTo>
                    <a:pt x="2" y="86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5" y="91"/>
                  </a:lnTo>
                  <a:lnTo>
                    <a:pt x="7" y="92"/>
                  </a:lnTo>
                  <a:lnTo>
                    <a:pt x="8" y="92"/>
                  </a:lnTo>
                  <a:lnTo>
                    <a:pt x="10" y="91"/>
                  </a:lnTo>
                  <a:lnTo>
                    <a:pt x="11" y="90"/>
                  </a:lnTo>
                  <a:lnTo>
                    <a:pt x="12" y="88"/>
                  </a:lnTo>
                  <a:lnTo>
                    <a:pt x="12" y="87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0" y="82"/>
                  </a:lnTo>
                  <a:lnTo>
                    <a:pt x="10" y="77"/>
                  </a:lnTo>
                  <a:lnTo>
                    <a:pt x="11" y="72"/>
                  </a:lnTo>
                  <a:lnTo>
                    <a:pt x="13" y="68"/>
                  </a:lnTo>
                  <a:lnTo>
                    <a:pt x="16" y="59"/>
                  </a:lnTo>
                  <a:lnTo>
                    <a:pt x="18" y="51"/>
                  </a:lnTo>
                  <a:lnTo>
                    <a:pt x="18" y="51"/>
                  </a:lnTo>
                  <a:lnTo>
                    <a:pt x="20" y="39"/>
                  </a:lnTo>
                  <a:lnTo>
                    <a:pt x="22" y="28"/>
                  </a:lnTo>
                  <a:lnTo>
                    <a:pt x="24" y="17"/>
                  </a:lnTo>
                  <a:lnTo>
                    <a:pt x="24" y="5"/>
                  </a:lnTo>
                  <a:lnTo>
                    <a:pt x="24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3" name="Freeform 821"/>
            <p:cNvSpPr>
              <a:spLocks/>
            </p:cNvSpPr>
            <p:nvPr/>
          </p:nvSpPr>
          <p:spPr bwMode="auto">
            <a:xfrm>
              <a:off x="6418263" y="1346200"/>
              <a:ext cx="39688" cy="65088"/>
            </a:xfrm>
            <a:custGeom>
              <a:avLst/>
              <a:gdLst/>
              <a:ahLst/>
              <a:cxnLst>
                <a:cxn ang="0">
                  <a:pos x="63" y="3"/>
                </a:cxn>
                <a:cxn ang="0">
                  <a:pos x="63" y="3"/>
                </a:cxn>
                <a:cxn ang="0">
                  <a:pos x="61" y="12"/>
                </a:cxn>
                <a:cxn ang="0">
                  <a:pos x="59" y="19"/>
                </a:cxn>
                <a:cxn ang="0">
                  <a:pos x="52" y="33"/>
                </a:cxn>
                <a:cxn ang="0">
                  <a:pos x="43" y="48"/>
                </a:cxn>
                <a:cxn ang="0">
                  <a:pos x="33" y="61"/>
                </a:cxn>
                <a:cxn ang="0">
                  <a:pos x="24" y="75"/>
                </a:cxn>
                <a:cxn ang="0">
                  <a:pos x="15" y="88"/>
                </a:cxn>
                <a:cxn ang="0">
                  <a:pos x="6" y="102"/>
                </a:cxn>
                <a:cxn ang="0">
                  <a:pos x="3" y="110"/>
                </a:cxn>
                <a:cxn ang="0">
                  <a:pos x="0" y="117"/>
                </a:cxn>
                <a:cxn ang="0">
                  <a:pos x="0" y="117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2" y="122"/>
                </a:cxn>
                <a:cxn ang="0">
                  <a:pos x="3" y="123"/>
                </a:cxn>
                <a:cxn ang="0">
                  <a:pos x="5" y="123"/>
                </a:cxn>
                <a:cxn ang="0">
                  <a:pos x="6" y="123"/>
                </a:cxn>
                <a:cxn ang="0">
                  <a:pos x="8" y="121"/>
                </a:cxn>
                <a:cxn ang="0">
                  <a:pos x="10" y="120"/>
                </a:cxn>
                <a:cxn ang="0">
                  <a:pos x="10" y="120"/>
                </a:cxn>
                <a:cxn ang="0">
                  <a:pos x="13" y="112"/>
                </a:cxn>
                <a:cxn ang="0">
                  <a:pos x="16" y="105"/>
                </a:cxn>
                <a:cxn ang="0">
                  <a:pos x="24" y="90"/>
                </a:cxn>
                <a:cxn ang="0">
                  <a:pos x="33" y="77"/>
                </a:cxn>
                <a:cxn ang="0">
                  <a:pos x="43" y="63"/>
                </a:cxn>
                <a:cxn ang="0">
                  <a:pos x="52" y="50"/>
                </a:cxn>
                <a:cxn ang="0">
                  <a:pos x="61" y="36"/>
                </a:cxn>
                <a:cxn ang="0">
                  <a:pos x="67" y="22"/>
                </a:cxn>
                <a:cxn ang="0">
                  <a:pos x="70" y="14"/>
                </a:cxn>
                <a:cxn ang="0">
                  <a:pos x="73" y="6"/>
                </a:cxn>
                <a:cxn ang="0">
                  <a:pos x="73" y="6"/>
                </a:cxn>
                <a:cxn ang="0">
                  <a:pos x="73" y="4"/>
                </a:cxn>
                <a:cxn ang="0">
                  <a:pos x="71" y="2"/>
                </a:cxn>
                <a:cxn ang="0">
                  <a:pos x="70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0"/>
                </a:cxn>
                <a:cxn ang="0">
                  <a:pos x="64" y="1"/>
                </a:cxn>
                <a:cxn ang="0">
                  <a:pos x="63" y="3"/>
                </a:cxn>
                <a:cxn ang="0">
                  <a:pos x="63" y="3"/>
                </a:cxn>
              </a:cxnLst>
              <a:rect l="0" t="0" r="r" b="b"/>
              <a:pathLst>
                <a:path w="73" h="123">
                  <a:moveTo>
                    <a:pt x="63" y="3"/>
                  </a:moveTo>
                  <a:lnTo>
                    <a:pt x="63" y="3"/>
                  </a:lnTo>
                  <a:lnTo>
                    <a:pt x="61" y="12"/>
                  </a:lnTo>
                  <a:lnTo>
                    <a:pt x="59" y="19"/>
                  </a:lnTo>
                  <a:lnTo>
                    <a:pt x="52" y="33"/>
                  </a:lnTo>
                  <a:lnTo>
                    <a:pt x="43" y="48"/>
                  </a:lnTo>
                  <a:lnTo>
                    <a:pt x="33" y="61"/>
                  </a:lnTo>
                  <a:lnTo>
                    <a:pt x="24" y="75"/>
                  </a:lnTo>
                  <a:lnTo>
                    <a:pt x="15" y="88"/>
                  </a:lnTo>
                  <a:lnTo>
                    <a:pt x="6" y="102"/>
                  </a:lnTo>
                  <a:lnTo>
                    <a:pt x="3" y="110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2" y="122"/>
                  </a:lnTo>
                  <a:lnTo>
                    <a:pt x="3" y="123"/>
                  </a:lnTo>
                  <a:lnTo>
                    <a:pt x="5" y="123"/>
                  </a:lnTo>
                  <a:lnTo>
                    <a:pt x="6" y="123"/>
                  </a:lnTo>
                  <a:lnTo>
                    <a:pt x="8" y="121"/>
                  </a:lnTo>
                  <a:lnTo>
                    <a:pt x="10" y="120"/>
                  </a:lnTo>
                  <a:lnTo>
                    <a:pt x="10" y="120"/>
                  </a:lnTo>
                  <a:lnTo>
                    <a:pt x="13" y="112"/>
                  </a:lnTo>
                  <a:lnTo>
                    <a:pt x="16" y="105"/>
                  </a:lnTo>
                  <a:lnTo>
                    <a:pt x="24" y="90"/>
                  </a:lnTo>
                  <a:lnTo>
                    <a:pt x="33" y="77"/>
                  </a:lnTo>
                  <a:lnTo>
                    <a:pt x="43" y="63"/>
                  </a:lnTo>
                  <a:lnTo>
                    <a:pt x="52" y="50"/>
                  </a:lnTo>
                  <a:lnTo>
                    <a:pt x="61" y="36"/>
                  </a:lnTo>
                  <a:lnTo>
                    <a:pt x="67" y="22"/>
                  </a:lnTo>
                  <a:lnTo>
                    <a:pt x="70" y="14"/>
                  </a:lnTo>
                  <a:lnTo>
                    <a:pt x="73" y="6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1" y="2"/>
                  </a:lnTo>
                  <a:lnTo>
                    <a:pt x="70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4" y="1"/>
                  </a:lnTo>
                  <a:lnTo>
                    <a:pt x="63" y="3"/>
                  </a:lnTo>
                  <a:lnTo>
                    <a:pt x="63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" name="Freeform 822"/>
            <p:cNvSpPr>
              <a:spLocks/>
            </p:cNvSpPr>
            <p:nvPr/>
          </p:nvSpPr>
          <p:spPr bwMode="auto">
            <a:xfrm>
              <a:off x="6462713" y="1366838"/>
              <a:ext cx="34925" cy="50800"/>
            </a:xfrm>
            <a:custGeom>
              <a:avLst/>
              <a:gdLst/>
              <a:ahLst/>
              <a:cxnLst>
                <a:cxn ang="0">
                  <a:pos x="58" y="2"/>
                </a:cxn>
                <a:cxn ang="0">
                  <a:pos x="58" y="2"/>
                </a:cxn>
                <a:cxn ang="0">
                  <a:pos x="42" y="24"/>
                </a:cxn>
                <a:cxn ang="0">
                  <a:pos x="29" y="46"/>
                </a:cxn>
                <a:cxn ang="0">
                  <a:pos x="1" y="90"/>
                </a:cxn>
                <a:cxn ang="0">
                  <a:pos x="1" y="90"/>
                </a:cxn>
                <a:cxn ang="0">
                  <a:pos x="0" y="92"/>
                </a:cxn>
                <a:cxn ang="0">
                  <a:pos x="1" y="94"/>
                </a:cxn>
                <a:cxn ang="0">
                  <a:pos x="1" y="95"/>
                </a:cxn>
                <a:cxn ang="0">
                  <a:pos x="3" y="97"/>
                </a:cxn>
                <a:cxn ang="0">
                  <a:pos x="4" y="97"/>
                </a:cxn>
                <a:cxn ang="0">
                  <a:pos x="6" y="97"/>
                </a:cxn>
                <a:cxn ang="0">
                  <a:pos x="8" y="97"/>
                </a:cxn>
                <a:cxn ang="0">
                  <a:pos x="9" y="95"/>
                </a:cxn>
                <a:cxn ang="0">
                  <a:pos x="9" y="95"/>
                </a:cxn>
                <a:cxn ang="0">
                  <a:pos x="37" y="51"/>
                </a:cxn>
                <a:cxn ang="0">
                  <a:pos x="50" y="28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7" y="3"/>
                </a:cxn>
                <a:cxn ang="0">
                  <a:pos x="66" y="2"/>
                </a:cxn>
                <a:cxn ang="0">
                  <a:pos x="65" y="1"/>
                </a:cxn>
                <a:cxn ang="0">
                  <a:pos x="61" y="0"/>
                </a:cxn>
                <a:cxn ang="0">
                  <a:pos x="60" y="0"/>
                </a:cxn>
                <a:cxn ang="0">
                  <a:pos x="58" y="2"/>
                </a:cxn>
                <a:cxn ang="0">
                  <a:pos x="58" y="2"/>
                </a:cxn>
              </a:cxnLst>
              <a:rect l="0" t="0" r="r" b="b"/>
              <a:pathLst>
                <a:path w="67" h="97">
                  <a:moveTo>
                    <a:pt x="58" y="2"/>
                  </a:moveTo>
                  <a:lnTo>
                    <a:pt x="58" y="2"/>
                  </a:lnTo>
                  <a:lnTo>
                    <a:pt x="42" y="24"/>
                  </a:lnTo>
                  <a:lnTo>
                    <a:pt x="29" y="4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0" y="92"/>
                  </a:lnTo>
                  <a:lnTo>
                    <a:pt x="1" y="94"/>
                  </a:lnTo>
                  <a:lnTo>
                    <a:pt x="1" y="95"/>
                  </a:lnTo>
                  <a:lnTo>
                    <a:pt x="3" y="97"/>
                  </a:lnTo>
                  <a:lnTo>
                    <a:pt x="4" y="97"/>
                  </a:lnTo>
                  <a:lnTo>
                    <a:pt x="6" y="97"/>
                  </a:lnTo>
                  <a:lnTo>
                    <a:pt x="8" y="97"/>
                  </a:lnTo>
                  <a:lnTo>
                    <a:pt x="9" y="95"/>
                  </a:lnTo>
                  <a:lnTo>
                    <a:pt x="9" y="95"/>
                  </a:lnTo>
                  <a:lnTo>
                    <a:pt x="37" y="51"/>
                  </a:lnTo>
                  <a:lnTo>
                    <a:pt x="50" y="28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7" y="3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1" y="0"/>
                  </a:lnTo>
                  <a:lnTo>
                    <a:pt x="60" y="0"/>
                  </a:lnTo>
                  <a:lnTo>
                    <a:pt x="58" y="2"/>
                  </a:lnTo>
                  <a:lnTo>
                    <a:pt x="5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Freeform 823"/>
            <p:cNvSpPr>
              <a:spLocks/>
            </p:cNvSpPr>
            <p:nvPr/>
          </p:nvSpPr>
          <p:spPr bwMode="auto">
            <a:xfrm>
              <a:off x="6569075" y="1604963"/>
              <a:ext cx="28575" cy="68263"/>
            </a:xfrm>
            <a:custGeom>
              <a:avLst/>
              <a:gdLst/>
              <a:ahLst/>
              <a:cxnLst>
                <a:cxn ang="0">
                  <a:pos x="45" y="3"/>
                </a:cxn>
                <a:cxn ang="0">
                  <a:pos x="45" y="3"/>
                </a:cxn>
                <a:cxn ang="0">
                  <a:pos x="43" y="10"/>
                </a:cxn>
                <a:cxn ang="0">
                  <a:pos x="40" y="16"/>
                </a:cxn>
                <a:cxn ang="0">
                  <a:pos x="32" y="29"/>
                </a:cxn>
                <a:cxn ang="0">
                  <a:pos x="25" y="41"/>
                </a:cxn>
                <a:cxn ang="0">
                  <a:pos x="22" y="47"/>
                </a:cxn>
                <a:cxn ang="0">
                  <a:pos x="20" y="53"/>
                </a:cxn>
                <a:cxn ang="0">
                  <a:pos x="20" y="53"/>
                </a:cxn>
                <a:cxn ang="0">
                  <a:pos x="14" y="71"/>
                </a:cxn>
                <a:cxn ang="0">
                  <a:pos x="9" y="89"/>
                </a:cxn>
                <a:cxn ang="0">
                  <a:pos x="3" y="106"/>
                </a:cxn>
                <a:cxn ang="0">
                  <a:pos x="1" y="115"/>
                </a:cxn>
                <a:cxn ang="0">
                  <a:pos x="0" y="125"/>
                </a:cxn>
                <a:cxn ang="0">
                  <a:pos x="0" y="125"/>
                </a:cxn>
                <a:cxn ang="0">
                  <a:pos x="1" y="127"/>
                </a:cxn>
                <a:cxn ang="0">
                  <a:pos x="2" y="128"/>
                </a:cxn>
                <a:cxn ang="0">
                  <a:pos x="3" y="129"/>
                </a:cxn>
                <a:cxn ang="0">
                  <a:pos x="5" y="129"/>
                </a:cxn>
                <a:cxn ang="0">
                  <a:pos x="6" y="129"/>
                </a:cxn>
                <a:cxn ang="0">
                  <a:pos x="9" y="128"/>
                </a:cxn>
                <a:cxn ang="0">
                  <a:pos x="10" y="127"/>
                </a:cxn>
                <a:cxn ang="0">
                  <a:pos x="10" y="125"/>
                </a:cxn>
                <a:cxn ang="0">
                  <a:pos x="10" y="125"/>
                </a:cxn>
                <a:cxn ang="0">
                  <a:pos x="12" y="108"/>
                </a:cxn>
                <a:cxn ang="0">
                  <a:pos x="16" y="93"/>
                </a:cxn>
                <a:cxn ang="0">
                  <a:pos x="21" y="78"/>
                </a:cxn>
                <a:cxn ang="0">
                  <a:pos x="28" y="64"/>
                </a:cxn>
                <a:cxn ang="0">
                  <a:pos x="42" y="35"/>
                </a:cxn>
                <a:cxn ang="0">
                  <a:pos x="49" y="20"/>
                </a:cxn>
                <a:cxn ang="0">
                  <a:pos x="54" y="6"/>
                </a:cxn>
                <a:cxn ang="0">
                  <a:pos x="54" y="6"/>
                </a:cxn>
                <a:cxn ang="0">
                  <a:pos x="54" y="4"/>
                </a:cxn>
                <a:cxn ang="0">
                  <a:pos x="54" y="2"/>
                </a:cxn>
                <a:cxn ang="0">
                  <a:pos x="53" y="1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8" y="1"/>
                </a:cxn>
                <a:cxn ang="0">
                  <a:pos x="46" y="2"/>
                </a:cxn>
                <a:cxn ang="0">
                  <a:pos x="45" y="3"/>
                </a:cxn>
                <a:cxn ang="0">
                  <a:pos x="45" y="3"/>
                </a:cxn>
              </a:cxnLst>
              <a:rect l="0" t="0" r="r" b="b"/>
              <a:pathLst>
                <a:path w="54" h="129">
                  <a:moveTo>
                    <a:pt x="45" y="3"/>
                  </a:moveTo>
                  <a:lnTo>
                    <a:pt x="45" y="3"/>
                  </a:lnTo>
                  <a:lnTo>
                    <a:pt x="43" y="10"/>
                  </a:lnTo>
                  <a:lnTo>
                    <a:pt x="40" y="16"/>
                  </a:lnTo>
                  <a:lnTo>
                    <a:pt x="32" y="29"/>
                  </a:lnTo>
                  <a:lnTo>
                    <a:pt x="25" y="41"/>
                  </a:lnTo>
                  <a:lnTo>
                    <a:pt x="22" y="47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14" y="71"/>
                  </a:lnTo>
                  <a:lnTo>
                    <a:pt x="9" y="89"/>
                  </a:lnTo>
                  <a:lnTo>
                    <a:pt x="3" y="106"/>
                  </a:lnTo>
                  <a:lnTo>
                    <a:pt x="1" y="115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1" y="127"/>
                  </a:lnTo>
                  <a:lnTo>
                    <a:pt x="2" y="128"/>
                  </a:lnTo>
                  <a:lnTo>
                    <a:pt x="3" y="129"/>
                  </a:lnTo>
                  <a:lnTo>
                    <a:pt x="5" y="129"/>
                  </a:lnTo>
                  <a:lnTo>
                    <a:pt x="6" y="129"/>
                  </a:lnTo>
                  <a:lnTo>
                    <a:pt x="9" y="128"/>
                  </a:lnTo>
                  <a:lnTo>
                    <a:pt x="10" y="127"/>
                  </a:lnTo>
                  <a:lnTo>
                    <a:pt x="10" y="125"/>
                  </a:lnTo>
                  <a:lnTo>
                    <a:pt x="10" y="125"/>
                  </a:lnTo>
                  <a:lnTo>
                    <a:pt x="12" y="108"/>
                  </a:lnTo>
                  <a:lnTo>
                    <a:pt x="16" y="93"/>
                  </a:lnTo>
                  <a:lnTo>
                    <a:pt x="21" y="78"/>
                  </a:lnTo>
                  <a:lnTo>
                    <a:pt x="28" y="64"/>
                  </a:lnTo>
                  <a:lnTo>
                    <a:pt x="42" y="35"/>
                  </a:lnTo>
                  <a:lnTo>
                    <a:pt x="49" y="20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54" y="4"/>
                  </a:lnTo>
                  <a:lnTo>
                    <a:pt x="54" y="2"/>
                  </a:lnTo>
                  <a:lnTo>
                    <a:pt x="53" y="1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8" y="1"/>
                  </a:lnTo>
                  <a:lnTo>
                    <a:pt x="46" y="2"/>
                  </a:lnTo>
                  <a:lnTo>
                    <a:pt x="45" y="3"/>
                  </a:lnTo>
                  <a:lnTo>
                    <a:pt x="45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" name="Freeform 824"/>
            <p:cNvSpPr>
              <a:spLocks/>
            </p:cNvSpPr>
            <p:nvPr/>
          </p:nvSpPr>
          <p:spPr bwMode="auto">
            <a:xfrm>
              <a:off x="6619875" y="1614488"/>
              <a:ext cx="25400" cy="44450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40" y="2"/>
                </a:cxn>
                <a:cxn ang="0">
                  <a:pos x="32" y="11"/>
                </a:cxn>
                <a:cxn ang="0">
                  <a:pos x="25" y="19"/>
                </a:cxn>
                <a:cxn ang="0">
                  <a:pos x="19" y="28"/>
                </a:cxn>
                <a:cxn ang="0">
                  <a:pos x="13" y="39"/>
                </a:cxn>
                <a:cxn ang="0">
                  <a:pos x="8" y="49"/>
                </a:cxn>
                <a:cxn ang="0">
                  <a:pos x="4" y="59"/>
                </a:cxn>
                <a:cxn ang="0">
                  <a:pos x="1" y="71"/>
                </a:cxn>
                <a:cxn ang="0">
                  <a:pos x="0" y="81"/>
                </a:cxn>
                <a:cxn ang="0">
                  <a:pos x="0" y="81"/>
                </a:cxn>
                <a:cxn ang="0">
                  <a:pos x="0" y="83"/>
                </a:cxn>
                <a:cxn ang="0">
                  <a:pos x="1" y="85"/>
                </a:cxn>
                <a:cxn ang="0">
                  <a:pos x="3" y="86"/>
                </a:cxn>
                <a:cxn ang="0">
                  <a:pos x="5" y="86"/>
                </a:cxn>
                <a:cxn ang="0">
                  <a:pos x="6" y="86"/>
                </a:cxn>
                <a:cxn ang="0">
                  <a:pos x="9" y="85"/>
                </a:cxn>
                <a:cxn ang="0">
                  <a:pos x="10" y="83"/>
                </a:cxn>
                <a:cxn ang="0">
                  <a:pos x="10" y="81"/>
                </a:cxn>
                <a:cxn ang="0">
                  <a:pos x="10" y="81"/>
                </a:cxn>
                <a:cxn ang="0">
                  <a:pos x="11" y="71"/>
                </a:cxn>
                <a:cxn ang="0">
                  <a:pos x="14" y="61"/>
                </a:cxn>
                <a:cxn ang="0">
                  <a:pos x="17" y="51"/>
                </a:cxn>
                <a:cxn ang="0">
                  <a:pos x="22" y="42"/>
                </a:cxn>
                <a:cxn ang="0">
                  <a:pos x="27" y="33"/>
                </a:cxn>
                <a:cxn ang="0">
                  <a:pos x="33" y="24"/>
                </a:cxn>
                <a:cxn ang="0">
                  <a:pos x="40" y="16"/>
                </a:cxn>
                <a:cxn ang="0">
                  <a:pos x="47" y="9"/>
                </a:cxn>
                <a:cxn ang="0">
                  <a:pos x="47" y="9"/>
                </a:cxn>
                <a:cxn ang="0">
                  <a:pos x="48" y="8"/>
                </a:cxn>
                <a:cxn ang="0">
                  <a:pos x="48" y="5"/>
                </a:cxn>
                <a:cxn ang="0">
                  <a:pos x="47" y="3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3" y="0"/>
                </a:cxn>
                <a:cxn ang="0">
                  <a:pos x="42" y="1"/>
                </a:cxn>
                <a:cxn ang="0">
                  <a:pos x="40" y="2"/>
                </a:cxn>
                <a:cxn ang="0">
                  <a:pos x="40" y="2"/>
                </a:cxn>
              </a:cxnLst>
              <a:rect l="0" t="0" r="r" b="b"/>
              <a:pathLst>
                <a:path w="48" h="86">
                  <a:moveTo>
                    <a:pt x="40" y="2"/>
                  </a:moveTo>
                  <a:lnTo>
                    <a:pt x="40" y="2"/>
                  </a:lnTo>
                  <a:lnTo>
                    <a:pt x="32" y="11"/>
                  </a:lnTo>
                  <a:lnTo>
                    <a:pt x="25" y="19"/>
                  </a:lnTo>
                  <a:lnTo>
                    <a:pt x="19" y="28"/>
                  </a:lnTo>
                  <a:lnTo>
                    <a:pt x="13" y="39"/>
                  </a:lnTo>
                  <a:lnTo>
                    <a:pt x="8" y="49"/>
                  </a:lnTo>
                  <a:lnTo>
                    <a:pt x="4" y="59"/>
                  </a:lnTo>
                  <a:lnTo>
                    <a:pt x="1" y="71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83"/>
                  </a:lnTo>
                  <a:lnTo>
                    <a:pt x="1" y="85"/>
                  </a:lnTo>
                  <a:lnTo>
                    <a:pt x="3" y="86"/>
                  </a:lnTo>
                  <a:lnTo>
                    <a:pt x="5" y="86"/>
                  </a:lnTo>
                  <a:lnTo>
                    <a:pt x="6" y="86"/>
                  </a:lnTo>
                  <a:lnTo>
                    <a:pt x="9" y="85"/>
                  </a:lnTo>
                  <a:lnTo>
                    <a:pt x="10" y="83"/>
                  </a:lnTo>
                  <a:lnTo>
                    <a:pt x="10" y="81"/>
                  </a:lnTo>
                  <a:lnTo>
                    <a:pt x="10" y="81"/>
                  </a:lnTo>
                  <a:lnTo>
                    <a:pt x="11" y="71"/>
                  </a:lnTo>
                  <a:lnTo>
                    <a:pt x="14" y="61"/>
                  </a:lnTo>
                  <a:lnTo>
                    <a:pt x="17" y="51"/>
                  </a:lnTo>
                  <a:lnTo>
                    <a:pt x="22" y="42"/>
                  </a:lnTo>
                  <a:lnTo>
                    <a:pt x="27" y="33"/>
                  </a:lnTo>
                  <a:lnTo>
                    <a:pt x="33" y="24"/>
                  </a:lnTo>
                  <a:lnTo>
                    <a:pt x="40" y="16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8" y="8"/>
                  </a:lnTo>
                  <a:lnTo>
                    <a:pt x="48" y="5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0"/>
                  </a:lnTo>
                  <a:lnTo>
                    <a:pt x="42" y="1"/>
                  </a:lnTo>
                  <a:lnTo>
                    <a:pt x="40" y="2"/>
                  </a:lnTo>
                  <a:lnTo>
                    <a:pt x="4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" name="Freeform 825"/>
            <p:cNvSpPr>
              <a:spLocks/>
            </p:cNvSpPr>
            <p:nvPr/>
          </p:nvSpPr>
          <p:spPr bwMode="auto">
            <a:xfrm>
              <a:off x="6659563" y="1624013"/>
              <a:ext cx="28575" cy="46038"/>
            </a:xfrm>
            <a:custGeom>
              <a:avLst/>
              <a:gdLst/>
              <a:ahLst/>
              <a:cxnLst>
                <a:cxn ang="0">
                  <a:pos x="44" y="2"/>
                </a:cxn>
                <a:cxn ang="0">
                  <a:pos x="44" y="2"/>
                </a:cxn>
                <a:cxn ang="0">
                  <a:pos x="38" y="10"/>
                </a:cxn>
                <a:cxn ang="0">
                  <a:pos x="32" y="17"/>
                </a:cxn>
                <a:cxn ang="0">
                  <a:pos x="25" y="26"/>
                </a:cxn>
                <a:cxn ang="0">
                  <a:pos x="19" y="34"/>
                </a:cxn>
                <a:cxn ang="0">
                  <a:pos x="19" y="34"/>
                </a:cxn>
                <a:cxn ang="0">
                  <a:pos x="13" y="44"/>
                </a:cxn>
                <a:cxn ang="0">
                  <a:pos x="9" y="56"/>
                </a:cxn>
                <a:cxn ang="0">
                  <a:pos x="5" y="67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79"/>
                </a:cxn>
                <a:cxn ang="0">
                  <a:pos x="0" y="82"/>
                </a:cxn>
                <a:cxn ang="0">
                  <a:pos x="2" y="85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3"/>
                </a:cxn>
                <a:cxn ang="0">
                  <a:pos x="8" y="83"/>
                </a:cxn>
                <a:cxn ang="0">
                  <a:pos x="16" y="63"/>
                </a:cxn>
                <a:cxn ang="0">
                  <a:pos x="26" y="42"/>
                </a:cxn>
                <a:cxn ang="0">
                  <a:pos x="26" y="42"/>
                </a:cxn>
                <a:cxn ang="0">
                  <a:pos x="28" y="37"/>
                </a:cxn>
                <a:cxn ang="0">
                  <a:pos x="31" y="33"/>
                </a:cxn>
                <a:cxn ang="0">
                  <a:pos x="38" y="25"/>
                </a:cxn>
                <a:cxn ang="0">
                  <a:pos x="46" y="15"/>
                </a:cxn>
                <a:cxn ang="0">
                  <a:pos x="52" y="7"/>
                </a:cxn>
                <a:cxn ang="0">
                  <a:pos x="52" y="7"/>
                </a:cxn>
                <a:cxn ang="0">
                  <a:pos x="53" y="5"/>
                </a:cxn>
                <a:cxn ang="0">
                  <a:pos x="52" y="3"/>
                </a:cxn>
                <a:cxn ang="0">
                  <a:pos x="52" y="2"/>
                </a:cxn>
                <a:cxn ang="0">
                  <a:pos x="50" y="0"/>
                </a:cxn>
                <a:cxn ang="0">
                  <a:pos x="49" y="0"/>
                </a:cxn>
                <a:cxn ang="0">
                  <a:pos x="47" y="0"/>
                </a:cxn>
                <a:cxn ang="0">
                  <a:pos x="45" y="1"/>
                </a:cxn>
                <a:cxn ang="0">
                  <a:pos x="44" y="2"/>
                </a:cxn>
                <a:cxn ang="0">
                  <a:pos x="44" y="2"/>
                </a:cxn>
              </a:cxnLst>
              <a:rect l="0" t="0" r="r" b="b"/>
              <a:pathLst>
                <a:path w="53" h="85">
                  <a:moveTo>
                    <a:pt x="44" y="2"/>
                  </a:moveTo>
                  <a:lnTo>
                    <a:pt x="44" y="2"/>
                  </a:lnTo>
                  <a:lnTo>
                    <a:pt x="38" y="10"/>
                  </a:lnTo>
                  <a:lnTo>
                    <a:pt x="32" y="17"/>
                  </a:lnTo>
                  <a:lnTo>
                    <a:pt x="25" y="26"/>
                  </a:lnTo>
                  <a:lnTo>
                    <a:pt x="19" y="34"/>
                  </a:lnTo>
                  <a:lnTo>
                    <a:pt x="19" y="34"/>
                  </a:lnTo>
                  <a:lnTo>
                    <a:pt x="13" y="44"/>
                  </a:lnTo>
                  <a:lnTo>
                    <a:pt x="9" y="56"/>
                  </a:lnTo>
                  <a:lnTo>
                    <a:pt x="5" y="67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79"/>
                  </a:lnTo>
                  <a:lnTo>
                    <a:pt x="0" y="82"/>
                  </a:lnTo>
                  <a:lnTo>
                    <a:pt x="2" y="85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3"/>
                  </a:lnTo>
                  <a:lnTo>
                    <a:pt x="8" y="83"/>
                  </a:lnTo>
                  <a:lnTo>
                    <a:pt x="16" y="63"/>
                  </a:lnTo>
                  <a:lnTo>
                    <a:pt x="26" y="42"/>
                  </a:lnTo>
                  <a:lnTo>
                    <a:pt x="26" y="42"/>
                  </a:lnTo>
                  <a:lnTo>
                    <a:pt x="28" y="37"/>
                  </a:lnTo>
                  <a:lnTo>
                    <a:pt x="31" y="33"/>
                  </a:lnTo>
                  <a:lnTo>
                    <a:pt x="38" y="25"/>
                  </a:lnTo>
                  <a:lnTo>
                    <a:pt x="46" y="15"/>
                  </a:lnTo>
                  <a:lnTo>
                    <a:pt x="52" y="7"/>
                  </a:lnTo>
                  <a:lnTo>
                    <a:pt x="52" y="7"/>
                  </a:lnTo>
                  <a:lnTo>
                    <a:pt x="53" y="5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7" y="0"/>
                  </a:lnTo>
                  <a:lnTo>
                    <a:pt x="45" y="1"/>
                  </a:lnTo>
                  <a:lnTo>
                    <a:pt x="44" y="2"/>
                  </a:lnTo>
                  <a:lnTo>
                    <a:pt x="4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" name="Freeform 826"/>
            <p:cNvSpPr>
              <a:spLocks/>
            </p:cNvSpPr>
            <p:nvPr/>
          </p:nvSpPr>
          <p:spPr bwMode="auto">
            <a:xfrm>
              <a:off x="6746875" y="1463675"/>
              <a:ext cx="23813" cy="41275"/>
            </a:xfrm>
            <a:custGeom>
              <a:avLst/>
              <a:gdLst/>
              <a:ahLst/>
              <a:cxnLst>
                <a:cxn ang="0">
                  <a:pos x="39" y="1"/>
                </a:cxn>
                <a:cxn ang="0">
                  <a:pos x="39" y="1"/>
                </a:cxn>
                <a:cxn ang="0">
                  <a:pos x="32" y="10"/>
                </a:cxn>
                <a:cxn ang="0">
                  <a:pos x="27" y="18"/>
                </a:cxn>
                <a:cxn ang="0">
                  <a:pos x="22" y="27"/>
                </a:cxn>
                <a:cxn ang="0">
                  <a:pos x="18" y="35"/>
                </a:cxn>
                <a:cxn ang="0">
                  <a:pos x="9" y="54"/>
                </a:cxn>
                <a:cxn ang="0">
                  <a:pos x="5" y="63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4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7"/>
                </a:cxn>
                <a:cxn ang="0">
                  <a:pos x="8" y="77"/>
                </a:cxn>
                <a:cxn ang="0">
                  <a:pos x="13" y="68"/>
                </a:cxn>
                <a:cxn ang="0">
                  <a:pos x="18" y="59"/>
                </a:cxn>
                <a:cxn ang="0">
                  <a:pos x="26" y="42"/>
                </a:cxn>
                <a:cxn ang="0">
                  <a:pos x="30" y="32"/>
                </a:cxn>
                <a:cxn ang="0">
                  <a:pos x="34" y="24"/>
                </a:cxn>
                <a:cxn ang="0">
                  <a:pos x="39" y="16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46" y="6"/>
                </a:cxn>
                <a:cxn ang="0">
                  <a:pos x="46" y="4"/>
                </a:cxn>
                <a:cxn ang="0">
                  <a:pos x="46" y="3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40" y="0"/>
                </a:cxn>
                <a:cxn ang="0">
                  <a:pos x="39" y="1"/>
                </a:cxn>
                <a:cxn ang="0">
                  <a:pos x="39" y="1"/>
                </a:cxn>
              </a:cxnLst>
              <a:rect l="0" t="0" r="r" b="b"/>
              <a:pathLst>
                <a:path w="46" h="79">
                  <a:moveTo>
                    <a:pt x="39" y="1"/>
                  </a:moveTo>
                  <a:lnTo>
                    <a:pt x="39" y="1"/>
                  </a:lnTo>
                  <a:lnTo>
                    <a:pt x="32" y="10"/>
                  </a:lnTo>
                  <a:lnTo>
                    <a:pt x="27" y="18"/>
                  </a:lnTo>
                  <a:lnTo>
                    <a:pt x="22" y="27"/>
                  </a:lnTo>
                  <a:lnTo>
                    <a:pt x="18" y="35"/>
                  </a:lnTo>
                  <a:lnTo>
                    <a:pt x="9" y="54"/>
                  </a:lnTo>
                  <a:lnTo>
                    <a:pt x="5" y="6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7"/>
                  </a:lnTo>
                  <a:lnTo>
                    <a:pt x="8" y="77"/>
                  </a:lnTo>
                  <a:lnTo>
                    <a:pt x="13" y="68"/>
                  </a:lnTo>
                  <a:lnTo>
                    <a:pt x="18" y="59"/>
                  </a:lnTo>
                  <a:lnTo>
                    <a:pt x="26" y="42"/>
                  </a:lnTo>
                  <a:lnTo>
                    <a:pt x="30" y="32"/>
                  </a:lnTo>
                  <a:lnTo>
                    <a:pt x="34" y="24"/>
                  </a:lnTo>
                  <a:lnTo>
                    <a:pt x="39" y="16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46" y="6"/>
                  </a:lnTo>
                  <a:lnTo>
                    <a:pt x="46" y="4"/>
                  </a:lnTo>
                  <a:lnTo>
                    <a:pt x="46" y="3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9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Freeform 827"/>
            <p:cNvSpPr>
              <a:spLocks/>
            </p:cNvSpPr>
            <p:nvPr/>
          </p:nvSpPr>
          <p:spPr bwMode="auto">
            <a:xfrm>
              <a:off x="6792913" y="1493838"/>
              <a:ext cx="9525" cy="7938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" y="9"/>
                </a:cxn>
                <a:cxn ang="0">
                  <a:pos x="0" y="11"/>
                </a:cxn>
                <a:cxn ang="0">
                  <a:pos x="1" y="13"/>
                </a:cxn>
                <a:cxn ang="0">
                  <a:pos x="2" y="14"/>
                </a:cxn>
                <a:cxn ang="0">
                  <a:pos x="3" y="16"/>
                </a:cxn>
                <a:cxn ang="0">
                  <a:pos x="5" y="16"/>
                </a:cxn>
                <a:cxn ang="0">
                  <a:pos x="7" y="16"/>
                </a:cxn>
                <a:cxn ang="0">
                  <a:pos x="8" y="14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5" y="6"/>
                </a:cxn>
                <a:cxn ang="0">
                  <a:pos x="16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16" h="16">
                  <a:moveTo>
                    <a:pt x="8" y="1"/>
                  </a:moveTo>
                  <a:lnTo>
                    <a:pt x="2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2" y="14"/>
                  </a:lnTo>
                  <a:lnTo>
                    <a:pt x="3" y="16"/>
                  </a:lnTo>
                  <a:lnTo>
                    <a:pt x="5" y="16"/>
                  </a:lnTo>
                  <a:lnTo>
                    <a:pt x="7" y="16"/>
                  </a:lnTo>
                  <a:lnTo>
                    <a:pt x="8" y="14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5" y="6"/>
                  </a:lnTo>
                  <a:lnTo>
                    <a:pt x="16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" name="Freeform 828"/>
            <p:cNvSpPr>
              <a:spLocks noEditPoints="1"/>
            </p:cNvSpPr>
            <p:nvPr/>
          </p:nvSpPr>
          <p:spPr bwMode="auto">
            <a:xfrm>
              <a:off x="6208713" y="1243013"/>
              <a:ext cx="706438" cy="620713"/>
            </a:xfrm>
            <a:custGeom>
              <a:avLst/>
              <a:gdLst/>
              <a:ahLst/>
              <a:cxnLst>
                <a:cxn ang="0">
                  <a:pos x="1208" y="1175"/>
                </a:cxn>
                <a:cxn ang="0">
                  <a:pos x="1095" y="1131"/>
                </a:cxn>
                <a:cxn ang="0">
                  <a:pos x="938" y="1062"/>
                </a:cxn>
                <a:cxn ang="0">
                  <a:pos x="899" y="1051"/>
                </a:cxn>
                <a:cxn ang="0">
                  <a:pos x="728" y="1088"/>
                </a:cxn>
                <a:cxn ang="0">
                  <a:pos x="531" y="1080"/>
                </a:cxn>
                <a:cxn ang="0">
                  <a:pos x="322" y="1026"/>
                </a:cxn>
                <a:cxn ang="0">
                  <a:pos x="161" y="920"/>
                </a:cxn>
                <a:cxn ang="0">
                  <a:pos x="51" y="762"/>
                </a:cxn>
                <a:cxn ang="0">
                  <a:pos x="8" y="609"/>
                </a:cxn>
                <a:cxn ang="0">
                  <a:pos x="4" y="424"/>
                </a:cxn>
                <a:cxn ang="0">
                  <a:pos x="39" y="285"/>
                </a:cxn>
                <a:cxn ang="0">
                  <a:pos x="97" y="185"/>
                </a:cxn>
                <a:cxn ang="0">
                  <a:pos x="167" y="114"/>
                </a:cxn>
                <a:cxn ang="0">
                  <a:pos x="255" y="62"/>
                </a:cxn>
                <a:cxn ang="0">
                  <a:pos x="439" y="14"/>
                </a:cxn>
                <a:cxn ang="0">
                  <a:pos x="700" y="5"/>
                </a:cxn>
                <a:cxn ang="0">
                  <a:pos x="714" y="7"/>
                </a:cxn>
                <a:cxn ang="0">
                  <a:pos x="803" y="0"/>
                </a:cxn>
                <a:cxn ang="0">
                  <a:pos x="994" y="43"/>
                </a:cxn>
                <a:cxn ang="0">
                  <a:pos x="1175" y="156"/>
                </a:cxn>
                <a:cxn ang="0">
                  <a:pos x="1247" y="243"/>
                </a:cxn>
                <a:cxn ang="0">
                  <a:pos x="1289" y="328"/>
                </a:cxn>
                <a:cxn ang="0">
                  <a:pos x="1324" y="456"/>
                </a:cxn>
                <a:cxn ang="0">
                  <a:pos x="1336" y="593"/>
                </a:cxn>
                <a:cxn ang="0">
                  <a:pos x="1319" y="726"/>
                </a:cxn>
                <a:cxn ang="0">
                  <a:pos x="1266" y="842"/>
                </a:cxn>
                <a:cxn ang="0">
                  <a:pos x="1204" y="907"/>
                </a:cxn>
                <a:cxn ang="0">
                  <a:pos x="1205" y="990"/>
                </a:cxn>
                <a:cxn ang="0">
                  <a:pos x="1239" y="1150"/>
                </a:cxn>
                <a:cxn ang="0">
                  <a:pos x="1234" y="1167"/>
                </a:cxn>
                <a:cxn ang="0">
                  <a:pos x="912" y="999"/>
                </a:cxn>
                <a:cxn ang="0">
                  <a:pos x="967" y="1032"/>
                </a:cxn>
                <a:cxn ang="0">
                  <a:pos x="1119" y="1098"/>
                </a:cxn>
                <a:cxn ang="0">
                  <a:pos x="1181" y="1067"/>
                </a:cxn>
                <a:cxn ang="0">
                  <a:pos x="1156" y="912"/>
                </a:cxn>
                <a:cxn ang="0">
                  <a:pos x="1170" y="893"/>
                </a:cxn>
                <a:cxn ang="0">
                  <a:pos x="1193" y="864"/>
                </a:cxn>
                <a:cxn ang="0">
                  <a:pos x="1262" y="762"/>
                </a:cxn>
                <a:cxn ang="0">
                  <a:pos x="1294" y="636"/>
                </a:cxn>
                <a:cxn ang="0">
                  <a:pos x="1293" y="502"/>
                </a:cxn>
                <a:cxn ang="0">
                  <a:pos x="1265" y="373"/>
                </a:cxn>
                <a:cxn ang="0">
                  <a:pos x="1214" y="265"/>
                </a:cxn>
                <a:cxn ang="0">
                  <a:pos x="1124" y="168"/>
                </a:cxn>
                <a:cxn ang="0">
                  <a:pos x="962" y="75"/>
                </a:cxn>
                <a:cxn ang="0">
                  <a:pos x="786" y="39"/>
                </a:cxn>
                <a:cxn ang="0">
                  <a:pos x="705" y="49"/>
                </a:cxn>
                <a:cxn ang="0">
                  <a:pos x="686" y="45"/>
                </a:cxn>
                <a:cxn ang="0">
                  <a:pos x="459" y="52"/>
                </a:cxn>
                <a:cxn ang="0">
                  <a:pos x="295" y="89"/>
                </a:cxn>
                <a:cxn ang="0">
                  <a:pos x="184" y="153"/>
                </a:cxn>
                <a:cxn ang="0">
                  <a:pos x="109" y="238"/>
                </a:cxn>
                <a:cxn ang="0">
                  <a:pos x="62" y="340"/>
                </a:cxn>
                <a:cxn ang="0">
                  <a:pos x="40" y="448"/>
                </a:cxn>
                <a:cxn ang="0">
                  <a:pos x="55" y="647"/>
                </a:cxn>
                <a:cxn ang="0">
                  <a:pos x="121" y="805"/>
                </a:cxn>
                <a:cxn ang="0">
                  <a:pos x="251" y="941"/>
                </a:cxn>
                <a:cxn ang="0">
                  <a:pos x="434" y="1017"/>
                </a:cxn>
                <a:cxn ang="0">
                  <a:pos x="592" y="1043"/>
                </a:cxn>
                <a:cxn ang="0">
                  <a:pos x="736" y="1045"/>
                </a:cxn>
                <a:cxn ang="0">
                  <a:pos x="890" y="1012"/>
                </a:cxn>
                <a:cxn ang="0">
                  <a:pos x="900" y="1005"/>
                </a:cxn>
              </a:cxnLst>
              <a:rect l="0" t="0" r="r" b="b"/>
              <a:pathLst>
                <a:path w="1336" h="1175">
                  <a:moveTo>
                    <a:pt x="1214" y="1175"/>
                  </a:moveTo>
                  <a:lnTo>
                    <a:pt x="1214" y="1175"/>
                  </a:lnTo>
                  <a:lnTo>
                    <a:pt x="1210" y="1175"/>
                  </a:lnTo>
                  <a:lnTo>
                    <a:pt x="1209" y="1175"/>
                  </a:lnTo>
                  <a:lnTo>
                    <a:pt x="1208" y="1175"/>
                  </a:lnTo>
                  <a:lnTo>
                    <a:pt x="1208" y="1175"/>
                  </a:lnTo>
                  <a:lnTo>
                    <a:pt x="1202" y="1174"/>
                  </a:lnTo>
                  <a:lnTo>
                    <a:pt x="1198" y="1173"/>
                  </a:lnTo>
                  <a:lnTo>
                    <a:pt x="1198" y="1173"/>
                  </a:lnTo>
                  <a:lnTo>
                    <a:pt x="1172" y="1162"/>
                  </a:lnTo>
                  <a:lnTo>
                    <a:pt x="1147" y="1152"/>
                  </a:lnTo>
                  <a:lnTo>
                    <a:pt x="1095" y="1131"/>
                  </a:lnTo>
                  <a:lnTo>
                    <a:pt x="1095" y="1131"/>
                  </a:lnTo>
                  <a:lnTo>
                    <a:pt x="1050" y="1113"/>
                  </a:lnTo>
                  <a:lnTo>
                    <a:pt x="1005" y="1095"/>
                  </a:lnTo>
                  <a:lnTo>
                    <a:pt x="982" y="1084"/>
                  </a:lnTo>
                  <a:lnTo>
                    <a:pt x="960" y="1073"/>
                  </a:lnTo>
                  <a:lnTo>
                    <a:pt x="938" y="1062"/>
                  </a:lnTo>
                  <a:lnTo>
                    <a:pt x="918" y="1048"/>
                  </a:lnTo>
                  <a:lnTo>
                    <a:pt x="911" y="1044"/>
                  </a:lnTo>
                  <a:lnTo>
                    <a:pt x="904" y="1048"/>
                  </a:lnTo>
                  <a:lnTo>
                    <a:pt x="904" y="1048"/>
                  </a:lnTo>
                  <a:lnTo>
                    <a:pt x="899" y="1051"/>
                  </a:lnTo>
                  <a:lnTo>
                    <a:pt x="899" y="1051"/>
                  </a:lnTo>
                  <a:lnTo>
                    <a:pt x="873" y="1061"/>
                  </a:lnTo>
                  <a:lnTo>
                    <a:pt x="847" y="1068"/>
                  </a:lnTo>
                  <a:lnTo>
                    <a:pt x="819" y="1075"/>
                  </a:lnTo>
                  <a:lnTo>
                    <a:pt x="789" y="1080"/>
                  </a:lnTo>
                  <a:lnTo>
                    <a:pt x="759" y="1084"/>
                  </a:lnTo>
                  <a:lnTo>
                    <a:pt x="728" y="1088"/>
                  </a:lnTo>
                  <a:lnTo>
                    <a:pt x="696" y="1090"/>
                  </a:lnTo>
                  <a:lnTo>
                    <a:pt x="664" y="1090"/>
                  </a:lnTo>
                  <a:lnTo>
                    <a:pt x="664" y="1090"/>
                  </a:lnTo>
                  <a:lnTo>
                    <a:pt x="620" y="1089"/>
                  </a:lnTo>
                  <a:lnTo>
                    <a:pt x="576" y="1086"/>
                  </a:lnTo>
                  <a:lnTo>
                    <a:pt x="531" y="1080"/>
                  </a:lnTo>
                  <a:lnTo>
                    <a:pt x="488" y="1073"/>
                  </a:lnTo>
                  <a:lnTo>
                    <a:pt x="445" y="1064"/>
                  </a:lnTo>
                  <a:lnTo>
                    <a:pt x="402" y="1052"/>
                  </a:lnTo>
                  <a:lnTo>
                    <a:pt x="361" y="1040"/>
                  </a:lnTo>
                  <a:lnTo>
                    <a:pt x="322" y="1026"/>
                  </a:lnTo>
                  <a:lnTo>
                    <a:pt x="322" y="1026"/>
                  </a:lnTo>
                  <a:lnTo>
                    <a:pt x="292" y="1012"/>
                  </a:lnTo>
                  <a:lnTo>
                    <a:pt x="263" y="997"/>
                  </a:lnTo>
                  <a:lnTo>
                    <a:pt x="235" y="980"/>
                  </a:lnTo>
                  <a:lnTo>
                    <a:pt x="209" y="962"/>
                  </a:lnTo>
                  <a:lnTo>
                    <a:pt x="184" y="942"/>
                  </a:lnTo>
                  <a:lnTo>
                    <a:pt x="161" y="920"/>
                  </a:lnTo>
                  <a:lnTo>
                    <a:pt x="138" y="898"/>
                  </a:lnTo>
                  <a:lnTo>
                    <a:pt x="117" y="873"/>
                  </a:lnTo>
                  <a:lnTo>
                    <a:pt x="99" y="847"/>
                  </a:lnTo>
                  <a:lnTo>
                    <a:pt x="81" y="820"/>
                  </a:lnTo>
                  <a:lnTo>
                    <a:pt x="66" y="792"/>
                  </a:lnTo>
                  <a:lnTo>
                    <a:pt x="51" y="762"/>
                  </a:lnTo>
                  <a:lnTo>
                    <a:pt x="39" y="732"/>
                  </a:lnTo>
                  <a:lnTo>
                    <a:pt x="28" y="700"/>
                  </a:lnTo>
                  <a:lnTo>
                    <a:pt x="19" y="668"/>
                  </a:lnTo>
                  <a:lnTo>
                    <a:pt x="12" y="634"/>
                  </a:lnTo>
                  <a:lnTo>
                    <a:pt x="12" y="634"/>
                  </a:lnTo>
                  <a:lnTo>
                    <a:pt x="8" y="609"/>
                  </a:lnTo>
                  <a:lnTo>
                    <a:pt x="5" y="582"/>
                  </a:lnTo>
                  <a:lnTo>
                    <a:pt x="2" y="554"/>
                  </a:lnTo>
                  <a:lnTo>
                    <a:pt x="1" y="524"/>
                  </a:lnTo>
                  <a:lnTo>
                    <a:pt x="0" y="492"/>
                  </a:lnTo>
                  <a:lnTo>
                    <a:pt x="1" y="459"/>
                  </a:lnTo>
                  <a:lnTo>
                    <a:pt x="4" y="424"/>
                  </a:lnTo>
                  <a:lnTo>
                    <a:pt x="9" y="389"/>
                  </a:lnTo>
                  <a:lnTo>
                    <a:pt x="16" y="354"/>
                  </a:lnTo>
                  <a:lnTo>
                    <a:pt x="21" y="337"/>
                  </a:lnTo>
                  <a:lnTo>
                    <a:pt x="26" y="320"/>
                  </a:lnTo>
                  <a:lnTo>
                    <a:pt x="33" y="303"/>
                  </a:lnTo>
                  <a:lnTo>
                    <a:pt x="39" y="285"/>
                  </a:lnTo>
                  <a:lnTo>
                    <a:pt x="46" y="267"/>
                  </a:lnTo>
                  <a:lnTo>
                    <a:pt x="54" y="251"/>
                  </a:lnTo>
                  <a:lnTo>
                    <a:pt x="64" y="234"/>
                  </a:lnTo>
                  <a:lnTo>
                    <a:pt x="74" y="218"/>
                  </a:lnTo>
                  <a:lnTo>
                    <a:pt x="84" y="201"/>
                  </a:lnTo>
                  <a:lnTo>
                    <a:pt x="97" y="185"/>
                  </a:lnTo>
                  <a:lnTo>
                    <a:pt x="109" y="169"/>
                  </a:lnTo>
                  <a:lnTo>
                    <a:pt x="123" y="154"/>
                  </a:lnTo>
                  <a:lnTo>
                    <a:pt x="138" y="139"/>
                  </a:lnTo>
                  <a:lnTo>
                    <a:pt x="153" y="125"/>
                  </a:lnTo>
                  <a:lnTo>
                    <a:pt x="153" y="125"/>
                  </a:lnTo>
                  <a:lnTo>
                    <a:pt x="167" y="114"/>
                  </a:lnTo>
                  <a:lnTo>
                    <a:pt x="180" y="103"/>
                  </a:lnTo>
                  <a:lnTo>
                    <a:pt x="195" y="94"/>
                  </a:lnTo>
                  <a:lnTo>
                    <a:pt x="209" y="86"/>
                  </a:lnTo>
                  <a:lnTo>
                    <a:pt x="224" y="76"/>
                  </a:lnTo>
                  <a:lnTo>
                    <a:pt x="239" y="69"/>
                  </a:lnTo>
                  <a:lnTo>
                    <a:pt x="255" y="62"/>
                  </a:lnTo>
                  <a:lnTo>
                    <a:pt x="270" y="56"/>
                  </a:lnTo>
                  <a:lnTo>
                    <a:pt x="303" y="43"/>
                  </a:lnTo>
                  <a:lnTo>
                    <a:pt x="336" y="34"/>
                  </a:lnTo>
                  <a:lnTo>
                    <a:pt x="369" y="26"/>
                  </a:lnTo>
                  <a:lnTo>
                    <a:pt x="403" y="20"/>
                  </a:lnTo>
                  <a:lnTo>
                    <a:pt x="439" y="14"/>
                  </a:lnTo>
                  <a:lnTo>
                    <a:pt x="473" y="11"/>
                  </a:lnTo>
                  <a:lnTo>
                    <a:pt x="507" y="8"/>
                  </a:lnTo>
                  <a:lnTo>
                    <a:pt x="541" y="6"/>
                  </a:lnTo>
                  <a:lnTo>
                    <a:pt x="607" y="5"/>
                  </a:lnTo>
                  <a:lnTo>
                    <a:pt x="669" y="5"/>
                  </a:lnTo>
                  <a:lnTo>
                    <a:pt x="700" y="5"/>
                  </a:lnTo>
                  <a:lnTo>
                    <a:pt x="700" y="5"/>
                  </a:lnTo>
                  <a:lnTo>
                    <a:pt x="704" y="5"/>
                  </a:lnTo>
                  <a:lnTo>
                    <a:pt x="708" y="6"/>
                  </a:lnTo>
                  <a:lnTo>
                    <a:pt x="711" y="7"/>
                  </a:lnTo>
                  <a:lnTo>
                    <a:pt x="714" y="7"/>
                  </a:lnTo>
                  <a:lnTo>
                    <a:pt x="714" y="7"/>
                  </a:lnTo>
                  <a:lnTo>
                    <a:pt x="732" y="4"/>
                  </a:lnTo>
                  <a:lnTo>
                    <a:pt x="749" y="2"/>
                  </a:lnTo>
                  <a:lnTo>
                    <a:pt x="768" y="1"/>
                  </a:lnTo>
                  <a:lnTo>
                    <a:pt x="787" y="0"/>
                  </a:lnTo>
                  <a:lnTo>
                    <a:pt x="787" y="0"/>
                  </a:lnTo>
                  <a:lnTo>
                    <a:pt x="803" y="0"/>
                  </a:lnTo>
                  <a:lnTo>
                    <a:pt x="821" y="1"/>
                  </a:lnTo>
                  <a:lnTo>
                    <a:pt x="856" y="5"/>
                  </a:lnTo>
                  <a:lnTo>
                    <a:pt x="891" y="11"/>
                  </a:lnTo>
                  <a:lnTo>
                    <a:pt x="926" y="21"/>
                  </a:lnTo>
                  <a:lnTo>
                    <a:pt x="960" y="31"/>
                  </a:lnTo>
                  <a:lnTo>
                    <a:pt x="994" y="43"/>
                  </a:lnTo>
                  <a:lnTo>
                    <a:pt x="1028" y="59"/>
                  </a:lnTo>
                  <a:lnTo>
                    <a:pt x="1060" y="75"/>
                  </a:lnTo>
                  <a:lnTo>
                    <a:pt x="1091" y="93"/>
                  </a:lnTo>
                  <a:lnTo>
                    <a:pt x="1121" y="112"/>
                  </a:lnTo>
                  <a:lnTo>
                    <a:pt x="1149" y="134"/>
                  </a:lnTo>
                  <a:lnTo>
                    <a:pt x="1175" y="156"/>
                  </a:lnTo>
                  <a:lnTo>
                    <a:pt x="1199" y="180"/>
                  </a:lnTo>
                  <a:lnTo>
                    <a:pt x="1210" y="192"/>
                  </a:lnTo>
                  <a:lnTo>
                    <a:pt x="1220" y="204"/>
                  </a:lnTo>
                  <a:lnTo>
                    <a:pt x="1230" y="217"/>
                  </a:lnTo>
                  <a:lnTo>
                    <a:pt x="1239" y="229"/>
                  </a:lnTo>
                  <a:lnTo>
                    <a:pt x="1247" y="243"/>
                  </a:lnTo>
                  <a:lnTo>
                    <a:pt x="1256" y="255"/>
                  </a:lnTo>
                  <a:lnTo>
                    <a:pt x="1256" y="255"/>
                  </a:lnTo>
                  <a:lnTo>
                    <a:pt x="1264" y="273"/>
                  </a:lnTo>
                  <a:lnTo>
                    <a:pt x="1272" y="290"/>
                  </a:lnTo>
                  <a:lnTo>
                    <a:pt x="1280" y="310"/>
                  </a:lnTo>
                  <a:lnTo>
                    <a:pt x="1289" y="328"/>
                  </a:lnTo>
                  <a:lnTo>
                    <a:pt x="1296" y="349"/>
                  </a:lnTo>
                  <a:lnTo>
                    <a:pt x="1302" y="370"/>
                  </a:lnTo>
                  <a:lnTo>
                    <a:pt x="1308" y="390"/>
                  </a:lnTo>
                  <a:lnTo>
                    <a:pt x="1314" y="412"/>
                  </a:lnTo>
                  <a:lnTo>
                    <a:pt x="1320" y="434"/>
                  </a:lnTo>
                  <a:lnTo>
                    <a:pt x="1324" y="456"/>
                  </a:lnTo>
                  <a:lnTo>
                    <a:pt x="1328" y="478"/>
                  </a:lnTo>
                  <a:lnTo>
                    <a:pt x="1331" y="501"/>
                  </a:lnTo>
                  <a:lnTo>
                    <a:pt x="1333" y="524"/>
                  </a:lnTo>
                  <a:lnTo>
                    <a:pt x="1335" y="547"/>
                  </a:lnTo>
                  <a:lnTo>
                    <a:pt x="1336" y="570"/>
                  </a:lnTo>
                  <a:lnTo>
                    <a:pt x="1336" y="593"/>
                  </a:lnTo>
                  <a:lnTo>
                    <a:pt x="1335" y="616"/>
                  </a:lnTo>
                  <a:lnTo>
                    <a:pt x="1334" y="638"/>
                  </a:lnTo>
                  <a:lnTo>
                    <a:pt x="1332" y="660"/>
                  </a:lnTo>
                  <a:lnTo>
                    <a:pt x="1328" y="683"/>
                  </a:lnTo>
                  <a:lnTo>
                    <a:pt x="1324" y="704"/>
                  </a:lnTo>
                  <a:lnTo>
                    <a:pt x="1319" y="726"/>
                  </a:lnTo>
                  <a:lnTo>
                    <a:pt x="1312" y="747"/>
                  </a:lnTo>
                  <a:lnTo>
                    <a:pt x="1305" y="767"/>
                  </a:lnTo>
                  <a:lnTo>
                    <a:pt x="1297" y="787"/>
                  </a:lnTo>
                  <a:lnTo>
                    <a:pt x="1288" y="806"/>
                  </a:lnTo>
                  <a:lnTo>
                    <a:pt x="1277" y="824"/>
                  </a:lnTo>
                  <a:lnTo>
                    <a:pt x="1266" y="842"/>
                  </a:lnTo>
                  <a:lnTo>
                    <a:pt x="1253" y="859"/>
                  </a:lnTo>
                  <a:lnTo>
                    <a:pt x="1239" y="875"/>
                  </a:lnTo>
                  <a:lnTo>
                    <a:pt x="1225" y="890"/>
                  </a:lnTo>
                  <a:lnTo>
                    <a:pt x="1208" y="904"/>
                  </a:lnTo>
                  <a:lnTo>
                    <a:pt x="1208" y="904"/>
                  </a:lnTo>
                  <a:lnTo>
                    <a:pt x="1204" y="907"/>
                  </a:lnTo>
                  <a:lnTo>
                    <a:pt x="1197" y="911"/>
                  </a:lnTo>
                  <a:lnTo>
                    <a:pt x="1197" y="918"/>
                  </a:lnTo>
                  <a:lnTo>
                    <a:pt x="1197" y="918"/>
                  </a:lnTo>
                  <a:lnTo>
                    <a:pt x="1198" y="937"/>
                  </a:lnTo>
                  <a:lnTo>
                    <a:pt x="1200" y="954"/>
                  </a:lnTo>
                  <a:lnTo>
                    <a:pt x="1205" y="990"/>
                  </a:lnTo>
                  <a:lnTo>
                    <a:pt x="1212" y="1026"/>
                  </a:lnTo>
                  <a:lnTo>
                    <a:pt x="1220" y="1061"/>
                  </a:lnTo>
                  <a:lnTo>
                    <a:pt x="1220" y="1061"/>
                  </a:lnTo>
                  <a:lnTo>
                    <a:pt x="1231" y="1104"/>
                  </a:lnTo>
                  <a:lnTo>
                    <a:pt x="1235" y="1127"/>
                  </a:lnTo>
                  <a:lnTo>
                    <a:pt x="1239" y="1150"/>
                  </a:lnTo>
                  <a:lnTo>
                    <a:pt x="1239" y="1150"/>
                  </a:lnTo>
                  <a:lnTo>
                    <a:pt x="1239" y="1154"/>
                  </a:lnTo>
                  <a:lnTo>
                    <a:pt x="1238" y="1159"/>
                  </a:lnTo>
                  <a:lnTo>
                    <a:pt x="1236" y="1163"/>
                  </a:lnTo>
                  <a:lnTo>
                    <a:pt x="1234" y="1167"/>
                  </a:lnTo>
                  <a:lnTo>
                    <a:pt x="1234" y="1167"/>
                  </a:lnTo>
                  <a:lnTo>
                    <a:pt x="1230" y="1170"/>
                  </a:lnTo>
                  <a:lnTo>
                    <a:pt x="1225" y="1173"/>
                  </a:lnTo>
                  <a:lnTo>
                    <a:pt x="1219" y="1175"/>
                  </a:lnTo>
                  <a:lnTo>
                    <a:pt x="1214" y="1175"/>
                  </a:lnTo>
                  <a:lnTo>
                    <a:pt x="1214" y="1175"/>
                  </a:lnTo>
                  <a:close/>
                  <a:moveTo>
                    <a:pt x="912" y="999"/>
                  </a:moveTo>
                  <a:lnTo>
                    <a:pt x="912" y="999"/>
                  </a:lnTo>
                  <a:lnTo>
                    <a:pt x="916" y="1000"/>
                  </a:lnTo>
                  <a:lnTo>
                    <a:pt x="920" y="1003"/>
                  </a:lnTo>
                  <a:lnTo>
                    <a:pt x="920" y="1003"/>
                  </a:lnTo>
                  <a:lnTo>
                    <a:pt x="944" y="1018"/>
                  </a:lnTo>
                  <a:lnTo>
                    <a:pt x="967" y="1032"/>
                  </a:lnTo>
                  <a:lnTo>
                    <a:pt x="992" y="1045"/>
                  </a:lnTo>
                  <a:lnTo>
                    <a:pt x="1017" y="1057"/>
                  </a:lnTo>
                  <a:lnTo>
                    <a:pt x="1043" y="1068"/>
                  </a:lnTo>
                  <a:lnTo>
                    <a:pt x="1069" y="1078"/>
                  </a:lnTo>
                  <a:lnTo>
                    <a:pt x="1119" y="1098"/>
                  </a:lnTo>
                  <a:lnTo>
                    <a:pt x="1119" y="1098"/>
                  </a:lnTo>
                  <a:lnTo>
                    <a:pt x="1173" y="1120"/>
                  </a:lnTo>
                  <a:lnTo>
                    <a:pt x="1195" y="1128"/>
                  </a:lnTo>
                  <a:lnTo>
                    <a:pt x="1189" y="1105"/>
                  </a:lnTo>
                  <a:lnTo>
                    <a:pt x="1189" y="1105"/>
                  </a:lnTo>
                  <a:lnTo>
                    <a:pt x="1181" y="1067"/>
                  </a:lnTo>
                  <a:lnTo>
                    <a:pt x="1181" y="1067"/>
                  </a:lnTo>
                  <a:lnTo>
                    <a:pt x="1172" y="1029"/>
                  </a:lnTo>
                  <a:lnTo>
                    <a:pt x="1165" y="990"/>
                  </a:lnTo>
                  <a:lnTo>
                    <a:pt x="1162" y="971"/>
                  </a:lnTo>
                  <a:lnTo>
                    <a:pt x="1158" y="951"/>
                  </a:lnTo>
                  <a:lnTo>
                    <a:pt x="1157" y="932"/>
                  </a:lnTo>
                  <a:lnTo>
                    <a:pt x="1156" y="912"/>
                  </a:lnTo>
                  <a:lnTo>
                    <a:pt x="1156" y="912"/>
                  </a:lnTo>
                  <a:lnTo>
                    <a:pt x="1156" y="907"/>
                  </a:lnTo>
                  <a:lnTo>
                    <a:pt x="1158" y="903"/>
                  </a:lnTo>
                  <a:lnTo>
                    <a:pt x="1161" y="899"/>
                  </a:lnTo>
                  <a:lnTo>
                    <a:pt x="1165" y="896"/>
                  </a:lnTo>
                  <a:lnTo>
                    <a:pt x="1170" y="893"/>
                  </a:lnTo>
                  <a:lnTo>
                    <a:pt x="1171" y="887"/>
                  </a:lnTo>
                  <a:lnTo>
                    <a:pt x="1171" y="887"/>
                  </a:lnTo>
                  <a:lnTo>
                    <a:pt x="1173" y="882"/>
                  </a:lnTo>
                  <a:lnTo>
                    <a:pt x="1177" y="878"/>
                  </a:lnTo>
                  <a:lnTo>
                    <a:pt x="1177" y="878"/>
                  </a:lnTo>
                  <a:lnTo>
                    <a:pt x="1193" y="864"/>
                  </a:lnTo>
                  <a:lnTo>
                    <a:pt x="1207" y="849"/>
                  </a:lnTo>
                  <a:lnTo>
                    <a:pt x="1220" y="833"/>
                  </a:lnTo>
                  <a:lnTo>
                    <a:pt x="1233" y="817"/>
                  </a:lnTo>
                  <a:lnTo>
                    <a:pt x="1243" y="799"/>
                  </a:lnTo>
                  <a:lnTo>
                    <a:pt x="1253" y="782"/>
                  </a:lnTo>
                  <a:lnTo>
                    <a:pt x="1262" y="762"/>
                  </a:lnTo>
                  <a:lnTo>
                    <a:pt x="1270" y="743"/>
                  </a:lnTo>
                  <a:lnTo>
                    <a:pt x="1276" y="723"/>
                  </a:lnTo>
                  <a:lnTo>
                    <a:pt x="1282" y="701"/>
                  </a:lnTo>
                  <a:lnTo>
                    <a:pt x="1287" y="681"/>
                  </a:lnTo>
                  <a:lnTo>
                    <a:pt x="1291" y="659"/>
                  </a:lnTo>
                  <a:lnTo>
                    <a:pt x="1294" y="636"/>
                  </a:lnTo>
                  <a:lnTo>
                    <a:pt x="1296" y="614"/>
                  </a:lnTo>
                  <a:lnTo>
                    <a:pt x="1297" y="592"/>
                  </a:lnTo>
                  <a:lnTo>
                    <a:pt x="1297" y="569"/>
                  </a:lnTo>
                  <a:lnTo>
                    <a:pt x="1296" y="546"/>
                  </a:lnTo>
                  <a:lnTo>
                    <a:pt x="1295" y="525"/>
                  </a:lnTo>
                  <a:lnTo>
                    <a:pt x="1293" y="502"/>
                  </a:lnTo>
                  <a:lnTo>
                    <a:pt x="1290" y="479"/>
                  </a:lnTo>
                  <a:lnTo>
                    <a:pt x="1286" y="457"/>
                  </a:lnTo>
                  <a:lnTo>
                    <a:pt x="1281" y="436"/>
                  </a:lnTo>
                  <a:lnTo>
                    <a:pt x="1276" y="414"/>
                  </a:lnTo>
                  <a:lnTo>
                    <a:pt x="1271" y="393"/>
                  </a:lnTo>
                  <a:lnTo>
                    <a:pt x="1265" y="373"/>
                  </a:lnTo>
                  <a:lnTo>
                    <a:pt x="1258" y="353"/>
                  </a:lnTo>
                  <a:lnTo>
                    <a:pt x="1250" y="334"/>
                  </a:lnTo>
                  <a:lnTo>
                    <a:pt x="1242" y="316"/>
                  </a:lnTo>
                  <a:lnTo>
                    <a:pt x="1233" y="298"/>
                  </a:lnTo>
                  <a:lnTo>
                    <a:pt x="1225" y="281"/>
                  </a:lnTo>
                  <a:lnTo>
                    <a:pt x="1214" y="265"/>
                  </a:lnTo>
                  <a:lnTo>
                    <a:pt x="1205" y="251"/>
                  </a:lnTo>
                  <a:lnTo>
                    <a:pt x="1205" y="251"/>
                  </a:lnTo>
                  <a:lnTo>
                    <a:pt x="1187" y="229"/>
                  </a:lnTo>
                  <a:lnTo>
                    <a:pt x="1169" y="208"/>
                  </a:lnTo>
                  <a:lnTo>
                    <a:pt x="1147" y="187"/>
                  </a:lnTo>
                  <a:lnTo>
                    <a:pt x="1124" y="168"/>
                  </a:lnTo>
                  <a:lnTo>
                    <a:pt x="1101" y="150"/>
                  </a:lnTo>
                  <a:lnTo>
                    <a:pt x="1075" y="132"/>
                  </a:lnTo>
                  <a:lnTo>
                    <a:pt x="1048" y="116"/>
                  </a:lnTo>
                  <a:lnTo>
                    <a:pt x="1020" y="101"/>
                  </a:lnTo>
                  <a:lnTo>
                    <a:pt x="991" y="88"/>
                  </a:lnTo>
                  <a:lnTo>
                    <a:pt x="962" y="75"/>
                  </a:lnTo>
                  <a:lnTo>
                    <a:pt x="932" y="65"/>
                  </a:lnTo>
                  <a:lnTo>
                    <a:pt x="902" y="56"/>
                  </a:lnTo>
                  <a:lnTo>
                    <a:pt x="872" y="49"/>
                  </a:lnTo>
                  <a:lnTo>
                    <a:pt x="843" y="44"/>
                  </a:lnTo>
                  <a:lnTo>
                    <a:pt x="815" y="41"/>
                  </a:lnTo>
                  <a:lnTo>
                    <a:pt x="786" y="39"/>
                  </a:lnTo>
                  <a:lnTo>
                    <a:pt x="786" y="39"/>
                  </a:lnTo>
                  <a:lnTo>
                    <a:pt x="765" y="40"/>
                  </a:lnTo>
                  <a:lnTo>
                    <a:pt x="744" y="42"/>
                  </a:lnTo>
                  <a:lnTo>
                    <a:pt x="725" y="45"/>
                  </a:lnTo>
                  <a:lnTo>
                    <a:pt x="705" y="49"/>
                  </a:lnTo>
                  <a:lnTo>
                    <a:pt x="705" y="49"/>
                  </a:lnTo>
                  <a:lnTo>
                    <a:pt x="700" y="50"/>
                  </a:lnTo>
                  <a:lnTo>
                    <a:pt x="700" y="50"/>
                  </a:lnTo>
                  <a:lnTo>
                    <a:pt x="695" y="49"/>
                  </a:lnTo>
                  <a:lnTo>
                    <a:pt x="690" y="47"/>
                  </a:lnTo>
                  <a:lnTo>
                    <a:pt x="686" y="45"/>
                  </a:lnTo>
                  <a:lnTo>
                    <a:pt x="686" y="45"/>
                  </a:lnTo>
                  <a:lnTo>
                    <a:pt x="633" y="44"/>
                  </a:lnTo>
                  <a:lnTo>
                    <a:pt x="633" y="44"/>
                  </a:lnTo>
                  <a:lnTo>
                    <a:pt x="575" y="45"/>
                  </a:lnTo>
                  <a:lnTo>
                    <a:pt x="516" y="47"/>
                  </a:lnTo>
                  <a:lnTo>
                    <a:pt x="488" y="49"/>
                  </a:lnTo>
                  <a:lnTo>
                    <a:pt x="459" y="52"/>
                  </a:lnTo>
                  <a:lnTo>
                    <a:pt x="430" y="56"/>
                  </a:lnTo>
                  <a:lnTo>
                    <a:pt x="402" y="60"/>
                  </a:lnTo>
                  <a:lnTo>
                    <a:pt x="374" y="65"/>
                  </a:lnTo>
                  <a:lnTo>
                    <a:pt x="348" y="71"/>
                  </a:lnTo>
                  <a:lnTo>
                    <a:pt x="321" y="79"/>
                  </a:lnTo>
                  <a:lnTo>
                    <a:pt x="295" y="89"/>
                  </a:lnTo>
                  <a:lnTo>
                    <a:pt x="270" y="99"/>
                  </a:lnTo>
                  <a:lnTo>
                    <a:pt x="245" y="111"/>
                  </a:lnTo>
                  <a:lnTo>
                    <a:pt x="223" y="125"/>
                  </a:lnTo>
                  <a:lnTo>
                    <a:pt x="200" y="140"/>
                  </a:lnTo>
                  <a:lnTo>
                    <a:pt x="200" y="140"/>
                  </a:lnTo>
                  <a:lnTo>
                    <a:pt x="184" y="153"/>
                  </a:lnTo>
                  <a:lnTo>
                    <a:pt x="169" y="165"/>
                  </a:lnTo>
                  <a:lnTo>
                    <a:pt x="156" y="179"/>
                  </a:lnTo>
                  <a:lnTo>
                    <a:pt x="142" y="193"/>
                  </a:lnTo>
                  <a:lnTo>
                    <a:pt x="131" y="208"/>
                  </a:lnTo>
                  <a:lnTo>
                    <a:pt x="119" y="223"/>
                  </a:lnTo>
                  <a:lnTo>
                    <a:pt x="109" y="238"/>
                  </a:lnTo>
                  <a:lnTo>
                    <a:pt x="99" y="254"/>
                  </a:lnTo>
                  <a:lnTo>
                    <a:pt x="90" y="271"/>
                  </a:lnTo>
                  <a:lnTo>
                    <a:pt x="82" y="287"/>
                  </a:lnTo>
                  <a:lnTo>
                    <a:pt x="74" y="305"/>
                  </a:lnTo>
                  <a:lnTo>
                    <a:pt x="68" y="321"/>
                  </a:lnTo>
                  <a:lnTo>
                    <a:pt x="62" y="340"/>
                  </a:lnTo>
                  <a:lnTo>
                    <a:pt x="56" y="357"/>
                  </a:lnTo>
                  <a:lnTo>
                    <a:pt x="52" y="375"/>
                  </a:lnTo>
                  <a:lnTo>
                    <a:pt x="48" y="393"/>
                  </a:lnTo>
                  <a:lnTo>
                    <a:pt x="45" y="412"/>
                  </a:lnTo>
                  <a:lnTo>
                    <a:pt x="42" y="431"/>
                  </a:lnTo>
                  <a:lnTo>
                    <a:pt x="40" y="448"/>
                  </a:lnTo>
                  <a:lnTo>
                    <a:pt x="39" y="467"/>
                  </a:lnTo>
                  <a:lnTo>
                    <a:pt x="38" y="504"/>
                  </a:lnTo>
                  <a:lnTo>
                    <a:pt x="39" y="541"/>
                  </a:lnTo>
                  <a:lnTo>
                    <a:pt x="43" y="577"/>
                  </a:lnTo>
                  <a:lnTo>
                    <a:pt x="48" y="612"/>
                  </a:lnTo>
                  <a:lnTo>
                    <a:pt x="55" y="647"/>
                  </a:lnTo>
                  <a:lnTo>
                    <a:pt x="65" y="679"/>
                  </a:lnTo>
                  <a:lnTo>
                    <a:pt x="65" y="679"/>
                  </a:lnTo>
                  <a:lnTo>
                    <a:pt x="77" y="713"/>
                  </a:lnTo>
                  <a:lnTo>
                    <a:pt x="90" y="745"/>
                  </a:lnTo>
                  <a:lnTo>
                    <a:pt x="105" y="776"/>
                  </a:lnTo>
                  <a:lnTo>
                    <a:pt x="121" y="805"/>
                  </a:lnTo>
                  <a:lnTo>
                    <a:pt x="139" y="831"/>
                  </a:lnTo>
                  <a:lnTo>
                    <a:pt x="159" y="856"/>
                  </a:lnTo>
                  <a:lnTo>
                    <a:pt x="179" y="880"/>
                  </a:lnTo>
                  <a:lnTo>
                    <a:pt x="201" y="902"/>
                  </a:lnTo>
                  <a:lnTo>
                    <a:pt x="225" y="922"/>
                  </a:lnTo>
                  <a:lnTo>
                    <a:pt x="251" y="941"/>
                  </a:lnTo>
                  <a:lnTo>
                    <a:pt x="277" y="957"/>
                  </a:lnTo>
                  <a:lnTo>
                    <a:pt x="305" y="973"/>
                  </a:lnTo>
                  <a:lnTo>
                    <a:pt x="335" y="986"/>
                  </a:lnTo>
                  <a:lnTo>
                    <a:pt x="367" y="998"/>
                  </a:lnTo>
                  <a:lnTo>
                    <a:pt x="400" y="1008"/>
                  </a:lnTo>
                  <a:lnTo>
                    <a:pt x="434" y="1017"/>
                  </a:lnTo>
                  <a:lnTo>
                    <a:pt x="434" y="1017"/>
                  </a:lnTo>
                  <a:lnTo>
                    <a:pt x="468" y="1025"/>
                  </a:lnTo>
                  <a:lnTo>
                    <a:pt x="500" y="1031"/>
                  </a:lnTo>
                  <a:lnTo>
                    <a:pt x="533" y="1036"/>
                  </a:lnTo>
                  <a:lnTo>
                    <a:pt x="562" y="1040"/>
                  </a:lnTo>
                  <a:lnTo>
                    <a:pt x="592" y="1043"/>
                  </a:lnTo>
                  <a:lnTo>
                    <a:pt x="622" y="1045"/>
                  </a:lnTo>
                  <a:lnTo>
                    <a:pt x="650" y="1046"/>
                  </a:lnTo>
                  <a:lnTo>
                    <a:pt x="678" y="1047"/>
                  </a:lnTo>
                  <a:lnTo>
                    <a:pt x="678" y="1047"/>
                  </a:lnTo>
                  <a:lnTo>
                    <a:pt x="707" y="1046"/>
                  </a:lnTo>
                  <a:lnTo>
                    <a:pt x="736" y="1045"/>
                  </a:lnTo>
                  <a:lnTo>
                    <a:pt x="764" y="1042"/>
                  </a:lnTo>
                  <a:lnTo>
                    <a:pt x="791" y="1038"/>
                  </a:lnTo>
                  <a:lnTo>
                    <a:pt x="817" y="1033"/>
                  </a:lnTo>
                  <a:lnTo>
                    <a:pt x="842" y="1028"/>
                  </a:lnTo>
                  <a:lnTo>
                    <a:pt x="866" y="1020"/>
                  </a:lnTo>
                  <a:lnTo>
                    <a:pt x="890" y="1012"/>
                  </a:lnTo>
                  <a:lnTo>
                    <a:pt x="890" y="1012"/>
                  </a:lnTo>
                  <a:lnTo>
                    <a:pt x="892" y="1011"/>
                  </a:lnTo>
                  <a:lnTo>
                    <a:pt x="895" y="1010"/>
                  </a:lnTo>
                  <a:lnTo>
                    <a:pt x="897" y="1007"/>
                  </a:lnTo>
                  <a:lnTo>
                    <a:pt x="897" y="1007"/>
                  </a:lnTo>
                  <a:lnTo>
                    <a:pt x="900" y="1005"/>
                  </a:lnTo>
                  <a:lnTo>
                    <a:pt x="903" y="1002"/>
                  </a:lnTo>
                  <a:lnTo>
                    <a:pt x="912" y="999"/>
                  </a:lnTo>
                  <a:lnTo>
                    <a:pt x="912" y="99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1" name="Freeform 829"/>
            <p:cNvSpPr>
              <a:spLocks/>
            </p:cNvSpPr>
            <p:nvPr/>
          </p:nvSpPr>
          <p:spPr bwMode="auto">
            <a:xfrm>
              <a:off x="6411913" y="1501775"/>
              <a:ext cx="71438" cy="65088"/>
            </a:xfrm>
            <a:custGeom>
              <a:avLst/>
              <a:gdLst/>
              <a:ahLst/>
              <a:cxnLst>
                <a:cxn ang="0">
                  <a:pos x="76" y="123"/>
                </a:cxn>
                <a:cxn ang="0">
                  <a:pos x="76" y="123"/>
                </a:cxn>
                <a:cxn ang="0">
                  <a:pos x="71" y="123"/>
                </a:cxn>
                <a:cxn ang="0">
                  <a:pos x="66" y="122"/>
                </a:cxn>
                <a:cxn ang="0">
                  <a:pos x="64" y="121"/>
                </a:cxn>
                <a:cxn ang="0">
                  <a:pos x="64" y="121"/>
                </a:cxn>
                <a:cxn ang="0">
                  <a:pos x="57" y="121"/>
                </a:cxn>
                <a:cxn ang="0">
                  <a:pos x="57" y="121"/>
                </a:cxn>
                <a:cxn ang="0">
                  <a:pos x="55" y="121"/>
                </a:cxn>
                <a:cxn ang="0">
                  <a:pos x="55" y="121"/>
                </a:cxn>
                <a:cxn ang="0">
                  <a:pos x="45" y="119"/>
                </a:cxn>
                <a:cxn ang="0">
                  <a:pos x="36" y="115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3" y="98"/>
                </a:cxn>
                <a:cxn ang="0">
                  <a:pos x="8" y="89"/>
                </a:cxn>
                <a:cxn ang="0">
                  <a:pos x="4" y="81"/>
                </a:cxn>
                <a:cxn ang="0">
                  <a:pos x="1" y="73"/>
                </a:cxn>
                <a:cxn ang="0">
                  <a:pos x="1" y="73"/>
                </a:cxn>
                <a:cxn ang="0">
                  <a:pos x="0" y="63"/>
                </a:cxn>
                <a:cxn ang="0">
                  <a:pos x="1" y="53"/>
                </a:cxn>
                <a:cxn ang="0">
                  <a:pos x="2" y="44"/>
                </a:cxn>
                <a:cxn ang="0">
                  <a:pos x="5" y="36"/>
                </a:cxn>
                <a:cxn ang="0">
                  <a:pos x="9" y="27"/>
                </a:cxn>
                <a:cxn ang="0">
                  <a:pos x="13" y="20"/>
                </a:cxn>
                <a:cxn ang="0">
                  <a:pos x="19" y="14"/>
                </a:cxn>
                <a:cxn ang="0">
                  <a:pos x="27" y="8"/>
                </a:cxn>
                <a:cxn ang="0">
                  <a:pos x="27" y="8"/>
                </a:cxn>
                <a:cxn ang="0">
                  <a:pos x="33" y="5"/>
                </a:cxn>
                <a:cxn ang="0">
                  <a:pos x="40" y="2"/>
                </a:cxn>
                <a:cxn ang="0">
                  <a:pos x="47" y="1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64" y="1"/>
                </a:cxn>
                <a:cxn ang="0">
                  <a:pos x="72" y="3"/>
                </a:cxn>
                <a:cxn ang="0">
                  <a:pos x="80" y="6"/>
                </a:cxn>
                <a:cxn ang="0">
                  <a:pos x="89" y="9"/>
                </a:cxn>
                <a:cxn ang="0">
                  <a:pos x="89" y="9"/>
                </a:cxn>
                <a:cxn ang="0">
                  <a:pos x="99" y="15"/>
                </a:cxn>
                <a:cxn ang="0">
                  <a:pos x="108" y="22"/>
                </a:cxn>
                <a:cxn ang="0">
                  <a:pos x="118" y="31"/>
                </a:cxn>
                <a:cxn ang="0">
                  <a:pos x="125" y="40"/>
                </a:cxn>
                <a:cxn ang="0">
                  <a:pos x="130" y="49"/>
                </a:cxn>
                <a:cxn ang="0">
                  <a:pos x="132" y="54"/>
                </a:cxn>
                <a:cxn ang="0">
                  <a:pos x="134" y="59"/>
                </a:cxn>
                <a:cxn ang="0">
                  <a:pos x="134" y="65"/>
                </a:cxn>
                <a:cxn ang="0">
                  <a:pos x="134" y="70"/>
                </a:cxn>
                <a:cxn ang="0">
                  <a:pos x="134" y="75"/>
                </a:cxn>
                <a:cxn ang="0">
                  <a:pos x="132" y="80"/>
                </a:cxn>
                <a:cxn ang="0">
                  <a:pos x="132" y="80"/>
                </a:cxn>
                <a:cxn ang="0">
                  <a:pos x="128" y="88"/>
                </a:cxn>
                <a:cxn ang="0">
                  <a:pos x="123" y="96"/>
                </a:cxn>
                <a:cxn ang="0">
                  <a:pos x="116" y="103"/>
                </a:cxn>
                <a:cxn ang="0">
                  <a:pos x="109" y="110"/>
                </a:cxn>
                <a:cxn ang="0">
                  <a:pos x="101" y="115"/>
                </a:cxn>
                <a:cxn ang="0">
                  <a:pos x="93" y="120"/>
                </a:cxn>
                <a:cxn ang="0">
                  <a:pos x="84" y="122"/>
                </a:cxn>
                <a:cxn ang="0">
                  <a:pos x="76" y="123"/>
                </a:cxn>
                <a:cxn ang="0">
                  <a:pos x="76" y="123"/>
                </a:cxn>
              </a:cxnLst>
              <a:rect l="0" t="0" r="r" b="b"/>
              <a:pathLst>
                <a:path w="134" h="123">
                  <a:moveTo>
                    <a:pt x="76" y="123"/>
                  </a:moveTo>
                  <a:lnTo>
                    <a:pt x="76" y="123"/>
                  </a:lnTo>
                  <a:lnTo>
                    <a:pt x="71" y="123"/>
                  </a:lnTo>
                  <a:lnTo>
                    <a:pt x="66" y="122"/>
                  </a:lnTo>
                  <a:lnTo>
                    <a:pt x="64" y="121"/>
                  </a:lnTo>
                  <a:lnTo>
                    <a:pt x="64" y="121"/>
                  </a:lnTo>
                  <a:lnTo>
                    <a:pt x="57" y="121"/>
                  </a:lnTo>
                  <a:lnTo>
                    <a:pt x="57" y="121"/>
                  </a:lnTo>
                  <a:lnTo>
                    <a:pt x="55" y="121"/>
                  </a:lnTo>
                  <a:lnTo>
                    <a:pt x="55" y="121"/>
                  </a:lnTo>
                  <a:lnTo>
                    <a:pt x="45" y="119"/>
                  </a:lnTo>
                  <a:lnTo>
                    <a:pt x="36" y="115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3" y="98"/>
                  </a:lnTo>
                  <a:lnTo>
                    <a:pt x="8" y="89"/>
                  </a:lnTo>
                  <a:lnTo>
                    <a:pt x="4" y="81"/>
                  </a:lnTo>
                  <a:lnTo>
                    <a:pt x="1" y="73"/>
                  </a:lnTo>
                  <a:lnTo>
                    <a:pt x="1" y="73"/>
                  </a:lnTo>
                  <a:lnTo>
                    <a:pt x="0" y="63"/>
                  </a:lnTo>
                  <a:lnTo>
                    <a:pt x="1" y="53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9" y="27"/>
                  </a:lnTo>
                  <a:lnTo>
                    <a:pt x="13" y="20"/>
                  </a:lnTo>
                  <a:lnTo>
                    <a:pt x="19" y="14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33" y="5"/>
                  </a:lnTo>
                  <a:lnTo>
                    <a:pt x="40" y="2"/>
                  </a:lnTo>
                  <a:lnTo>
                    <a:pt x="47" y="1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4" y="1"/>
                  </a:lnTo>
                  <a:lnTo>
                    <a:pt x="72" y="3"/>
                  </a:lnTo>
                  <a:lnTo>
                    <a:pt x="80" y="6"/>
                  </a:lnTo>
                  <a:lnTo>
                    <a:pt x="89" y="9"/>
                  </a:lnTo>
                  <a:lnTo>
                    <a:pt x="89" y="9"/>
                  </a:lnTo>
                  <a:lnTo>
                    <a:pt x="99" y="15"/>
                  </a:lnTo>
                  <a:lnTo>
                    <a:pt x="108" y="22"/>
                  </a:lnTo>
                  <a:lnTo>
                    <a:pt x="118" y="31"/>
                  </a:lnTo>
                  <a:lnTo>
                    <a:pt x="125" y="40"/>
                  </a:lnTo>
                  <a:lnTo>
                    <a:pt x="130" y="49"/>
                  </a:lnTo>
                  <a:lnTo>
                    <a:pt x="132" y="54"/>
                  </a:lnTo>
                  <a:lnTo>
                    <a:pt x="134" y="59"/>
                  </a:lnTo>
                  <a:lnTo>
                    <a:pt x="134" y="65"/>
                  </a:lnTo>
                  <a:lnTo>
                    <a:pt x="134" y="70"/>
                  </a:lnTo>
                  <a:lnTo>
                    <a:pt x="134" y="75"/>
                  </a:lnTo>
                  <a:lnTo>
                    <a:pt x="132" y="80"/>
                  </a:lnTo>
                  <a:lnTo>
                    <a:pt x="132" y="80"/>
                  </a:lnTo>
                  <a:lnTo>
                    <a:pt x="128" y="88"/>
                  </a:lnTo>
                  <a:lnTo>
                    <a:pt x="123" y="96"/>
                  </a:lnTo>
                  <a:lnTo>
                    <a:pt x="116" y="103"/>
                  </a:lnTo>
                  <a:lnTo>
                    <a:pt x="109" y="110"/>
                  </a:lnTo>
                  <a:lnTo>
                    <a:pt x="101" y="115"/>
                  </a:lnTo>
                  <a:lnTo>
                    <a:pt x="93" y="120"/>
                  </a:lnTo>
                  <a:lnTo>
                    <a:pt x="84" y="122"/>
                  </a:lnTo>
                  <a:lnTo>
                    <a:pt x="76" y="123"/>
                  </a:lnTo>
                  <a:lnTo>
                    <a:pt x="76" y="1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2" name="Freeform 830"/>
            <p:cNvSpPr>
              <a:spLocks/>
            </p:cNvSpPr>
            <p:nvPr/>
          </p:nvSpPr>
          <p:spPr bwMode="auto">
            <a:xfrm>
              <a:off x="6535738" y="1511300"/>
              <a:ext cx="63500" cy="57150"/>
            </a:xfrm>
            <a:custGeom>
              <a:avLst/>
              <a:gdLst/>
              <a:ahLst/>
              <a:cxnLst>
                <a:cxn ang="0">
                  <a:pos x="66" y="110"/>
                </a:cxn>
                <a:cxn ang="0">
                  <a:pos x="46" y="106"/>
                </a:cxn>
                <a:cxn ang="0">
                  <a:pos x="44" y="106"/>
                </a:cxn>
                <a:cxn ang="0">
                  <a:pos x="42" y="106"/>
                </a:cxn>
                <a:cxn ang="0">
                  <a:pos x="38" y="106"/>
                </a:cxn>
                <a:cxn ang="0">
                  <a:pos x="33" y="104"/>
                </a:cxn>
                <a:cxn ang="0">
                  <a:pos x="29" y="100"/>
                </a:cxn>
                <a:cxn ang="0">
                  <a:pos x="28" y="99"/>
                </a:cxn>
                <a:cxn ang="0">
                  <a:pos x="11" y="83"/>
                </a:cxn>
                <a:cxn ang="0">
                  <a:pos x="1" y="62"/>
                </a:cxn>
                <a:cxn ang="0">
                  <a:pos x="0" y="52"/>
                </a:cxn>
                <a:cxn ang="0">
                  <a:pos x="3" y="33"/>
                </a:cxn>
                <a:cxn ang="0">
                  <a:pos x="7" y="26"/>
                </a:cxn>
                <a:cxn ang="0">
                  <a:pos x="15" y="18"/>
                </a:cxn>
                <a:cxn ang="0">
                  <a:pos x="35" y="5"/>
                </a:cxn>
                <a:cxn ang="0">
                  <a:pos x="49" y="1"/>
                </a:cxn>
                <a:cxn ang="0">
                  <a:pos x="58" y="0"/>
                </a:cxn>
                <a:cxn ang="0">
                  <a:pos x="61" y="0"/>
                </a:cxn>
                <a:cxn ang="0">
                  <a:pos x="63" y="0"/>
                </a:cxn>
                <a:cxn ang="0">
                  <a:pos x="80" y="1"/>
                </a:cxn>
                <a:cxn ang="0">
                  <a:pos x="89" y="4"/>
                </a:cxn>
                <a:cxn ang="0">
                  <a:pos x="102" y="11"/>
                </a:cxn>
                <a:cxn ang="0">
                  <a:pos x="112" y="21"/>
                </a:cxn>
                <a:cxn ang="0">
                  <a:pos x="119" y="35"/>
                </a:cxn>
                <a:cxn ang="0">
                  <a:pos x="120" y="43"/>
                </a:cxn>
                <a:cxn ang="0">
                  <a:pos x="120" y="60"/>
                </a:cxn>
                <a:cxn ang="0">
                  <a:pos x="116" y="76"/>
                </a:cxn>
                <a:cxn ang="0">
                  <a:pos x="109" y="91"/>
                </a:cxn>
                <a:cxn ang="0">
                  <a:pos x="99" y="100"/>
                </a:cxn>
                <a:cxn ang="0">
                  <a:pos x="99" y="103"/>
                </a:cxn>
                <a:cxn ang="0">
                  <a:pos x="93" y="105"/>
                </a:cxn>
                <a:cxn ang="0">
                  <a:pos x="85" y="109"/>
                </a:cxn>
                <a:cxn ang="0">
                  <a:pos x="76" y="109"/>
                </a:cxn>
                <a:cxn ang="0">
                  <a:pos x="66" y="110"/>
                </a:cxn>
              </a:cxnLst>
              <a:rect l="0" t="0" r="r" b="b"/>
              <a:pathLst>
                <a:path w="121" h="110">
                  <a:moveTo>
                    <a:pt x="66" y="110"/>
                  </a:moveTo>
                  <a:lnTo>
                    <a:pt x="66" y="110"/>
                  </a:lnTo>
                  <a:lnTo>
                    <a:pt x="56" y="109"/>
                  </a:lnTo>
                  <a:lnTo>
                    <a:pt x="46" y="106"/>
                  </a:lnTo>
                  <a:lnTo>
                    <a:pt x="46" y="106"/>
                  </a:lnTo>
                  <a:lnTo>
                    <a:pt x="44" y="106"/>
                  </a:lnTo>
                  <a:lnTo>
                    <a:pt x="42" y="106"/>
                  </a:lnTo>
                  <a:lnTo>
                    <a:pt x="42" y="106"/>
                  </a:lnTo>
                  <a:lnTo>
                    <a:pt x="38" y="106"/>
                  </a:lnTo>
                  <a:lnTo>
                    <a:pt x="38" y="106"/>
                  </a:lnTo>
                  <a:lnTo>
                    <a:pt x="36" y="105"/>
                  </a:lnTo>
                  <a:lnTo>
                    <a:pt x="33" y="104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28" y="99"/>
                  </a:lnTo>
                  <a:lnTo>
                    <a:pt x="28" y="99"/>
                  </a:lnTo>
                  <a:lnTo>
                    <a:pt x="18" y="92"/>
                  </a:lnTo>
                  <a:lnTo>
                    <a:pt x="11" y="83"/>
                  </a:lnTo>
                  <a:lnTo>
                    <a:pt x="4" y="73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3" y="33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1" y="21"/>
                  </a:lnTo>
                  <a:lnTo>
                    <a:pt x="15" y="18"/>
                  </a:lnTo>
                  <a:lnTo>
                    <a:pt x="24" y="10"/>
                  </a:lnTo>
                  <a:lnTo>
                    <a:pt x="35" y="5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1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71" y="0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9" y="4"/>
                  </a:lnTo>
                  <a:lnTo>
                    <a:pt x="96" y="7"/>
                  </a:lnTo>
                  <a:lnTo>
                    <a:pt x="102" y="11"/>
                  </a:lnTo>
                  <a:lnTo>
                    <a:pt x="108" y="16"/>
                  </a:lnTo>
                  <a:lnTo>
                    <a:pt x="112" y="21"/>
                  </a:lnTo>
                  <a:lnTo>
                    <a:pt x="115" y="25"/>
                  </a:lnTo>
                  <a:lnTo>
                    <a:pt x="119" y="35"/>
                  </a:lnTo>
                  <a:lnTo>
                    <a:pt x="119" y="35"/>
                  </a:lnTo>
                  <a:lnTo>
                    <a:pt x="120" y="43"/>
                  </a:lnTo>
                  <a:lnTo>
                    <a:pt x="121" y="52"/>
                  </a:lnTo>
                  <a:lnTo>
                    <a:pt x="120" y="60"/>
                  </a:lnTo>
                  <a:lnTo>
                    <a:pt x="119" y="68"/>
                  </a:lnTo>
                  <a:lnTo>
                    <a:pt x="116" y="76"/>
                  </a:lnTo>
                  <a:lnTo>
                    <a:pt x="113" y="84"/>
                  </a:lnTo>
                  <a:lnTo>
                    <a:pt x="109" y="91"/>
                  </a:lnTo>
                  <a:lnTo>
                    <a:pt x="104" y="97"/>
                  </a:lnTo>
                  <a:lnTo>
                    <a:pt x="99" y="100"/>
                  </a:lnTo>
                  <a:lnTo>
                    <a:pt x="99" y="103"/>
                  </a:lnTo>
                  <a:lnTo>
                    <a:pt x="99" y="103"/>
                  </a:lnTo>
                  <a:lnTo>
                    <a:pt x="97" y="103"/>
                  </a:lnTo>
                  <a:lnTo>
                    <a:pt x="93" y="105"/>
                  </a:lnTo>
                  <a:lnTo>
                    <a:pt x="93" y="105"/>
                  </a:lnTo>
                  <a:lnTo>
                    <a:pt x="85" y="109"/>
                  </a:lnTo>
                  <a:lnTo>
                    <a:pt x="77" y="109"/>
                  </a:lnTo>
                  <a:lnTo>
                    <a:pt x="76" y="109"/>
                  </a:lnTo>
                  <a:lnTo>
                    <a:pt x="76" y="109"/>
                  </a:lnTo>
                  <a:lnTo>
                    <a:pt x="66" y="110"/>
                  </a:lnTo>
                  <a:lnTo>
                    <a:pt x="66" y="1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3" name="Freeform 831"/>
            <p:cNvSpPr>
              <a:spLocks/>
            </p:cNvSpPr>
            <p:nvPr/>
          </p:nvSpPr>
          <p:spPr bwMode="auto">
            <a:xfrm>
              <a:off x="6656388" y="1506538"/>
              <a:ext cx="73025" cy="68263"/>
            </a:xfrm>
            <a:custGeom>
              <a:avLst/>
              <a:gdLst/>
              <a:ahLst/>
              <a:cxnLst>
                <a:cxn ang="0">
                  <a:pos x="62" y="128"/>
                </a:cxn>
                <a:cxn ang="0">
                  <a:pos x="46" y="124"/>
                </a:cxn>
                <a:cxn ang="0">
                  <a:pos x="42" y="122"/>
                </a:cxn>
                <a:cxn ang="0">
                  <a:pos x="30" y="109"/>
                </a:cxn>
                <a:cxn ang="0">
                  <a:pos x="18" y="85"/>
                </a:cxn>
                <a:cxn ang="0">
                  <a:pos x="15" y="79"/>
                </a:cxn>
                <a:cxn ang="0">
                  <a:pos x="11" y="75"/>
                </a:cxn>
                <a:cxn ang="0">
                  <a:pos x="4" y="64"/>
                </a:cxn>
                <a:cxn ang="0">
                  <a:pos x="0" y="51"/>
                </a:cxn>
                <a:cxn ang="0">
                  <a:pos x="3" y="39"/>
                </a:cxn>
                <a:cxn ang="0">
                  <a:pos x="6" y="34"/>
                </a:cxn>
                <a:cxn ang="0">
                  <a:pos x="18" y="20"/>
                </a:cxn>
                <a:cxn ang="0">
                  <a:pos x="35" y="10"/>
                </a:cxn>
                <a:cxn ang="0">
                  <a:pos x="53" y="3"/>
                </a:cxn>
                <a:cxn ang="0">
                  <a:pos x="72" y="0"/>
                </a:cxn>
                <a:cxn ang="0">
                  <a:pos x="80" y="1"/>
                </a:cxn>
                <a:cxn ang="0">
                  <a:pos x="94" y="6"/>
                </a:cxn>
                <a:cxn ang="0">
                  <a:pos x="102" y="13"/>
                </a:cxn>
                <a:cxn ang="0">
                  <a:pos x="105" y="14"/>
                </a:cxn>
                <a:cxn ang="0">
                  <a:pos x="114" y="18"/>
                </a:cxn>
                <a:cxn ang="0">
                  <a:pos x="122" y="26"/>
                </a:cxn>
                <a:cxn ang="0">
                  <a:pos x="135" y="45"/>
                </a:cxn>
                <a:cxn ang="0">
                  <a:pos x="138" y="56"/>
                </a:cxn>
                <a:cxn ang="0">
                  <a:pos x="139" y="70"/>
                </a:cxn>
                <a:cxn ang="0">
                  <a:pos x="136" y="81"/>
                </a:cxn>
                <a:cxn ang="0">
                  <a:pos x="134" y="86"/>
                </a:cxn>
                <a:cxn ang="0">
                  <a:pos x="120" y="98"/>
                </a:cxn>
                <a:cxn ang="0">
                  <a:pos x="104" y="104"/>
                </a:cxn>
                <a:cxn ang="0">
                  <a:pos x="96" y="109"/>
                </a:cxn>
                <a:cxn ang="0">
                  <a:pos x="90" y="116"/>
                </a:cxn>
                <a:cxn ang="0">
                  <a:pos x="84" y="121"/>
                </a:cxn>
                <a:cxn ang="0">
                  <a:pos x="70" y="128"/>
                </a:cxn>
                <a:cxn ang="0">
                  <a:pos x="62" y="128"/>
                </a:cxn>
              </a:cxnLst>
              <a:rect l="0" t="0" r="r" b="b"/>
              <a:pathLst>
                <a:path w="139" h="128">
                  <a:moveTo>
                    <a:pt x="62" y="128"/>
                  </a:moveTo>
                  <a:lnTo>
                    <a:pt x="62" y="128"/>
                  </a:lnTo>
                  <a:lnTo>
                    <a:pt x="54" y="127"/>
                  </a:lnTo>
                  <a:lnTo>
                    <a:pt x="46" y="124"/>
                  </a:lnTo>
                  <a:lnTo>
                    <a:pt x="46" y="124"/>
                  </a:lnTo>
                  <a:lnTo>
                    <a:pt x="42" y="122"/>
                  </a:lnTo>
                  <a:lnTo>
                    <a:pt x="38" y="118"/>
                  </a:lnTo>
                  <a:lnTo>
                    <a:pt x="30" y="109"/>
                  </a:lnTo>
                  <a:lnTo>
                    <a:pt x="24" y="98"/>
                  </a:lnTo>
                  <a:lnTo>
                    <a:pt x="18" y="85"/>
                  </a:lnTo>
                  <a:lnTo>
                    <a:pt x="17" y="81"/>
                  </a:lnTo>
                  <a:lnTo>
                    <a:pt x="15" y="79"/>
                  </a:lnTo>
                  <a:lnTo>
                    <a:pt x="15" y="79"/>
                  </a:lnTo>
                  <a:lnTo>
                    <a:pt x="11" y="75"/>
                  </a:lnTo>
                  <a:lnTo>
                    <a:pt x="7" y="70"/>
                  </a:lnTo>
                  <a:lnTo>
                    <a:pt x="4" y="64"/>
                  </a:lnTo>
                  <a:lnTo>
                    <a:pt x="2" y="58"/>
                  </a:lnTo>
                  <a:lnTo>
                    <a:pt x="0" y="51"/>
                  </a:lnTo>
                  <a:lnTo>
                    <a:pt x="0" y="45"/>
                  </a:lnTo>
                  <a:lnTo>
                    <a:pt x="3" y="39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11" y="27"/>
                  </a:lnTo>
                  <a:lnTo>
                    <a:pt x="18" y="20"/>
                  </a:lnTo>
                  <a:lnTo>
                    <a:pt x="26" y="15"/>
                  </a:lnTo>
                  <a:lnTo>
                    <a:pt x="35" y="10"/>
                  </a:lnTo>
                  <a:lnTo>
                    <a:pt x="44" y="6"/>
                  </a:lnTo>
                  <a:lnTo>
                    <a:pt x="53" y="3"/>
                  </a:lnTo>
                  <a:lnTo>
                    <a:pt x="62" y="1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0" y="1"/>
                  </a:lnTo>
                  <a:lnTo>
                    <a:pt x="87" y="3"/>
                  </a:lnTo>
                  <a:lnTo>
                    <a:pt x="94" y="6"/>
                  </a:lnTo>
                  <a:lnTo>
                    <a:pt x="100" y="11"/>
                  </a:lnTo>
                  <a:lnTo>
                    <a:pt x="102" y="13"/>
                  </a:lnTo>
                  <a:lnTo>
                    <a:pt x="105" y="14"/>
                  </a:lnTo>
                  <a:lnTo>
                    <a:pt x="105" y="14"/>
                  </a:lnTo>
                  <a:lnTo>
                    <a:pt x="114" y="18"/>
                  </a:lnTo>
                  <a:lnTo>
                    <a:pt x="114" y="18"/>
                  </a:lnTo>
                  <a:lnTo>
                    <a:pt x="118" y="22"/>
                  </a:lnTo>
                  <a:lnTo>
                    <a:pt x="122" y="26"/>
                  </a:lnTo>
                  <a:lnTo>
                    <a:pt x="130" y="35"/>
                  </a:lnTo>
                  <a:lnTo>
                    <a:pt x="135" y="45"/>
                  </a:lnTo>
                  <a:lnTo>
                    <a:pt x="138" y="56"/>
                  </a:lnTo>
                  <a:lnTo>
                    <a:pt x="138" y="56"/>
                  </a:lnTo>
                  <a:lnTo>
                    <a:pt x="139" y="63"/>
                  </a:lnTo>
                  <a:lnTo>
                    <a:pt x="139" y="70"/>
                  </a:lnTo>
                  <a:lnTo>
                    <a:pt x="137" y="78"/>
                  </a:lnTo>
                  <a:lnTo>
                    <a:pt x="136" y="81"/>
                  </a:lnTo>
                  <a:lnTo>
                    <a:pt x="134" y="86"/>
                  </a:lnTo>
                  <a:lnTo>
                    <a:pt x="134" y="86"/>
                  </a:lnTo>
                  <a:lnTo>
                    <a:pt x="128" y="92"/>
                  </a:lnTo>
                  <a:lnTo>
                    <a:pt x="120" y="98"/>
                  </a:lnTo>
                  <a:lnTo>
                    <a:pt x="113" y="101"/>
                  </a:lnTo>
                  <a:lnTo>
                    <a:pt x="104" y="104"/>
                  </a:lnTo>
                  <a:lnTo>
                    <a:pt x="99" y="105"/>
                  </a:lnTo>
                  <a:lnTo>
                    <a:pt x="96" y="109"/>
                  </a:lnTo>
                  <a:lnTo>
                    <a:pt x="96" y="109"/>
                  </a:lnTo>
                  <a:lnTo>
                    <a:pt x="90" y="116"/>
                  </a:lnTo>
                  <a:lnTo>
                    <a:pt x="90" y="116"/>
                  </a:lnTo>
                  <a:lnTo>
                    <a:pt x="84" y="121"/>
                  </a:lnTo>
                  <a:lnTo>
                    <a:pt x="78" y="125"/>
                  </a:lnTo>
                  <a:lnTo>
                    <a:pt x="70" y="128"/>
                  </a:lnTo>
                  <a:lnTo>
                    <a:pt x="62" y="128"/>
                  </a:lnTo>
                  <a:lnTo>
                    <a:pt x="62" y="1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955649" y="2502162"/>
            <a:ext cx="2410365" cy="2152691"/>
            <a:chOff x="6208713" y="1243013"/>
            <a:chExt cx="706438" cy="620713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sp>
          <p:nvSpPr>
            <p:cNvPr id="45" name="Freeform 804"/>
            <p:cNvSpPr>
              <a:spLocks/>
            </p:cNvSpPr>
            <p:nvPr/>
          </p:nvSpPr>
          <p:spPr bwMode="auto">
            <a:xfrm>
              <a:off x="6270626" y="1622425"/>
              <a:ext cx="26988" cy="68263"/>
            </a:xfrm>
            <a:custGeom>
              <a:avLst/>
              <a:gdLst/>
              <a:ahLst/>
              <a:cxnLst>
                <a:cxn ang="0">
                  <a:pos x="51" y="5"/>
                </a:cxn>
                <a:cxn ang="0">
                  <a:pos x="51" y="5"/>
                </a:cxn>
                <a:cxn ang="0">
                  <a:pos x="50" y="3"/>
                </a:cxn>
                <a:cxn ang="0">
                  <a:pos x="49" y="1"/>
                </a:cxn>
                <a:cxn ang="0">
                  <a:pos x="48" y="1"/>
                </a:cxn>
                <a:cxn ang="0">
                  <a:pos x="46" y="0"/>
                </a:cxn>
                <a:cxn ang="0">
                  <a:pos x="44" y="1"/>
                </a:cxn>
                <a:cxn ang="0">
                  <a:pos x="43" y="1"/>
                </a:cxn>
                <a:cxn ang="0">
                  <a:pos x="42" y="3"/>
                </a:cxn>
                <a:cxn ang="0">
                  <a:pos x="41" y="5"/>
                </a:cxn>
                <a:cxn ang="0">
                  <a:pos x="41" y="5"/>
                </a:cxn>
                <a:cxn ang="0">
                  <a:pos x="40" y="14"/>
                </a:cxn>
                <a:cxn ang="0">
                  <a:pos x="37" y="25"/>
                </a:cxn>
                <a:cxn ang="0">
                  <a:pos x="34" y="35"/>
                </a:cxn>
                <a:cxn ang="0">
                  <a:pos x="30" y="44"/>
                </a:cxn>
                <a:cxn ang="0">
                  <a:pos x="21" y="64"/>
                </a:cxn>
                <a:cxn ang="0">
                  <a:pos x="13" y="82"/>
                </a:cxn>
                <a:cxn ang="0">
                  <a:pos x="13" y="82"/>
                </a:cxn>
                <a:cxn ang="0">
                  <a:pos x="9" y="92"/>
                </a:cxn>
                <a:cxn ang="0">
                  <a:pos x="3" y="105"/>
                </a:cxn>
                <a:cxn ang="0">
                  <a:pos x="1" y="112"/>
                </a:cxn>
                <a:cxn ang="0">
                  <a:pos x="0" y="119"/>
                </a:cxn>
                <a:cxn ang="0">
                  <a:pos x="1" y="124"/>
                </a:cxn>
                <a:cxn ang="0">
                  <a:pos x="2" y="126"/>
                </a:cxn>
                <a:cxn ang="0">
                  <a:pos x="4" y="128"/>
                </a:cxn>
                <a:cxn ang="0">
                  <a:pos x="4" y="128"/>
                </a:cxn>
                <a:cxn ang="0">
                  <a:pos x="6" y="129"/>
                </a:cxn>
                <a:cxn ang="0">
                  <a:pos x="9" y="129"/>
                </a:cxn>
                <a:cxn ang="0">
                  <a:pos x="12" y="128"/>
                </a:cxn>
                <a:cxn ang="0">
                  <a:pos x="13" y="126"/>
                </a:cxn>
                <a:cxn ang="0">
                  <a:pos x="13" y="125"/>
                </a:cxn>
                <a:cxn ang="0">
                  <a:pos x="13" y="123"/>
                </a:cxn>
                <a:cxn ang="0">
                  <a:pos x="11" y="122"/>
                </a:cxn>
                <a:cxn ang="0">
                  <a:pos x="11" y="122"/>
                </a:cxn>
                <a:cxn ang="0">
                  <a:pos x="11" y="120"/>
                </a:cxn>
                <a:cxn ang="0">
                  <a:pos x="10" y="117"/>
                </a:cxn>
                <a:cxn ang="0">
                  <a:pos x="11" y="109"/>
                </a:cxn>
                <a:cxn ang="0">
                  <a:pos x="14" y="100"/>
                </a:cxn>
                <a:cxn ang="0">
                  <a:pos x="19" y="90"/>
                </a:cxn>
                <a:cxn ang="0">
                  <a:pos x="27" y="69"/>
                </a:cxn>
                <a:cxn ang="0">
                  <a:pos x="33" y="58"/>
                </a:cxn>
                <a:cxn ang="0">
                  <a:pos x="33" y="58"/>
                </a:cxn>
                <a:cxn ang="0">
                  <a:pos x="43" y="36"/>
                </a:cxn>
                <a:cxn ang="0">
                  <a:pos x="46" y="26"/>
                </a:cxn>
                <a:cxn ang="0">
                  <a:pos x="49" y="14"/>
                </a:cxn>
                <a:cxn ang="0">
                  <a:pos x="49" y="14"/>
                </a:cxn>
                <a:cxn ang="0">
                  <a:pos x="50" y="13"/>
                </a:cxn>
                <a:cxn ang="0">
                  <a:pos x="51" y="11"/>
                </a:cxn>
                <a:cxn ang="0">
                  <a:pos x="51" y="5"/>
                </a:cxn>
              </a:cxnLst>
              <a:rect l="0" t="0" r="r" b="b"/>
              <a:pathLst>
                <a:path w="51" h="129">
                  <a:moveTo>
                    <a:pt x="51" y="5"/>
                  </a:moveTo>
                  <a:lnTo>
                    <a:pt x="51" y="5"/>
                  </a:lnTo>
                  <a:lnTo>
                    <a:pt x="50" y="3"/>
                  </a:lnTo>
                  <a:lnTo>
                    <a:pt x="49" y="1"/>
                  </a:lnTo>
                  <a:lnTo>
                    <a:pt x="48" y="1"/>
                  </a:lnTo>
                  <a:lnTo>
                    <a:pt x="46" y="0"/>
                  </a:lnTo>
                  <a:lnTo>
                    <a:pt x="44" y="1"/>
                  </a:lnTo>
                  <a:lnTo>
                    <a:pt x="43" y="1"/>
                  </a:lnTo>
                  <a:lnTo>
                    <a:pt x="42" y="3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0" y="14"/>
                  </a:lnTo>
                  <a:lnTo>
                    <a:pt x="37" y="25"/>
                  </a:lnTo>
                  <a:lnTo>
                    <a:pt x="34" y="35"/>
                  </a:lnTo>
                  <a:lnTo>
                    <a:pt x="30" y="44"/>
                  </a:lnTo>
                  <a:lnTo>
                    <a:pt x="21" y="64"/>
                  </a:lnTo>
                  <a:lnTo>
                    <a:pt x="13" y="82"/>
                  </a:lnTo>
                  <a:lnTo>
                    <a:pt x="13" y="82"/>
                  </a:lnTo>
                  <a:lnTo>
                    <a:pt x="9" y="92"/>
                  </a:lnTo>
                  <a:lnTo>
                    <a:pt x="3" y="105"/>
                  </a:lnTo>
                  <a:lnTo>
                    <a:pt x="1" y="112"/>
                  </a:lnTo>
                  <a:lnTo>
                    <a:pt x="0" y="119"/>
                  </a:lnTo>
                  <a:lnTo>
                    <a:pt x="1" y="124"/>
                  </a:lnTo>
                  <a:lnTo>
                    <a:pt x="2" y="126"/>
                  </a:lnTo>
                  <a:lnTo>
                    <a:pt x="4" y="128"/>
                  </a:lnTo>
                  <a:lnTo>
                    <a:pt x="4" y="128"/>
                  </a:lnTo>
                  <a:lnTo>
                    <a:pt x="6" y="129"/>
                  </a:lnTo>
                  <a:lnTo>
                    <a:pt x="9" y="129"/>
                  </a:lnTo>
                  <a:lnTo>
                    <a:pt x="12" y="128"/>
                  </a:lnTo>
                  <a:lnTo>
                    <a:pt x="13" y="126"/>
                  </a:lnTo>
                  <a:lnTo>
                    <a:pt x="13" y="125"/>
                  </a:lnTo>
                  <a:lnTo>
                    <a:pt x="13" y="123"/>
                  </a:lnTo>
                  <a:lnTo>
                    <a:pt x="11" y="122"/>
                  </a:lnTo>
                  <a:lnTo>
                    <a:pt x="11" y="122"/>
                  </a:lnTo>
                  <a:lnTo>
                    <a:pt x="11" y="120"/>
                  </a:lnTo>
                  <a:lnTo>
                    <a:pt x="10" y="117"/>
                  </a:lnTo>
                  <a:lnTo>
                    <a:pt x="11" y="109"/>
                  </a:lnTo>
                  <a:lnTo>
                    <a:pt x="14" y="100"/>
                  </a:lnTo>
                  <a:lnTo>
                    <a:pt x="19" y="90"/>
                  </a:lnTo>
                  <a:lnTo>
                    <a:pt x="27" y="69"/>
                  </a:lnTo>
                  <a:lnTo>
                    <a:pt x="33" y="58"/>
                  </a:lnTo>
                  <a:lnTo>
                    <a:pt x="33" y="58"/>
                  </a:lnTo>
                  <a:lnTo>
                    <a:pt x="43" y="36"/>
                  </a:lnTo>
                  <a:lnTo>
                    <a:pt x="46" y="26"/>
                  </a:lnTo>
                  <a:lnTo>
                    <a:pt x="49" y="14"/>
                  </a:lnTo>
                  <a:lnTo>
                    <a:pt x="49" y="14"/>
                  </a:lnTo>
                  <a:lnTo>
                    <a:pt x="50" y="13"/>
                  </a:lnTo>
                  <a:lnTo>
                    <a:pt x="51" y="11"/>
                  </a:lnTo>
                  <a:lnTo>
                    <a:pt x="51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6" name="Freeform 805"/>
            <p:cNvSpPr>
              <a:spLocks/>
            </p:cNvSpPr>
            <p:nvPr/>
          </p:nvSpPr>
          <p:spPr bwMode="auto">
            <a:xfrm>
              <a:off x="6315076" y="1671638"/>
              <a:ext cx="15875" cy="41275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7" y="38"/>
                </a:cxn>
                <a:cxn ang="0">
                  <a:pos x="2" y="56"/>
                </a:cxn>
                <a:cxn ang="0">
                  <a:pos x="1" y="65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1" y="76"/>
                </a:cxn>
                <a:cxn ang="0">
                  <a:pos x="2" y="77"/>
                </a:cxn>
                <a:cxn ang="0">
                  <a:pos x="3" y="78"/>
                </a:cxn>
                <a:cxn ang="0">
                  <a:pos x="5" y="78"/>
                </a:cxn>
                <a:cxn ang="0">
                  <a:pos x="6" y="78"/>
                </a:cxn>
                <a:cxn ang="0">
                  <a:pos x="8" y="77"/>
                </a:cxn>
                <a:cxn ang="0">
                  <a:pos x="9" y="76"/>
                </a:cxn>
                <a:cxn ang="0">
                  <a:pos x="9" y="74"/>
                </a:cxn>
                <a:cxn ang="0">
                  <a:pos x="9" y="74"/>
                </a:cxn>
                <a:cxn ang="0">
                  <a:pos x="10" y="65"/>
                </a:cxn>
                <a:cxn ang="0">
                  <a:pos x="11" y="57"/>
                </a:cxn>
                <a:cxn ang="0">
                  <a:pos x="16" y="39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1"/>
                </a:cxn>
                <a:cxn ang="0">
                  <a:pos x="21" y="2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78">
                  <a:moveTo>
                    <a:pt x="20" y="3"/>
                  </a:moveTo>
                  <a:lnTo>
                    <a:pt x="20" y="3"/>
                  </a:lnTo>
                  <a:lnTo>
                    <a:pt x="7" y="38"/>
                  </a:lnTo>
                  <a:lnTo>
                    <a:pt x="2" y="56"/>
                  </a:lnTo>
                  <a:lnTo>
                    <a:pt x="1" y="65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1" y="76"/>
                  </a:lnTo>
                  <a:lnTo>
                    <a:pt x="2" y="77"/>
                  </a:lnTo>
                  <a:lnTo>
                    <a:pt x="3" y="78"/>
                  </a:lnTo>
                  <a:lnTo>
                    <a:pt x="5" y="78"/>
                  </a:lnTo>
                  <a:lnTo>
                    <a:pt x="6" y="78"/>
                  </a:lnTo>
                  <a:lnTo>
                    <a:pt x="8" y="77"/>
                  </a:lnTo>
                  <a:lnTo>
                    <a:pt x="9" y="76"/>
                  </a:lnTo>
                  <a:lnTo>
                    <a:pt x="9" y="74"/>
                  </a:lnTo>
                  <a:lnTo>
                    <a:pt x="9" y="74"/>
                  </a:lnTo>
                  <a:lnTo>
                    <a:pt x="10" y="65"/>
                  </a:lnTo>
                  <a:lnTo>
                    <a:pt x="11" y="57"/>
                  </a:lnTo>
                  <a:lnTo>
                    <a:pt x="16" y="39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7" name="Freeform 806"/>
            <p:cNvSpPr>
              <a:spLocks/>
            </p:cNvSpPr>
            <p:nvPr/>
          </p:nvSpPr>
          <p:spPr bwMode="auto">
            <a:xfrm>
              <a:off x="6359526" y="1677988"/>
              <a:ext cx="20638" cy="69850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32" y="4"/>
                </a:cxn>
                <a:cxn ang="0">
                  <a:pos x="20" y="33"/>
                </a:cxn>
                <a:cxn ang="0">
                  <a:pos x="11" y="63"/>
                </a:cxn>
                <a:cxn ang="0">
                  <a:pos x="6" y="79"/>
                </a:cxn>
                <a:cxn ang="0">
                  <a:pos x="3" y="94"/>
                </a:cxn>
                <a:cxn ang="0">
                  <a:pos x="1" y="110"/>
                </a:cxn>
                <a:cxn ang="0">
                  <a:pos x="0" y="125"/>
                </a:cxn>
                <a:cxn ang="0">
                  <a:pos x="0" y="125"/>
                </a:cxn>
                <a:cxn ang="0">
                  <a:pos x="0" y="127"/>
                </a:cxn>
                <a:cxn ang="0">
                  <a:pos x="1" y="128"/>
                </a:cxn>
                <a:cxn ang="0">
                  <a:pos x="3" y="129"/>
                </a:cxn>
                <a:cxn ang="0">
                  <a:pos x="4" y="130"/>
                </a:cxn>
                <a:cxn ang="0">
                  <a:pos x="6" y="129"/>
                </a:cxn>
                <a:cxn ang="0">
                  <a:pos x="7" y="128"/>
                </a:cxn>
                <a:cxn ang="0">
                  <a:pos x="9" y="127"/>
                </a:cxn>
                <a:cxn ang="0">
                  <a:pos x="9" y="125"/>
                </a:cxn>
                <a:cxn ang="0">
                  <a:pos x="9" y="125"/>
                </a:cxn>
                <a:cxn ang="0">
                  <a:pos x="10" y="110"/>
                </a:cxn>
                <a:cxn ang="0">
                  <a:pos x="12" y="94"/>
                </a:cxn>
                <a:cxn ang="0">
                  <a:pos x="16" y="80"/>
                </a:cxn>
                <a:cxn ang="0">
                  <a:pos x="20" y="64"/>
                </a:cxn>
                <a:cxn ang="0">
                  <a:pos x="30" y="35"/>
                </a:cxn>
                <a:cxn ang="0">
                  <a:pos x="40" y="6"/>
                </a:cxn>
                <a:cxn ang="0">
                  <a:pos x="40" y="6"/>
                </a:cxn>
                <a:cxn ang="0">
                  <a:pos x="41" y="4"/>
                </a:cxn>
                <a:cxn ang="0">
                  <a:pos x="40" y="2"/>
                </a:cxn>
                <a:cxn ang="0">
                  <a:pos x="39" y="1"/>
                </a:cxn>
                <a:cxn ang="0">
                  <a:pos x="37" y="1"/>
                </a:cxn>
                <a:cxn ang="0">
                  <a:pos x="36" y="0"/>
                </a:cxn>
                <a:cxn ang="0">
                  <a:pos x="34" y="1"/>
                </a:cxn>
                <a:cxn ang="0">
                  <a:pos x="33" y="2"/>
                </a:cxn>
                <a:cxn ang="0">
                  <a:pos x="32" y="4"/>
                </a:cxn>
                <a:cxn ang="0">
                  <a:pos x="32" y="4"/>
                </a:cxn>
              </a:cxnLst>
              <a:rect l="0" t="0" r="r" b="b"/>
              <a:pathLst>
                <a:path w="41" h="130">
                  <a:moveTo>
                    <a:pt x="32" y="4"/>
                  </a:moveTo>
                  <a:lnTo>
                    <a:pt x="32" y="4"/>
                  </a:lnTo>
                  <a:lnTo>
                    <a:pt x="20" y="33"/>
                  </a:lnTo>
                  <a:lnTo>
                    <a:pt x="11" y="63"/>
                  </a:lnTo>
                  <a:lnTo>
                    <a:pt x="6" y="79"/>
                  </a:lnTo>
                  <a:lnTo>
                    <a:pt x="3" y="94"/>
                  </a:lnTo>
                  <a:lnTo>
                    <a:pt x="1" y="11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0" y="127"/>
                  </a:lnTo>
                  <a:lnTo>
                    <a:pt x="1" y="128"/>
                  </a:lnTo>
                  <a:lnTo>
                    <a:pt x="3" y="129"/>
                  </a:lnTo>
                  <a:lnTo>
                    <a:pt x="4" y="130"/>
                  </a:lnTo>
                  <a:lnTo>
                    <a:pt x="6" y="129"/>
                  </a:lnTo>
                  <a:lnTo>
                    <a:pt x="7" y="128"/>
                  </a:lnTo>
                  <a:lnTo>
                    <a:pt x="9" y="127"/>
                  </a:lnTo>
                  <a:lnTo>
                    <a:pt x="9" y="125"/>
                  </a:lnTo>
                  <a:lnTo>
                    <a:pt x="9" y="125"/>
                  </a:lnTo>
                  <a:lnTo>
                    <a:pt x="10" y="110"/>
                  </a:lnTo>
                  <a:lnTo>
                    <a:pt x="12" y="94"/>
                  </a:lnTo>
                  <a:lnTo>
                    <a:pt x="16" y="80"/>
                  </a:lnTo>
                  <a:lnTo>
                    <a:pt x="20" y="64"/>
                  </a:lnTo>
                  <a:lnTo>
                    <a:pt x="30" y="35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41" y="4"/>
                  </a:lnTo>
                  <a:lnTo>
                    <a:pt x="40" y="2"/>
                  </a:lnTo>
                  <a:lnTo>
                    <a:pt x="39" y="1"/>
                  </a:lnTo>
                  <a:lnTo>
                    <a:pt x="37" y="1"/>
                  </a:lnTo>
                  <a:lnTo>
                    <a:pt x="36" y="0"/>
                  </a:lnTo>
                  <a:lnTo>
                    <a:pt x="34" y="1"/>
                  </a:lnTo>
                  <a:lnTo>
                    <a:pt x="33" y="2"/>
                  </a:lnTo>
                  <a:lnTo>
                    <a:pt x="32" y="4"/>
                  </a:lnTo>
                  <a:lnTo>
                    <a:pt x="3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8" name="Freeform 807"/>
            <p:cNvSpPr>
              <a:spLocks/>
            </p:cNvSpPr>
            <p:nvPr/>
          </p:nvSpPr>
          <p:spPr bwMode="auto">
            <a:xfrm>
              <a:off x="6392863" y="1708150"/>
              <a:ext cx="20638" cy="55563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32" y="4"/>
                </a:cxn>
                <a:cxn ang="0">
                  <a:pos x="27" y="17"/>
                </a:cxn>
                <a:cxn ang="0">
                  <a:pos x="23" y="28"/>
                </a:cxn>
                <a:cxn ang="0">
                  <a:pos x="13" y="51"/>
                </a:cxn>
                <a:cxn ang="0">
                  <a:pos x="8" y="63"/>
                </a:cxn>
                <a:cxn ang="0">
                  <a:pos x="4" y="74"/>
                </a:cxn>
                <a:cxn ang="0">
                  <a:pos x="1" y="8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3" y="104"/>
                </a:cxn>
                <a:cxn ang="0">
                  <a:pos x="4" y="104"/>
                </a:cxn>
                <a:cxn ang="0">
                  <a:pos x="6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9" y="100"/>
                </a:cxn>
                <a:cxn ang="0">
                  <a:pos x="9" y="100"/>
                </a:cxn>
                <a:cxn ang="0">
                  <a:pos x="10" y="87"/>
                </a:cxn>
                <a:cxn ang="0">
                  <a:pos x="13" y="75"/>
                </a:cxn>
                <a:cxn ang="0">
                  <a:pos x="17" y="64"/>
                </a:cxn>
                <a:cxn ang="0">
                  <a:pos x="22" y="53"/>
                </a:cxn>
                <a:cxn ang="0">
                  <a:pos x="33" y="30"/>
                </a:cxn>
                <a:cxn ang="0">
                  <a:pos x="37" y="19"/>
                </a:cxn>
                <a:cxn ang="0">
                  <a:pos x="41" y="6"/>
                </a:cxn>
                <a:cxn ang="0">
                  <a:pos x="41" y="6"/>
                </a:cxn>
                <a:cxn ang="0">
                  <a:pos x="41" y="4"/>
                </a:cxn>
                <a:cxn ang="0">
                  <a:pos x="40" y="2"/>
                </a:cxn>
                <a:cxn ang="0">
                  <a:pos x="39" y="1"/>
                </a:cxn>
                <a:cxn ang="0">
                  <a:pos x="37" y="1"/>
                </a:cxn>
                <a:cxn ang="0">
                  <a:pos x="35" y="0"/>
                </a:cxn>
                <a:cxn ang="0">
                  <a:pos x="34" y="1"/>
                </a:cxn>
                <a:cxn ang="0">
                  <a:pos x="33" y="2"/>
                </a:cxn>
                <a:cxn ang="0">
                  <a:pos x="32" y="4"/>
                </a:cxn>
                <a:cxn ang="0">
                  <a:pos x="32" y="4"/>
                </a:cxn>
              </a:cxnLst>
              <a:rect l="0" t="0" r="r" b="b"/>
              <a:pathLst>
                <a:path w="41" h="104">
                  <a:moveTo>
                    <a:pt x="32" y="4"/>
                  </a:moveTo>
                  <a:lnTo>
                    <a:pt x="32" y="4"/>
                  </a:lnTo>
                  <a:lnTo>
                    <a:pt x="27" y="17"/>
                  </a:lnTo>
                  <a:lnTo>
                    <a:pt x="23" y="28"/>
                  </a:lnTo>
                  <a:lnTo>
                    <a:pt x="13" y="51"/>
                  </a:lnTo>
                  <a:lnTo>
                    <a:pt x="8" y="63"/>
                  </a:lnTo>
                  <a:lnTo>
                    <a:pt x="4" y="74"/>
                  </a:lnTo>
                  <a:lnTo>
                    <a:pt x="1" y="8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3" y="104"/>
                  </a:lnTo>
                  <a:lnTo>
                    <a:pt x="4" y="104"/>
                  </a:lnTo>
                  <a:lnTo>
                    <a:pt x="6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9" y="100"/>
                  </a:lnTo>
                  <a:lnTo>
                    <a:pt x="9" y="100"/>
                  </a:lnTo>
                  <a:lnTo>
                    <a:pt x="10" y="87"/>
                  </a:lnTo>
                  <a:lnTo>
                    <a:pt x="13" y="75"/>
                  </a:lnTo>
                  <a:lnTo>
                    <a:pt x="17" y="64"/>
                  </a:lnTo>
                  <a:lnTo>
                    <a:pt x="22" y="53"/>
                  </a:lnTo>
                  <a:lnTo>
                    <a:pt x="33" y="30"/>
                  </a:lnTo>
                  <a:lnTo>
                    <a:pt x="37" y="19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4"/>
                  </a:lnTo>
                  <a:lnTo>
                    <a:pt x="40" y="2"/>
                  </a:lnTo>
                  <a:lnTo>
                    <a:pt x="39" y="1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4" y="1"/>
                  </a:lnTo>
                  <a:lnTo>
                    <a:pt x="33" y="2"/>
                  </a:lnTo>
                  <a:lnTo>
                    <a:pt x="32" y="4"/>
                  </a:lnTo>
                  <a:lnTo>
                    <a:pt x="3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9" name="Freeform 809"/>
            <p:cNvSpPr>
              <a:spLocks/>
            </p:cNvSpPr>
            <p:nvPr/>
          </p:nvSpPr>
          <p:spPr bwMode="auto">
            <a:xfrm>
              <a:off x="6438900" y="1719263"/>
              <a:ext cx="31750" cy="65088"/>
            </a:xfrm>
            <a:custGeom>
              <a:avLst/>
              <a:gdLst/>
              <a:ahLst/>
              <a:cxnLst>
                <a:cxn ang="0">
                  <a:pos x="51" y="2"/>
                </a:cxn>
                <a:cxn ang="0">
                  <a:pos x="51" y="2"/>
                </a:cxn>
                <a:cxn ang="0">
                  <a:pos x="37" y="25"/>
                </a:cxn>
                <a:cxn ang="0">
                  <a:pos x="25" y="44"/>
                </a:cxn>
                <a:cxn ang="0">
                  <a:pos x="14" y="64"/>
                </a:cxn>
                <a:cxn ang="0">
                  <a:pos x="6" y="83"/>
                </a:cxn>
                <a:cxn ang="0">
                  <a:pos x="2" y="93"/>
                </a:cxn>
                <a:cxn ang="0">
                  <a:pos x="0" y="101"/>
                </a:cxn>
                <a:cxn ang="0">
                  <a:pos x="0" y="108"/>
                </a:cxn>
                <a:cxn ang="0">
                  <a:pos x="1" y="114"/>
                </a:cxn>
                <a:cxn ang="0">
                  <a:pos x="2" y="116"/>
                </a:cxn>
                <a:cxn ang="0">
                  <a:pos x="5" y="119"/>
                </a:cxn>
                <a:cxn ang="0">
                  <a:pos x="7" y="120"/>
                </a:cxn>
                <a:cxn ang="0">
                  <a:pos x="10" y="123"/>
                </a:cxn>
                <a:cxn ang="0">
                  <a:pos x="10" y="123"/>
                </a:cxn>
                <a:cxn ang="0">
                  <a:pos x="12" y="123"/>
                </a:cxn>
                <a:cxn ang="0">
                  <a:pos x="14" y="123"/>
                </a:cxn>
                <a:cxn ang="0">
                  <a:pos x="15" y="120"/>
                </a:cxn>
                <a:cxn ang="0">
                  <a:pos x="16" y="119"/>
                </a:cxn>
                <a:cxn ang="0">
                  <a:pos x="15" y="115"/>
                </a:cxn>
                <a:cxn ang="0">
                  <a:pos x="14" y="114"/>
                </a:cxn>
                <a:cxn ang="0">
                  <a:pos x="13" y="113"/>
                </a:cxn>
                <a:cxn ang="0">
                  <a:pos x="13" y="113"/>
                </a:cxn>
                <a:cxn ang="0">
                  <a:pos x="11" y="112"/>
                </a:cxn>
                <a:cxn ang="0">
                  <a:pos x="10" y="111"/>
                </a:cxn>
                <a:cxn ang="0">
                  <a:pos x="10" y="107"/>
                </a:cxn>
                <a:cxn ang="0">
                  <a:pos x="10" y="102"/>
                </a:cxn>
                <a:cxn ang="0">
                  <a:pos x="12" y="96"/>
                </a:cxn>
                <a:cxn ang="0">
                  <a:pos x="18" y="80"/>
                </a:cxn>
                <a:cxn ang="0">
                  <a:pos x="27" y="62"/>
                </a:cxn>
                <a:cxn ang="0">
                  <a:pos x="47" y="27"/>
                </a:cxn>
                <a:cxn ang="0">
                  <a:pos x="59" y="7"/>
                </a:cxn>
                <a:cxn ang="0">
                  <a:pos x="59" y="7"/>
                </a:cxn>
                <a:cxn ang="0">
                  <a:pos x="60" y="5"/>
                </a:cxn>
                <a:cxn ang="0">
                  <a:pos x="59" y="3"/>
                </a:cxn>
                <a:cxn ang="0">
                  <a:pos x="59" y="1"/>
                </a:cxn>
                <a:cxn ang="0">
                  <a:pos x="57" y="0"/>
                </a:cxn>
                <a:cxn ang="0">
                  <a:pos x="56" y="0"/>
                </a:cxn>
                <a:cxn ang="0">
                  <a:pos x="54" y="0"/>
                </a:cxn>
                <a:cxn ang="0">
                  <a:pos x="52" y="0"/>
                </a:cxn>
                <a:cxn ang="0">
                  <a:pos x="51" y="2"/>
                </a:cxn>
                <a:cxn ang="0">
                  <a:pos x="51" y="2"/>
                </a:cxn>
              </a:cxnLst>
              <a:rect l="0" t="0" r="r" b="b"/>
              <a:pathLst>
                <a:path w="60" h="123">
                  <a:moveTo>
                    <a:pt x="51" y="2"/>
                  </a:moveTo>
                  <a:lnTo>
                    <a:pt x="51" y="2"/>
                  </a:lnTo>
                  <a:lnTo>
                    <a:pt x="37" y="25"/>
                  </a:lnTo>
                  <a:lnTo>
                    <a:pt x="25" y="44"/>
                  </a:lnTo>
                  <a:lnTo>
                    <a:pt x="14" y="64"/>
                  </a:lnTo>
                  <a:lnTo>
                    <a:pt x="6" y="83"/>
                  </a:lnTo>
                  <a:lnTo>
                    <a:pt x="2" y="93"/>
                  </a:lnTo>
                  <a:lnTo>
                    <a:pt x="0" y="101"/>
                  </a:lnTo>
                  <a:lnTo>
                    <a:pt x="0" y="108"/>
                  </a:lnTo>
                  <a:lnTo>
                    <a:pt x="1" y="114"/>
                  </a:lnTo>
                  <a:lnTo>
                    <a:pt x="2" y="116"/>
                  </a:lnTo>
                  <a:lnTo>
                    <a:pt x="5" y="119"/>
                  </a:lnTo>
                  <a:lnTo>
                    <a:pt x="7" y="120"/>
                  </a:lnTo>
                  <a:lnTo>
                    <a:pt x="10" y="123"/>
                  </a:lnTo>
                  <a:lnTo>
                    <a:pt x="10" y="123"/>
                  </a:lnTo>
                  <a:lnTo>
                    <a:pt x="12" y="123"/>
                  </a:lnTo>
                  <a:lnTo>
                    <a:pt x="14" y="123"/>
                  </a:lnTo>
                  <a:lnTo>
                    <a:pt x="15" y="120"/>
                  </a:lnTo>
                  <a:lnTo>
                    <a:pt x="16" y="119"/>
                  </a:lnTo>
                  <a:lnTo>
                    <a:pt x="15" y="115"/>
                  </a:lnTo>
                  <a:lnTo>
                    <a:pt x="14" y="114"/>
                  </a:lnTo>
                  <a:lnTo>
                    <a:pt x="13" y="113"/>
                  </a:lnTo>
                  <a:lnTo>
                    <a:pt x="13" y="113"/>
                  </a:lnTo>
                  <a:lnTo>
                    <a:pt x="11" y="112"/>
                  </a:lnTo>
                  <a:lnTo>
                    <a:pt x="10" y="111"/>
                  </a:lnTo>
                  <a:lnTo>
                    <a:pt x="10" y="107"/>
                  </a:lnTo>
                  <a:lnTo>
                    <a:pt x="10" y="102"/>
                  </a:lnTo>
                  <a:lnTo>
                    <a:pt x="12" y="96"/>
                  </a:lnTo>
                  <a:lnTo>
                    <a:pt x="18" y="80"/>
                  </a:lnTo>
                  <a:lnTo>
                    <a:pt x="27" y="62"/>
                  </a:lnTo>
                  <a:lnTo>
                    <a:pt x="47" y="27"/>
                  </a:lnTo>
                  <a:lnTo>
                    <a:pt x="59" y="7"/>
                  </a:lnTo>
                  <a:lnTo>
                    <a:pt x="59" y="7"/>
                  </a:lnTo>
                  <a:lnTo>
                    <a:pt x="60" y="5"/>
                  </a:lnTo>
                  <a:lnTo>
                    <a:pt x="59" y="3"/>
                  </a:lnTo>
                  <a:lnTo>
                    <a:pt x="59" y="1"/>
                  </a:lnTo>
                  <a:lnTo>
                    <a:pt x="57" y="0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1" y="2"/>
                  </a:lnTo>
                  <a:lnTo>
                    <a:pt x="51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0" name="Freeform 810"/>
            <p:cNvSpPr>
              <a:spLocks/>
            </p:cNvSpPr>
            <p:nvPr/>
          </p:nvSpPr>
          <p:spPr bwMode="auto">
            <a:xfrm>
              <a:off x="6478588" y="1731963"/>
              <a:ext cx="28575" cy="65088"/>
            </a:xfrm>
            <a:custGeom>
              <a:avLst/>
              <a:gdLst/>
              <a:ahLst/>
              <a:cxnLst>
                <a:cxn ang="0">
                  <a:pos x="45" y="1"/>
                </a:cxn>
                <a:cxn ang="0">
                  <a:pos x="45" y="1"/>
                </a:cxn>
                <a:cxn ang="0">
                  <a:pos x="40" y="8"/>
                </a:cxn>
                <a:cxn ang="0">
                  <a:pos x="34" y="14"/>
                </a:cxn>
                <a:cxn ang="0">
                  <a:pos x="25" y="26"/>
                </a:cxn>
                <a:cxn ang="0">
                  <a:pos x="16" y="41"/>
                </a:cxn>
                <a:cxn ang="0">
                  <a:pos x="10" y="55"/>
                </a:cxn>
                <a:cxn ang="0">
                  <a:pos x="6" y="71"/>
                </a:cxn>
                <a:cxn ang="0">
                  <a:pos x="3" y="87"/>
                </a:cxn>
                <a:cxn ang="0">
                  <a:pos x="1" y="103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5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119"/>
                </a:cxn>
                <a:cxn ang="0">
                  <a:pos x="10" y="104"/>
                </a:cxn>
                <a:cxn ang="0">
                  <a:pos x="12" y="88"/>
                </a:cxn>
                <a:cxn ang="0">
                  <a:pos x="15" y="74"/>
                </a:cxn>
                <a:cxn ang="0">
                  <a:pos x="19" y="59"/>
                </a:cxn>
                <a:cxn ang="0">
                  <a:pos x="25" y="45"/>
                </a:cxn>
                <a:cxn ang="0">
                  <a:pos x="33" y="31"/>
                </a:cxn>
                <a:cxn ang="0">
                  <a:pos x="41" y="19"/>
                </a:cxn>
                <a:cxn ang="0">
                  <a:pos x="53" y="9"/>
                </a:cxn>
                <a:cxn ang="0">
                  <a:pos x="53" y="9"/>
                </a:cxn>
                <a:cxn ang="0">
                  <a:pos x="54" y="7"/>
                </a:cxn>
                <a:cxn ang="0">
                  <a:pos x="54" y="6"/>
                </a:cxn>
                <a:cxn ang="0">
                  <a:pos x="54" y="3"/>
                </a:cxn>
                <a:cxn ang="0">
                  <a:pos x="53" y="2"/>
                </a:cxn>
                <a:cxn ang="0">
                  <a:pos x="50" y="1"/>
                </a:cxn>
                <a:cxn ang="0">
                  <a:pos x="49" y="0"/>
                </a:cxn>
                <a:cxn ang="0">
                  <a:pos x="47" y="0"/>
                </a:cxn>
                <a:cxn ang="0">
                  <a:pos x="45" y="1"/>
                </a:cxn>
                <a:cxn ang="0">
                  <a:pos x="45" y="1"/>
                </a:cxn>
              </a:cxnLst>
              <a:rect l="0" t="0" r="r" b="b"/>
              <a:pathLst>
                <a:path w="54" h="123">
                  <a:moveTo>
                    <a:pt x="45" y="1"/>
                  </a:moveTo>
                  <a:lnTo>
                    <a:pt x="45" y="1"/>
                  </a:lnTo>
                  <a:lnTo>
                    <a:pt x="40" y="8"/>
                  </a:lnTo>
                  <a:lnTo>
                    <a:pt x="34" y="14"/>
                  </a:lnTo>
                  <a:lnTo>
                    <a:pt x="25" y="26"/>
                  </a:lnTo>
                  <a:lnTo>
                    <a:pt x="16" y="41"/>
                  </a:lnTo>
                  <a:lnTo>
                    <a:pt x="10" y="55"/>
                  </a:lnTo>
                  <a:lnTo>
                    <a:pt x="6" y="71"/>
                  </a:lnTo>
                  <a:lnTo>
                    <a:pt x="3" y="87"/>
                  </a:lnTo>
                  <a:lnTo>
                    <a:pt x="1" y="103"/>
                  </a:ln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5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119"/>
                  </a:lnTo>
                  <a:lnTo>
                    <a:pt x="10" y="104"/>
                  </a:lnTo>
                  <a:lnTo>
                    <a:pt x="12" y="88"/>
                  </a:lnTo>
                  <a:lnTo>
                    <a:pt x="15" y="74"/>
                  </a:lnTo>
                  <a:lnTo>
                    <a:pt x="19" y="59"/>
                  </a:lnTo>
                  <a:lnTo>
                    <a:pt x="25" y="45"/>
                  </a:lnTo>
                  <a:lnTo>
                    <a:pt x="33" y="31"/>
                  </a:lnTo>
                  <a:lnTo>
                    <a:pt x="41" y="19"/>
                  </a:lnTo>
                  <a:lnTo>
                    <a:pt x="53" y="9"/>
                  </a:lnTo>
                  <a:lnTo>
                    <a:pt x="53" y="9"/>
                  </a:lnTo>
                  <a:lnTo>
                    <a:pt x="54" y="7"/>
                  </a:lnTo>
                  <a:lnTo>
                    <a:pt x="54" y="6"/>
                  </a:lnTo>
                  <a:lnTo>
                    <a:pt x="54" y="3"/>
                  </a:lnTo>
                  <a:lnTo>
                    <a:pt x="53" y="2"/>
                  </a:lnTo>
                  <a:lnTo>
                    <a:pt x="50" y="1"/>
                  </a:lnTo>
                  <a:lnTo>
                    <a:pt x="49" y="0"/>
                  </a:lnTo>
                  <a:lnTo>
                    <a:pt x="47" y="0"/>
                  </a:lnTo>
                  <a:lnTo>
                    <a:pt x="45" y="1"/>
                  </a:lnTo>
                  <a:lnTo>
                    <a:pt x="45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1" name="Freeform 811"/>
            <p:cNvSpPr>
              <a:spLocks/>
            </p:cNvSpPr>
            <p:nvPr/>
          </p:nvSpPr>
          <p:spPr bwMode="auto">
            <a:xfrm>
              <a:off x="6523038" y="1739900"/>
              <a:ext cx="25400" cy="61913"/>
            </a:xfrm>
            <a:custGeom>
              <a:avLst/>
              <a:gdLst/>
              <a:ahLst/>
              <a:cxnLst>
                <a:cxn ang="0">
                  <a:pos x="39" y="3"/>
                </a:cxn>
                <a:cxn ang="0">
                  <a:pos x="39" y="3"/>
                </a:cxn>
                <a:cxn ang="0">
                  <a:pos x="27" y="29"/>
                </a:cxn>
                <a:cxn ang="0">
                  <a:pos x="17" y="56"/>
                </a:cxn>
                <a:cxn ang="0">
                  <a:pos x="8" y="82"/>
                </a:cxn>
                <a:cxn ang="0">
                  <a:pos x="4" y="96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1" y="113"/>
                </a:cxn>
                <a:cxn ang="0">
                  <a:pos x="4" y="116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10" y="112"/>
                </a:cxn>
                <a:cxn ang="0">
                  <a:pos x="10" y="112"/>
                </a:cxn>
                <a:cxn ang="0">
                  <a:pos x="13" y="99"/>
                </a:cxn>
                <a:cxn ang="0">
                  <a:pos x="16" y="85"/>
                </a:cxn>
                <a:cxn ang="0">
                  <a:pos x="25" y="58"/>
                </a:cxn>
                <a:cxn ang="0">
                  <a:pos x="37" y="32"/>
                </a:cxn>
                <a:cxn ang="0">
                  <a:pos x="47" y="5"/>
                </a:cxn>
                <a:cxn ang="0">
                  <a:pos x="47" y="5"/>
                </a:cxn>
                <a:cxn ang="0">
                  <a:pos x="48" y="3"/>
                </a:cxn>
                <a:cxn ang="0">
                  <a:pos x="47" y="2"/>
                </a:cxn>
                <a:cxn ang="0">
                  <a:pos x="46" y="1"/>
                </a:cxn>
                <a:cxn ang="0">
                  <a:pos x="45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9" y="3"/>
                </a:cxn>
                <a:cxn ang="0">
                  <a:pos x="39" y="3"/>
                </a:cxn>
              </a:cxnLst>
              <a:rect l="0" t="0" r="r" b="b"/>
              <a:pathLst>
                <a:path w="48" h="117">
                  <a:moveTo>
                    <a:pt x="39" y="3"/>
                  </a:moveTo>
                  <a:lnTo>
                    <a:pt x="39" y="3"/>
                  </a:lnTo>
                  <a:lnTo>
                    <a:pt x="27" y="29"/>
                  </a:lnTo>
                  <a:lnTo>
                    <a:pt x="17" y="56"/>
                  </a:lnTo>
                  <a:lnTo>
                    <a:pt x="8" y="82"/>
                  </a:lnTo>
                  <a:lnTo>
                    <a:pt x="4" y="9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1" y="113"/>
                  </a:lnTo>
                  <a:lnTo>
                    <a:pt x="4" y="116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10" y="112"/>
                  </a:lnTo>
                  <a:lnTo>
                    <a:pt x="10" y="112"/>
                  </a:lnTo>
                  <a:lnTo>
                    <a:pt x="13" y="99"/>
                  </a:lnTo>
                  <a:lnTo>
                    <a:pt x="16" y="85"/>
                  </a:lnTo>
                  <a:lnTo>
                    <a:pt x="25" y="58"/>
                  </a:lnTo>
                  <a:lnTo>
                    <a:pt x="37" y="32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48" y="3"/>
                  </a:lnTo>
                  <a:lnTo>
                    <a:pt x="47" y="2"/>
                  </a:lnTo>
                  <a:lnTo>
                    <a:pt x="46" y="1"/>
                  </a:lnTo>
                  <a:lnTo>
                    <a:pt x="45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9" y="3"/>
                  </a:lnTo>
                  <a:lnTo>
                    <a:pt x="39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2" name="Freeform 812"/>
            <p:cNvSpPr>
              <a:spLocks/>
            </p:cNvSpPr>
            <p:nvPr/>
          </p:nvSpPr>
          <p:spPr bwMode="auto">
            <a:xfrm>
              <a:off x="6572250" y="1743075"/>
              <a:ext cx="28575" cy="61913"/>
            </a:xfrm>
            <a:custGeom>
              <a:avLst/>
              <a:gdLst/>
              <a:ahLst/>
              <a:cxnLst>
                <a:cxn ang="0">
                  <a:pos x="45" y="2"/>
                </a:cxn>
                <a:cxn ang="0">
                  <a:pos x="45" y="2"/>
                </a:cxn>
                <a:cxn ang="0">
                  <a:pos x="37" y="14"/>
                </a:cxn>
                <a:cxn ang="0">
                  <a:pos x="28" y="27"/>
                </a:cxn>
                <a:cxn ang="0">
                  <a:pos x="22" y="40"/>
                </a:cxn>
                <a:cxn ang="0">
                  <a:pos x="16" y="54"/>
                </a:cxn>
                <a:cxn ang="0">
                  <a:pos x="11" y="67"/>
                </a:cxn>
                <a:cxn ang="0">
                  <a:pos x="7" y="82"/>
                </a:cxn>
                <a:cxn ang="0">
                  <a:pos x="3" y="96"/>
                </a:cxn>
                <a:cxn ang="0">
                  <a:pos x="0" y="111"/>
                </a:cxn>
                <a:cxn ang="0">
                  <a:pos x="0" y="111"/>
                </a:cxn>
                <a:cxn ang="0">
                  <a:pos x="0" y="114"/>
                </a:cxn>
                <a:cxn ang="0">
                  <a:pos x="3" y="116"/>
                </a:cxn>
                <a:cxn ang="0">
                  <a:pos x="6" y="117"/>
                </a:cxn>
                <a:cxn ang="0">
                  <a:pos x="8" y="115"/>
                </a:cxn>
                <a:cxn ang="0">
                  <a:pos x="14" y="108"/>
                </a:cxn>
                <a:cxn ang="0">
                  <a:pos x="14" y="108"/>
                </a:cxn>
                <a:cxn ang="0">
                  <a:pos x="16" y="106"/>
                </a:cxn>
                <a:cxn ang="0">
                  <a:pos x="15" y="104"/>
                </a:cxn>
                <a:cxn ang="0">
                  <a:pos x="14" y="102"/>
                </a:cxn>
                <a:cxn ang="0">
                  <a:pos x="12" y="101"/>
                </a:cxn>
                <a:cxn ang="0">
                  <a:pos x="12" y="101"/>
                </a:cxn>
                <a:cxn ang="0">
                  <a:pos x="18" y="75"/>
                </a:cxn>
                <a:cxn ang="0">
                  <a:pos x="22" y="63"/>
                </a:cxn>
                <a:cxn ang="0">
                  <a:pos x="27" y="52"/>
                </a:cxn>
                <a:cxn ang="0">
                  <a:pos x="33" y="39"/>
                </a:cxn>
                <a:cxn ang="0">
                  <a:pos x="39" y="28"/>
                </a:cxn>
                <a:cxn ang="0">
                  <a:pos x="45" y="18"/>
                </a:cxn>
                <a:cxn ang="0">
                  <a:pos x="53" y="6"/>
                </a:cxn>
                <a:cxn ang="0">
                  <a:pos x="53" y="6"/>
                </a:cxn>
                <a:cxn ang="0">
                  <a:pos x="54" y="5"/>
                </a:cxn>
                <a:cxn ang="0">
                  <a:pos x="54" y="3"/>
                </a:cxn>
                <a:cxn ang="0">
                  <a:pos x="53" y="2"/>
                </a:cxn>
                <a:cxn ang="0">
                  <a:pos x="52" y="1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5" y="2"/>
                </a:cxn>
                <a:cxn ang="0">
                  <a:pos x="45" y="2"/>
                </a:cxn>
              </a:cxnLst>
              <a:rect l="0" t="0" r="r" b="b"/>
              <a:pathLst>
                <a:path w="54" h="117">
                  <a:moveTo>
                    <a:pt x="45" y="2"/>
                  </a:moveTo>
                  <a:lnTo>
                    <a:pt x="45" y="2"/>
                  </a:lnTo>
                  <a:lnTo>
                    <a:pt x="37" y="14"/>
                  </a:lnTo>
                  <a:lnTo>
                    <a:pt x="28" y="27"/>
                  </a:lnTo>
                  <a:lnTo>
                    <a:pt x="22" y="40"/>
                  </a:lnTo>
                  <a:lnTo>
                    <a:pt x="16" y="54"/>
                  </a:lnTo>
                  <a:lnTo>
                    <a:pt x="11" y="67"/>
                  </a:lnTo>
                  <a:lnTo>
                    <a:pt x="7" y="82"/>
                  </a:lnTo>
                  <a:lnTo>
                    <a:pt x="3" y="96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4"/>
                  </a:lnTo>
                  <a:lnTo>
                    <a:pt x="3" y="116"/>
                  </a:lnTo>
                  <a:lnTo>
                    <a:pt x="6" y="117"/>
                  </a:lnTo>
                  <a:lnTo>
                    <a:pt x="8" y="115"/>
                  </a:lnTo>
                  <a:lnTo>
                    <a:pt x="14" y="108"/>
                  </a:lnTo>
                  <a:lnTo>
                    <a:pt x="14" y="108"/>
                  </a:lnTo>
                  <a:lnTo>
                    <a:pt x="16" y="106"/>
                  </a:lnTo>
                  <a:lnTo>
                    <a:pt x="15" y="104"/>
                  </a:lnTo>
                  <a:lnTo>
                    <a:pt x="14" y="102"/>
                  </a:lnTo>
                  <a:lnTo>
                    <a:pt x="12" y="101"/>
                  </a:lnTo>
                  <a:lnTo>
                    <a:pt x="12" y="101"/>
                  </a:lnTo>
                  <a:lnTo>
                    <a:pt x="18" y="75"/>
                  </a:lnTo>
                  <a:lnTo>
                    <a:pt x="22" y="63"/>
                  </a:lnTo>
                  <a:lnTo>
                    <a:pt x="27" y="52"/>
                  </a:lnTo>
                  <a:lnTo>
                    <a:pt x="33" y="39"/>
                  </a:lnTo>
                  <a:lnTo>
                    <a:pt x="39" y="28"/>
                  </a:lnTo>
                  <a:lnTo>
                    <a:pt x="45" y="18"/>
                  </a:lnTo>
                  <a:lnTo>
                    <a:pt x="53" y="6"/>
                  </a:lnTo>
                  <a:lnTo>
                    <a:pt x="53" y="6"/>
                  </a:lnTo>
                  <a:lnTo>
                    <a:pt x="54" y="5"/>
                  </a:lnTo>
                  <a:lnTo>
                    <a:pt x="54" y="3"/>
                  </a:lnTo>
                  <a:lnTo>
                    <a:pt x="53" y="2"/>
                  </a:lnTo>
                  <a:lnTo>
                    <a:pt x="52" y="1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5" y="2"/>
                  </a:lnTo>
                  <a:lnTo>
                    <a:pt x="45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3" name="Freeform 813"/>
            <p:cNvSpPr>
              <a:spLocks/>
            </p:cNvSpPr>
            <p:nvPr/>
          </p:nvSpPr>
          <p:spPr bwMode="auto">
            <a:xfrm>
              <a:off x="6629400" y="1741488"/>
              <a:ext cx="28575" cy="55563"/>
            </a:xfrm>
            <a:custGeom>
              <a:avLst/>
              <a:gdLst/>
              <a:ahLst/>
              <a:cxnLst>
                <a:cxn ang="0">
                  <a:pos x="44" y="3"/>
                </a:cxn>
                <a:cxn ang="0">
                  <a:pos x="44" y="3"/>
                </a:cxn>
                <a:cxn ang="0">
                  <a:pos x="39" y="14"/>
                </a:cxn>
                <a:cxn ang="0">
                  <a:pos x="35" y="26"/>
                </a:cxn>
                <a:cxn ang="0">
                  <a:pos x="35" y="26"/>
                </a:cxn>
                <a:cxn ang="0">
                  <a:pos x="34" y="32"/>
                </a:cxn>
                <a:cxn ang="0">
                  <a:pos x="33" y="38"/>
                </a:cxn>
                <a:cxn ang="0">
                  <a:pos x="32" y="44"/>
                </a:cxn>
                <a:cxn ang="0">
                  <a:pos x="31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25" y="55"/>
                </a:cxn>
                <a:cxn ang="0">
                  <a:pos x="22" y="61"/>
                </a:cxn>
                <a:cxn ang="0">
                  <a:pos x="15" y="73"/>
                </a:cxn>
                <a:cxn ang="0">
                  <a:pos x="9" y="86"/>
                </a:cxn>
                <a:cxn ang="0">
                  <a:pos x="5" y="91"/>
                </a:cxn>
                <a:cxn ang="0">
                  <a:pos x="1" y="97"/>
                </a:cxn>
                <a:cxn ang="0">
                  <a:pos x="1" y="97"/>
                </a:cxn>
                <a:cxn ang="0">
                  <a:pos x="0" y="98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3" y="104"/>
                </a:cxn>
                <a:cxn ang="0">
                  <a:pos x="4" y="105"/>
                </a:cxn>
                <a:cxn ang="0">
                  <a:pos x="6" y="104"/>
                </a:cxn>
                <a:cxn ang="0">
                  <a:pos x="7" y="103"/>
                </a:cxn>
                <a:cxn ang="0">
                  <a:pos x="7" y="103"/>
                </a:cxn>
                <a:cxn ang="0">
                  <a:pos x="14" y="94"/>
                </a:cxn>
                <a:cxn ang="0">
                  <a:pos x="21" y="84"/>
                </a:cxn>
                <a:cxn ang="0">
                  <a:pos x="31" y="63"/>
                </a:cxn>
                <a:cxn ang="0">
                  <a:pos x="31" y="63"/>
                </a:cxn>
                <a:cxn ang="0">
                  <a:pos x="34" y="60"/>
                </a:cxn>
                <a:cxn ang="0">
                  <a:pos x="37" y="57"/>
                </a:cxn>
                <a:cxn ang="0">
                  <a:pos x="39" y="54"/>
                </a:cxn>
                <a:cxn ang="0">
                  <a:pos x="40" y="50"/>
                </a:cxn>
                <a:cxn ang="0">
                  <a:pos x="40" y="50"/>
                </a:cxn>
                <a:cxn ang="0">
                  <a:pos x="42" y="38"/>
                </a:cxn>
                <a:cxn ang="0">
                  <a:pos x="44" y="28"/>
                </a:cxn>
                <a:cxn ang="0">
                  <a:pos x="48" y="18"/>
                </a:cxn>
                <a:cxn ang="0">
                  <a:pos x="53" y="7"/>
                </a:cxn>
                <a:cxn ang="0">
                  <a:pos x="53" y="7"/>
                </a:cxn>
                <a:cxn ang="0">
                  <a:pos x="53" y="5"/>
                </a:cxn>
                <a:cxn ang="0">
                  <a:pos x="53" y="4"/>
                </a:cxn>
                <a:cxn ang="0">
                  <a:pos x="51" y="1"/>
                </a:cxn>
                <a:cxn ang="0">
                  <a:pos x="48" y="0"/>
                </a:cxn>
                <a:cxn ang="0">
                  <a:pos x="47" y="0"/>
                </a:cxn>
                <a:cxn ang="0">
                  <a:pos x="45" y="1"/>
                </a:cxn>
                <a:cxn ang="0">
                  <a:pos x="44" y="3"/>
                </a:cxn>
                <a:cxn ang="0">
                  <a:pos x="44" y="3"/>
                </a:cxn>
              </a:cxnLst>
              <a:rect l="0" t="0" r="r" b="b"/>
              <a:pathLst>
                <a:path w="53" h="105">
                  <a:moveTo>
                    <a:pt x="44" y="3"/>
                  </a:moveTo>
                  <a:lnTo>
                    <a:pt x="44" y="3"/>
                  </a:lnTo>
                  <a:lnTo>
                    <a:pt x="39" y="14"/>
                  </a:lnTo>
                  <a:lnTo>
                    <a:pt x="35" y="26"/>
                  </a:lnTo>
                  <a:lnTo>
                    <a:pt x="35" y="26"/>
                  </a:lnTo>
                  <a:lnTo>
                    <a:pt x="34" y="32"/>
                  </a:lnTo>
                  <a:lnTo>
                    <a:pt x="33" y="38"/>
                  </a:lnTo>
                  <a:lnTo>
                    <a:pt x="32" y="44"/>
                  </a:lnTo>
                  <a:lnTo>
                    <a:pt x="31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25" y="55"/>
                  </a:lnTo>
                  <a:lnTo>
                    <a:pt x="22" y="61"/>
                  </a:lnTo>
                  <a:lnTo>
                    <a:pt x="15" y="73"/>
                  </a:lnTo>
                  <a:lnTo>
                    <a:pt x="9" y="86"/>
                  </a:lnTo>
                  <a:lnTo>
                    <a:pt x="5" y="91"/>
                  </a:lnTo>
                  <a:lnTo>
                    <a:pt x="1" y="97"/>
                  </a:lnTo>
                  <a:lnTo>
                    <a:pt x="1" y="97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3" y="104"/>
                  </a:lnTo>
                  <a:lnTo>
                    <a:pt x="4" y="105"/>
                  </a:lnTo>
                  <a:lnTo>
                    <a:pt x="6" y="104"/>
                  </a:lnTo>
                  <a:lnTo>
                    <a:pt x="7" y="103"/>
                  </a:lnTo>
                  <a:lnTo>
                    <a:pt x="7" y="103"/>
                  </a:lnTo>
                  <a:lnTo>
                    <a:pt x="14" y="94"/>
                  </a:lnTo>
                  <a:lnTo>
                    <a:pt x="21" y="84"/>
                  </a:lnTo>
                  <a:lnTo>
                    <a:pt x="31" y="63"/>
                  </a:lnTo>
                  <a:lnTo>
                    <a:pt x="31" y="63"/>
                  </a:lnTo>
                  <a:lnTo>
                    <a:pt x="34" y="60"/>
                  </a:lnTo>
                  <a:lnTo>
                    <a:pt x="37" y="57"/>
                  </a:lnTo>
                  <a:lnTo>
                    <a:pt x="39" y="54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2" y="38"/>
                  </a:lnTo>
                  <a:lnTo>
                    <a:pt x="44" y="28"/>
                  </a:lnTo>
                  <a:lnTo>
                    <a:pt x="48" y="18"/>
                  </a:lnTo>
                  <a:lnTo>
                    <a:pt x="53" y="7"/>
                  </a:lnTo>
                  <a:lnTo>
                    <a:pt x="53" y="7"/>
                  </a:lnTo>
                  <a:lnTo>
                    <a:pt x="53" y="5"/>
                  </a:lnTo>
                  <a:lnTo>
                    <a:pt x="53" y="4"/>
                  </a:lnTo>
                  <a:lnTo>
                    <a:pt x="51" y="1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45" y="1"/>
                  </a:lnTo>
                  <a:lnTo>
                    <a:pt x="44" y="3"/>
                  </a:lnTo>
                  <a:lnTo>
                    <a:pt x="44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4" name="Freeform 814"/>
            <p:cNvSpPr>
              <a:spLocks/>
            </p:cNvSpPr>
            <p:nvPr/>
          </p:nvSpPr>
          <p:spPr bwMode="auto">
            <a:xfrm>
              <a:off x="6673850" y="1739900"/>
              <a:ext cx="20638" cy="53975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32" y="4"/>
                </a:cxn>
                <a:cxn ang="0">
                  <a:pos x="29" y="16"/>
                </a:cxn>
                <a:cxn ang="0">
                  <a:pos x="26" y="28"/>
                </a:cxn>
                <a:cxn ang="0">
                  <a:pos x="22" y="40"/>
                </a:cxn>
                <a:cxn ang="0">
                  <a:pos x="18" y="51"/>
                </a:cxn>
                <a:cxn ang="0">
                  <a:pos x="8" y="74"/>
                </a:cxn>
                <a:cxn ang="0">
                  <a:pos x="4" y="8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100"/>
                </a:cxn>
                <a:cxn ang="0">
                  <a:pos x="1" y="101"/>
                </a:cxn>
                <a:cxn ang="0">
                  <a:pos x="2" y="102"/>
                </a:cxn>
                <a:cxn ang="0">
                  <a:pos x="4" y="103"/>
                </a:cxn>
                <a:cxn ang="0">
                  <a:pos x="5" y="103"/>
                </a:cxn>
                <a:cxn ang="0">
                  <a:pos x="7" y="103"/>
                </a:cxn>
                <a:cxn ang="0">
                  <a:pos x="8" y="102"/>
                </a:cxn>
                <a:cxn ang="0">
                  <a:pos x="9" y="100"/>
                </a:cxn>
                <a:cxn ang="0">
                  <a:pos x="9" y="100"/>
                </a:cxn>
                <a:cxn ang="0">
                  <a:pos x="12" y="88"/>
                </a:cxn>
                <a:cxn ang="0">
                  <a:pos x="17" y="76"/>
                </a:cxn>
                <a:cxn ang="0">
                  <a:pos x="27" y="53"/>
                </a:cxn>
                <a:cxn ang="0">
                  <a:pos x="32" y="41"/>
                </a:cxn>
                <a:cxn ang="0">
                  <a:pos x="36" y="29"/>
                </a:cxn>
                <a:cxn ang="0">
                  <a:pos x="39" y="16"/>
                </a:cxn>
                <a:cxn ang="0">
                  <a:pos x="41" y="4"/>
                </a:cxn>
                <a:cxn ang="0">
                  <a:pos x="41" y="4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5" y="0"/>
                </a:cxn>
                <a:cxn ang="0">
                  <a:pos x="33" y="1"/>
                </a:cxn>
                <a:cxn ang="0">
                  <a:pos x="32" y="2"/>
                </a:cxn>
                <a:cxn ang="0">
                  <a:pos x="32" y="4"/>
                </a:cxn>
                <a:cxn ang="0">
                  <a:pos x="32" y="4"/>
                </a:cxn>
              </a:cxnLst>
              <a:rect l="0" t="0" r="r" b="b"/>
              <a:pathLst>
                <a:path w="41" h="103">
                  <a:moveTo>
                    <a:pt x="32" y="4"/>
                  </a:moveTo>
                  <a:lnTo>
                    <a:pt x="32" y="4"/>
                  </a:lnTo>
                  <a:lnTo>
                    <a:pt x="29" y="16"/>
                  </a:lnTo>
                  <a:lnTo>
                    <a:pt x="26" y="28"/>
                  </a:lnTo>
                  <a:lnTo>
                    <a:pt x="22" y="40"/>
                  </a:lnTo>
                  <a:lnTo>
                    <a:pt x="18" y="51"/>
                  </a:lnTo>
                  <a:lnTo>
                    <a:pt x="8" y="74"/>
                  </a:lnTo>
                  <a:lnTo>
                    <a:pt x="4" y="8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1" y="101"/>
                  </a:lnTo>
                  <a:lnTo>
                    <a:pt x="2" y="102"/>
                  </a:lnTo>
                  <a:lnTo>
                    <a:pt x="4" y="103"/>
                  </a:lnTo>
                  <a:lnTo>
                    <a:pt x="5" y="103"/>
                  </a:lnTo>
                  <a:lnTo>
                    <a:pt x="7" y="103"/>
                  </a:lnTo>
                  <a:lnTo>
                    <a:pt x="8" y="102"/>
                  </a:lnTo>
                  <a:lnTo>
                    <a:pt x="9" y="100"/>
                  </a:lnTo>
                  <a:lnTo>
                    <a:pt x="9" y="100"/>
                  </a:lnTo>
                  <a:lnTo>
                    <a:pt x="12" y="88"/>
                  </a:lnTo>
                  <a:lnTo>
                    <a:pt x="17" y="76"/>
                  </a:lnTo>
                  <a:lnTo>
                    <a:pt x="27" y="53"/>
                  </a:lnTo>
                  <a:lnTo>
                    <a:pt x="32" y="41"/>
                  </a:lnTo>
                  <a:lnTo>
                    <a:pt x="36" y="29"/>
                  </a:lnTo>
                  <a:lnTo>
                    <a:pt x="39" y="16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2"/>
                  </a:lnTo>
                  <a:lnTo>
                    <a:pt x="32" y="4"/>
                  </a:lnTo>
                  <a:lnTo>
                    <a:pt x="3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5" name="Freeform 815"/>
            <p:cNvSpPr>
              <a:spLocks/>
            </p:cNvSpPr>
            <p:nvPr/>
          </p:nvSpPr>
          <p:spPr bwMode="auto">
            <a:xfrm>
              <a:off x="6811963" y="1671638"/>
              <a:ext cx="9525" cy="38100"/>
            </a:xfrm>
            <a:custGeom>
              <a:avLst/>
              <a:gdLst/>
              <a:ahLst/>
              <a:cxnLst>
                <a:cxn ang="0">
                  <a:pos x="11" y="58"/>
                </a:cxn>
                <a:cxn ang="0">
                  <a:pos x="11" y="58"/>
                </a:cxn>
                <a:cxn ang="0">
                  <a:pos x="10" y="51"/>
                </a:cxn>
                <a:cxn ang="0">
                  <a:pos x="9" y="44"/>
                </a:cxn>
                <a:cxn ang="0">
                  <a:pos x="10" y="33"/>
                </a:cxn>
                <a:cxn ang="0">
                  <a:pos x="10" y="33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1" y="20"/>
                </a:cxn>
                <a:cxn ang="0">
                  <a:pos x="0" y="40"/>
                </a:cxn>
                <a:cxn ang="0">
                  <a:pos x="0" y="50"/>
                </a:cxn>
                <a:cxn ang="0">
                  <a:pos x="2" y="59"/>
                </a:cxn>
                <a:cxn ang="0">
                  <a:pos x="3" y="63"/>
                </a:cxn>
                <a:cxn ang="0">
                  <a:pos x="5" y="66"/>
                </a:cxn>
                <a:cxn ang="0">
                  <a:pos x="7" y="69"/>
                </a:cxn>
                <a:cxn ang="0">
                  <a:pos x="11" y="72"/>
                </a:cxn>
                <a:cxn ang="0">
                  <a:pos x="11" y="72"/>
                </a:cxn>
                <a:cxn ang="0">
                  <a:pos x="13" y="72"/>
                </a:cxn>
                <a:cxn ang="0">
                  <a:pos x="15" y="72"/>
                </a:cxn>
                <a:cxn ang="0">
                  <a:pos x="17" y="70"/>
                </a:cxn>
                <a:cxn ang="0">
                  <a:pos x="17" y="68"/>
                </a:cxn>
                <a:cxn ang="0">
                  <a:pos x="17" y="62"/>
                </a:cxn>
                <a:cxn ang="0">
                  <a:pos x="17" y="62"/>
                </a:cxn>
                <a:cxn ang="0">
                  <a:pos x="17" y="59"/>
                </a:cxn>
                <a:cxn ang="0">
                  <a:pos x="15" y="58"/>
                </a:cxn>
                <a:cxn ang="0">
                  <a:pos x="13" y="57"/>
                </a:cxn>
                <a:cxn ang="0">
                  <a:pos x="11" y="58"/>
                </a:cxn>
                <a:cxn ang="0">
                  <a:pos x="11" y="58"/>
                </a:cxn>
              </a:cxnLst>
              <a:rect l="0" t="0" r="r" b="b"/>
              <a:pathLst>
                <a:path w="17" h="72">
                  <a:moveTo>
                    <a:pt x="11" y="58"/>
                  </a:moveTo>
                  <a:lnTo>
                    <a:pt x="11" y="58"/>
                  </a:lnTo>
                  <a:lnTo>
                    <a:pt x="10" y="51"/>
                  </a:lnTo>
                  <a:lnTo>
                    <a:pt x="9" y="44"/>
                  </a:lnTo>
                  <a:lnTo>
                    <a:pt x="10" y="33"/>
                  </a:lnTo>
                  <a:lnTo>
                    <a:pt x="10" y="33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1" y="20"/>
                  </a:lnTo>
                  <a:lnTo>
                    <a:pt x="0" y="40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3" y="63"/>
                  </a:lnTo>
                  <a:lnTo>
                    <a:pt x="5" y="66"/>
                  </a:lnTo>
                  <a:lnTo>
                    <a:pt x="7" y="69"/>
                  </a:lnTo>
                  <a:lnTo>
                    <a:pt x="11" y="72"/>
                  </a:lnTo>
                  <a:lnTo>
                    <a:pt x="11" y="72"/>
                  </a:lnTo>
                  <a:lnTo>
                    <a:pt x="13" y="72"/>
                  </a:lnTo>
                  <a:lnTo>
                    <a:pt x="15" y="72"/>
                  </a:lnTo>
                  <a:lnTo>
                    <a:pt x="17" y="70"/>
                  </a:lnTo>
                  <a:lnTo>
                    <a:pt x="17" y="68"/>
                  </a:lnTo>
                  <a:lnTo>
                    <a:pt x="17" y="62"/>
                  </a:lnTo>
                  <a:lnTo>
                    <a:pt x="17" y="62"/>
                  </a:lnTo>
                  <a:lnTo>
                    <a:pt x="17" y="59"/>
                  </a:lnTo>
                  <a:lnTo>
                    <a:pt x="15" y="58"/>
                  </a:lnTo>
                  <a:lnTo>
                    <a:pt x="13" y="57"/>
                  </a:lnTo>
                  <a:lnTo>
                    <a:pt x="11" y="58"/>
                  </a:lnTo>
                  <a:lnTo>
                    <a:pt x="11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6" name="Freeform 816"/>
            <p:cNvSpPr>
              <a:spLocks/>
            </p:cNvSpPr>
            <p:nvPr/>
          </p:nvSpPr>
          <p:spPr bwMode="auto">
            <a:xfrm>
              <a:off x="6843713" y="1644650"/>
              <a:ext cx="22225" cy="55563"/>
            </a:xfrm>
            <a:custGeom>
              <a:avLst/>
              <a:gdLst/>
              <a:ahLst/>
              <a:cxnLst>
                <a:cxn ang="0">
                  <a:pos x="33" y="1"/>
                </a:cxn>
                <a:cxn ang="0">
                  <a:pos x="33" y="1"/>
                </a:cxn>
                <a:cxn ang="0">
                  <a:pos x="29" y="6"/>
                </a:cxn>
                <a:cxn ang="0">
                  <a:pos x="26" y="12"/>
                </a:cxn>
                <a:cxn ang="0">
                  <a:pos x="20" y="23"/>
                </a:cxn>
                <a:cxn ang="0">
                  <a:pos x="16" y="35"/>
                </a:cxn>
                <a:cxn ang="0">
                  <a:pos x="13" y="48"/>
                </a:cxn>
                <a:cxn ang="0">
                  <a:pos x="8" y="73"/>
                </a:cxn>
                <a:cxn ang="0">
                  <a:pos x="5" y="86"/>
                </a:cxn>
                <a:cxn ang="0">
                  <a:pos x="1" y="97"/>
                </a:cxn>
                <a:cxn ang="0">
                  <a:pos x="1" y="97"/>
                </a:cxn>
                <a:cxn ang="0">
                  <a:pos x="0" y="99"/>
                </a:cxn>
                <a:cxn ang="0">
                  <a:pos x="1" y="101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9" y="102"/>
                </a:cxn>
                <a:cxn ang="0">
                  <a:pos x="13" y="91"/>
                </a:cxn>
                <a:cxn ang="0">
                  <a:pos x="17" y="81"/>
                </a:cxn>
                <a:cxn ang="0">
                  <a:pos x="23" y="58"/>
                </a:cxn>
                <a:cxn ang="0">
                  <a:pos x="23" y="58"/>
                </a:cxn>
                <a:cxn ang="0">
                  <a:pos x="25" y="45"/>
                </a:cxn>
                <a:cxn ang="0">
                  <a:pos x="28" y="32"/>
                </a:cxn>
                <a:cxn ang="0">
                  <a:pos x="30" y="26"/>
                </a:cxn>
                <a:cxn ang="0">
                  <a:pos x="33" y="20"/>
                </a:cxn>
                <a:cxn ang="0">
                  <a:pos x="36" y="14"/>
                </a:cxn>
                <a:cxn ang="0">
                  <a:pos x="40" y="8"/>
                </a:cxn>
                <a:cxn ang="0">
                  <a:pos x="40" y="8"/>
                </a:cxn>
                <a:cxn ang="0">
                  <a:pos x="41" y="6"/>
                </a:cxn>
                <a:cxn ang="0">
                  <a:pos x="41" y="4"/>
                </a:cxn>
                <a:cxn ang="0">
                  <a:pos x="40" y="3"/>
                </a:cxn>
                <a:cxn ang="0">
                  <a:pos x="39" y="1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5" y="0"/>
                </a:cxn>
                <a:cxn ang="0">
                  <a:pos x="33" y="1"/>
                </a:cxn>
                <a:cxn ang="0">
                  <a:pos x="33" y="1"/>
                </a:cxn>
              </a:cxnLst>
              <a:rect l="0" t="0" r="r" b="b"/>
              <a:pathLst>
                <a:path w="41" h="104">
                  <a:moveTo>
                    <a:pt x="33" y="1"/>
                  </a:moveTo>
                  <a:lnTo>
                    <a:pt x="33" y="1"/>
                  </a:lnTo>
                  <a:lnTo>
                    <a:pt x="29" y="6"/>
                  </a:lnTo>
                  <a:lnTo>
                    <a:pt x="26" y="12"/>
                  </a:lnTo>
                  <a:lnTo>
                    <a:pt x="20" y="23"/>
                  </a:lnTo>
                  <a:lnTo>
                    <a:pt x="16" y="35"/>
                  </a:lnTo>
                  <a:lnTo>
                    <a:pt x="13" y="48"/>
                  </a:lnTo>
                  <a:lnTo>
                    <a:pt x="8" y="73"/>
                  </a:lnTo>
                  <a:lnTo>
                    <a:pt x="5" y="86"/>
                  </a:lnTo>
                  <a:lnTo>
                    <a:pt x="1" y="97"/>
                  </a:lnTo>
                  <a:lnTo>
                    <a:pt x="1" y="97"/>
                  </a:lnTo>
                  <a:lnTo>
                    <a:pt x="0" y="99"/>
                  </a:lnTo>
                  <a:lnTo>
                    <a:pt x="1" y="101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9" y="102"/>
                  </a:lnTo>
                  <a:lnTo>
                    <a:pt x="13" y="91"/>
                  </a:lnTo>
                  <a:lnTo>
                    <a:pt x="17" y="81"/>
                  </a:lnTo>
                  <a:lnTo>
                    <a:pt x="23" y="58"/>
                  </a:lnTo>
                  <a:lnTo>
                    <a:pt x="23" y="58"/>
                  </a:lnTo>
                  <a:lnTo>
                    <a:pt x="25" y="45"/>
                  </a:lnTo>
                  <a:lnTo>
                    <a:pt x="28" y="32"/>
                  </a:lnTo>
                  <a:lnTo>
                    <a:pt x="30" y="26"/>
                  </a:lnTo>
                  <a:lnTo>
                    <a:pt x="33" y="20"/>
                  </a:lnTo>
                  <a:lnTo>
                    <a:pt x="36" y="14"/>
                  </a:lnTo>
                  <a:lnTo>
                    <a:pt x="40" y="8"/>
                  </a:lnTo>
                  <a:lnTo>
                    <a:pt x="40" y="8"/>
                  </a:lnTo>
                  <a:lnTo>
                    <a:pt x="41" y="6"/>
                  </a:lnTo>
                  <a:lnTo>
                    <a:pt x="41" y="4"/>
                  </a:lnTo>
                  <a:lnTo>
                    <a:pt x="40" y="3"/>
                  </a:lnTo>
                  <a:lnTo>
                    <a:pt x="39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3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7" name="Freeform 817"/>
            <p:cNvSpPr>
              <a:spLocks/>
            </p:cNvSpPr>
            <p:nvPr/>
          </p:nvSpPr>
          <p:spPr bwMode="auto">
            <a:xfrm>
              <a:off x="6719888" y="1743075"/>
              <a:ext cx="9525" cy="47625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5" y="1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1"/>
                </a:cxn>
                <a:cxn ang="0">
                  <a:pos x="7" y="2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8" y="25"/>
                </a:cxn>
                <a:cxn ang="0">
                  <a:pos x="8" y="44"/>
                </a:cxn>
                <a:cxn ang="0">
                  <a:pos x="8" y="55"/>
                </a:cxn>
                <a:cxn ang="0">
                  <a:pos x="7" y="65"/>
                </a:cxn>
                <a:cxn ang="0">
                  <a:pos x="4" y="74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3" y="91"/>
                </a:cxn>
                <a:cxn ang="0">
                  <a:pos x="4" y="91"/>
                </a:cxn>
                <a:cxn ang="0">
                  <a:pos x="7" y="91"/>
                </a:cxn>
                <a:cxn ang="0">
                  <a:pos x="8" y="91"/>
                </a:cxn>
                <a:cxn ang="0">
                  <a:pos x="9" y="89"/>
                </a:cxn>
                <a:cxn ang="0">
                  <a:pos x="9" y="89"/>
                </a:cxn>
                <a:cxn ang="0">
                  <a:pos x="13" y="79"/>
                </a:cxn>
                <a:cxn ang="0">
                  <a:pos x="15" y="68"/>
                </a:cxn>
                <a:cxn ang="0">
                  <a:pos x="17" y="58"/>
                </a:cxn>
                <a:cxn ang="0">
                  <a:pos x="17" y="48"/>
                </a:cxn>
                <a:cxn ang="0">
                  <a:pos x="17" y="26"/>
                </a:cxn>
                <a:cxn ang="0">
                  <a:pos x="16" y="4"/>
                </a:cxn>
                <a:cxn ang="0">
                  <a:pos x="16" y="4"/>
                </a:cxn>
              </a:cxnLst>
              <a:rect l="0" t="0" r="r" b="b"/>
              <a:pathLst>
                <a:path w="17" h="91">
                  <a:moveTo>
                    <a:pt x="16" y="4"/>
                  </a:moveTo>
                  <a:lnTo>
                    <a:pt x="16" y="4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7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8" y="25"/>
                  </a:lnTo>
                  <a:lnTo>
                    <a:pt x="8" y="44"/>
                  </a:lnTo>
                  <a:lnTo>
                    <a:pt x="8" y="55"/>
                  </a:lnTo>
                  <a:lnTo>
                    <a:pt x="7" y="65"/>
                  </a:lnTo>
                  <a:lnTo>
                    <a:pt x="4" y="7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7" y="91"/>
                  </a:lnTo>
                  <a:lnTo>
                    <a:pt x="8" y="91"/>
                  </a:lnTo>
                  <a:lnTo>
                    <a:pt x="9" y="89"/>
                  </a:lnTo>
                  <a:lnTo>
                    <a:pt x="9" y="89"/>
                  </a:lnTo>
                  <a:lnTo>
                    <a:pt x="13" y="79"/>
                  </a:lnTo>
                  <a:lnTo>
                    <a:pt x="15" y="68"/>
                  </a:lnTo>
                  <a:lnTo>
                    <a:pt x="17" y="58"/>
                  </a:lnTo>
                  <a:lnTo>
                    <a:pt x="17" y="48"/>
                  </a:lnTo>
                  <a:lnTo>
                    <a:pt x="17" y="2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8" name="Freeform 818"/>
            <p:cNvSpPr>
              <a:spLocks/>
            </p:cNvSpPr>
            <p:nvPr/>
          </p:nvSpPr>
          <p:spPr bwMode="auto">
            <a:xfrm>
              <a:off x="6754813" y="1758950"/>
              <a:ext cx="12700" cy="49213"/>
            </a:xfrm>
            <a:custGeom>
              <a:avLst/>
              <a:gdLst/>
              <a:ahLst/>
              <a:cxnLst>
                <a:cxn ang="0">
                  <a:pos x="24" y="5"/>
                </a:cxn>
                <a:cxn ang="0">
                  <a:pos x="24" y="5"/>
                </a:cxn>
                <a:cxn ang="0">
                  <a:pos x="24" y="3"/>
                </a:cxn>
                <a:cxn ang="0">
                  <a:pos x="23" y="1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7" y="1"/>
                </a:cxn>
                <a:cxn ang="0">
                  <a:pos x="16" y="3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18"/>
                </a:cxn>
                <a:cxn ang="0">
                  <a:pos x="13" y="30"/>
                </a:cxn>
                <a:cxn ang="0">
                  <a:pos x="11" y="42"/>
                </a:cxn>
                <a:cxn ang="0">
                  <a:pos x="8" y="55"/>
                </a:cxn>
                <a:cxn ang="0">
                  <a:pos x="8" y="55"/>
                </a:cxn>
                <a:cxn ang="0">
                  <a:pos x="5" y="63"/>
                </a:cxn>
                <a:cxn ang="0">
                  <a:pos x="2" y="72"/>
                </a:cxn>
                <a:cxn ang="0">
                  <a:pos x="0" y="76"/>
                </a:cxn>
                <a:cxn ang="0">
                  <a:pos x="0" y="82"/>
                </a:cxn>
                <a:cxn ang="0">
                  <a:pos x="2" y="86"/>
                </a:cxn>
                <a:cxn ang="0">
                  <a:pos x="4" y="90"/>
                </a:cxn>
                <a:cxn ang="0">
                  <a:pos x="4" y="90"/>
                </a:cxn>
                <a:cxn ang="0">
                  <a:pos x="5" y="91"/>
                </a:cxn>
                <a:cxn ang="0">
                  <a:pos x="7" y="92"/>
                </a:cxn>
                <a:cxn ang="0">
                  <a:pos x="8" y="92"/>
                </a:cxn>
                <a:cxn ang="0">
                  <a:pos x="10" y="91"/>
                </a:cxn>
                <a:cxn ang="0">
                  <a:pos x="11" y="90"/>
                </a:cxn>
                <a:cxn ang="0">
                  <a:pos x="12" y="88"/>
                </a:cxn>
                <a:cxn ang="0">
                  <a:pos x="12" y="87"/>
                </a:cxn>
                <a:cxn ang="0">
                  <a:pos x="12" y="85"/>
                </a:cxn>
                <a:cxn ang="0">
                  <a:pos x="12" y="85"/>
                </a:cxn>
                <a:cxn ang="0">
                  <a:pos x="10" y="82"/>
                </a:cxn>
                <a:cxn ang="0">
                  <a:pos x="10" y="77"/>
                </a:cxn>
                <a:cxn ang="0">
                  <a:pos x="11" y="72"/>
                </a:cxn>
                <a:cxn ang="0">
                  <a:pos x="13" y="68"/>
                </a:cxn>
                <a:cxn ang="0">
                  <a:pos x="16" y="59"/>
                </a:cxn>
                <a:cxn ang="0">
                  <a:pos x="18" y="51"/>
                </a:cxn>
                <a:cxn ang="0">
                  <a:pos x="18" y="51"/>
                </a:cxn>
                <a:cxn ang="0">
                  <a:pos x="20" y="39"/>
                </a:cxn>
                <a:cxn ang="0">
                  <a:pos x="22" y="28"/>
                </a:cxn>
                <a:cxn ang="0">
                  <a:pos x="24" y="17"/>
                </a:cxn>
                <a:cxn ang="0">
                  <a:pos x="24" y="5"/>
                </a:cxn>
                <a:cxn ang="0">
                  <a:pos x="24" y="5"/>
                </a:cxn>
              </a:cxnLst>
              <a:rect l="0" t="0" r="r" b="b"/>
              <a:pathLst>
                <a:path w="24" h="92">
                  <a:moveTo>
                    <a:pt x="24" y="5"/>
                  </a:moveTo>
                  <a:lnTo>
                    <a:pt x="24" y="5"/>
                  </a:lnTo>
                  <a:lnTo>
                    <a:pt x="24" y="3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7" y="1"/>
                  </a:lnTo>
                  <a:lnTo>
                    <a:pt x="16" y="3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18"/>
                  </a:lnTo>
                  <a:lnTo>
                    <a:pt x="13" y="30"/>
                  </a:lnTo>
                  <a:lnTo>
                    <a:pt x="11" y="42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5" y="63"/>
                  </a:lnTo>
                  <a:lnTo>
                    <a:pt x="2" y="72"/>
                  </a:lnTo>
                  <a:lnTo>
                    <a:pt x="0" y="76"/>
                  </a:lnTo>
                  <a:lnTo>
                    <a:pt x="0" y="82"/>
                  </a:lnTo>
                  <a:lnTo>
                    <a:pt x="2" y="86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5" y="91"/>
                  </a:lnTo>
                  <a:lnTo>
                    <a:pt x="7" y="92"/>
                  </a:lnTo>
                  <a:lnTo>
                    <a:pt x="8" y="92"/>
                  </a:lnTo>
                  <a:lnTo>
                    <a:pt x="10" y="91"/>
                  </a:lnTo>
                  <a:lnTo>
                    <a:pt x="11" y="90"/>
                  </a:lnTo>
                  <a:lnTo>
                    <a:pt x="12" y="88"/>
                  </a:lnTo>
                  <a:lnTo>
                    <a:pt x="12" y="87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0" y="82"/>
                  </a:lnTo>
                  <a:lnTo>
                    <a:pt x="10" y="77"/>
                  </a:lnTo>
                  <a:lnTo>
                    <a:pt x="11" y="72"/>
                  </a:lnTo>
                  <a:lnTo>
                    <a:pt x="13" y="68"/>
                  </a:lnTo>
                  <a:lnTo>
                    <a:pt x="16" y="59"/>
                  </a:lnTo>
                  <a:lnTo>
                    <a:pt x="18" y="51"/>
                  </a:lnTo>
                  <a:lnTo>
                    <a:pt x="18" y="51"/>
                  </a:lnTo>
                  <a:lnTo>
                    <a:pt x="20" y="39"/>
                  </a:lnTo>
                  <a:lnTo>
                    <a:pt x="22" y="28"/>
                  </a:lnTo>
                  <a:lnTo>
                    <a:pt x="24" y="17"/>
                  </a:lnTo>
                  <a:lnTo>
                    <a:pt x="24" y="5"/>
                  </a:lnTo>
                  <a:lnTo>
                    <a:pt x="24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9" name="Freeform 821"/>
            <p:cNvSpPr>
              <a:spLocks/>
            </p:cNvSpPr>
            <p:nvPr/>
          </p:nvSpPr>
          <p:spPr bwMode="auto">
            <a:xfrm>
              <a:off x="6418263" y="1346200"/>
              <a:ext cx="39688" cy="65088"/>
            </a:xfrm>
            <a:custGeom>
              <a:avLst/>
              <a:gdLst/>
              <a:ahLst/>
              <a:cxnLst>
                <a:cxn ang="0">
                  <a:pos x="63" y="3"/>
                </a:cxn>
                <a:cxn ang="0">
                  <a:pos x="63" y="3"/>
                </a:cxn>
                <a:cxn ang="0">
                  <a:pos x="61" y="12"/>
                </a:cxn>
                <a:cxn ang="0">
                  <a:pos x="59" y="19"/>
                </a:cxn>
                <a:cxn ang="0">
                  <a:pos x="52" y="33"/>
                </a:cxn>
                <a:cxn ang="0">
                  <a:pos x="43" y="48"/>
                </a:cxn>
                <a:cxn ang="0">
                  <a:pos x="33" y="61"/>
                </a:cxn>
                <a:cxn ang="0">
                  <a:pos x="24" y="75"/>
                </a:cxn>
                <a:cxn ang="0">
                  <a:pos x="15" y="88"/>
                </a:cxn>
                <a:cxn ang="0">
                  <a:pos x="6" y="102"/>
                </a:cxn>
                <a:cxn ang="0">
                  <a:pos x="3" y="110"/>
                </a:cxn>
                <a:cxn ang="0">
                  <a:pos x="0" y="117"/>
                </a:cxn>
                <a:cxn ang="0">
                  <a:pos x="0" y="117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2" y="122"/>
                </a:cxn>
                <a:cxn ang="0">
                  <a:pos x="3" y="123"/>
                </a:cxn>
                <a:cxn ang="0">
                  <a:pos x="5" y="123"/>
                </a:cxn>
                <a:cxn ang="0">
                  <a:pos x="6" y="123"/>
                </a:cxn>
                <a:cxn ang="0">
                  <a:pos x="8" y="121"/>
                </a:cxn>
                <a:cxn ang="0">
                  <a:pos x="10" y="120"/>
                </a:cxn>
                <a:cxn ang="0">
                  <a:pos x="10" y="120"/>
                </a:cxn>
                <a:cxn ang="0">
                  <a:pos x="13" y="112"/>
                </a:cxn>
                <a:cxn ang="0">
                  <a:pos x="16" y="105"/>
                </a:cxn>
                <a:cxn ang="0">
                  <a:pos x="24" y="90"/>
                </a:cxn>
                <a:cxn ang="0">
                  <a:pos x="33" y="77"/>
                </a:cxn>
                <a:cxn ang="0">
                  <a:pos x="43" y="63"/>
                </a:cxn>
                <a:cxn ang="0">
                  <a:pos x="52" y="50"/>
                </a:cxn>
                <a:cxn ang="0">
                  <a:pos x="61" y="36"/>
                </a:cxn>
                <a:cxn ang="0">
                  <a:pos x="67" y="22"/>
                </a:cxn>
                <a:cxn ang="0">
                  <a:pos x="70" y="14"/>
                </a:cxn>
                <a:cxn ang="0">
                  <a:pos x="73" y="6"/>
                </a:cxn>
                <a:cxn ang="0">
                  <a:pos x="73" y="6"/>
                </a:cxn>
                <a:cxn ang="0">
                  <a:pos x="73" y="4"/>
                </a:cxn>
                <a:cxn ang="0">
                  <a:pos x="71" y="2"/>
                </a:cxn>
                <a:cxn ang="0">
                  <a:pos x="70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0"/>
                </a:cxn>
                <a:cxn ang="0">
                  <a:pos x="64" y="1"/>
                </a:cxn>
                <a:cxn ang="0">
                  <a:pos x="63" y="3"/>
                </a:cxn>
                <a:cxn ang="0">
                  <a:pos x="63" y="3"/>
                </a:cxn>
              </a:cxnLst>
              <a:rect l="0" t="0" r="r" b="b"/>
              <a:pathLst>
                <a:path w="73" h="123">
                  <a:moveTo>
                    <a:pt x="63" y="3"/>
                  </a:moveTo>
                  <a:lnTo>
                    <a:pt x="63" y="3"/>
                  </a:lnTo>
                  <a:lnTo>
                    <a:pt x="61" y="12"/>
                  </a:lnTo>
                  <a:lnTo>
                    <a:pt x="59" y="19"/>
                  </a:lnTo>
                  <a:lnTo>
                    <a:pt x="52" y="33"/>
                  </a:lnTo>
                  <a:lnTo>
                    <a:pt x="43" y="48"/>
                  </a:lnTo>
                  <a:lnTo>
                    <a:pt x="33" y="61"/>
                  </a:lnTo>
                  <a:lnTo>
                    <a:pt x="24" y="75"/>
                  </a:lnTo>
                  <a:lnTo>
                    <a:pt x="15" y="88"/>
                  </a:lnTo>
                  <a:lnTo>
                    <a:pt x="6" y="102"/>
                  </a:lnTo>
                  <a:lnTo>
                    <a:pt x="3" y="110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2" y="122"/>
                  </a:lnTo>
                  <a:lnTo>
                    <a:pt x="3" y="123"/>
                  </a:lnTo>
                  <a:lnTo>
                    <a:pt x="5" y="123"/>
                  </a:lnTo>
                  <a:lnTo>
                    <a:pt x="6" y="123"/>
                  </a:lnTo>
                  <a:lnTo>
                    <a:pt x="8" y="121"/>
                  </a:lnTo>
                  <a:lnTo>
                    <a:pt x="10" y="120"/>
                  </a:lnTo>
                  <a:lnTo>
                    <a:pt x="10" y="120"/>
                  </a:lnTo>
                  <a:lnTo>
                    <a:pt x="13" y="112"/>
                  </a:lnTo>
                  <a:lnTo>
                    <a:pt x="16" y="105"/>
                  </a:lnTo>
                  <a:lnTo>
                    <a:pt x="24" y="90"/>
                  </a:lnTo>
                  <a:lnTo>
                    <a:pt x="33" y="77"/>
                  </a:lnTo>
                  <a:lnTo>
                    <a:pt x="43" y="63"/>
                  </a:lnTo>
                  <a:lnTo>
                    <a:pt x="52" y="50"/>
                  </a:lnTo>
                  <a:lnTo>
                    <a:pt x="61" y="36"/>
                  </a:lnTo>
                  <a:lnTo>
                    <a:pt x="67" y="22"/>
                  </a:lnTo>
                  <a:lnTo>
                    <a:pt x="70" y="14"/>
                  </a:lnTo>
                  <a:lnTo>
                    <a:pt x="73" y="6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1" y="2"/>
                  </a:lnTo>
                  <a:lnTo>
                    <a:pt x="70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4" y="1"/>
                  </a:lnTo>
                  <a:lnTo>
                    <a:pt x="63" y="3"/>
                  </a:lnTo>
                  <a:lnTo>
                    <a:pt x="63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0" name="Freeform 822"/>
            <p:cNvSpPr>
              <a:spLocks/>
            </p:cNvSpPr>
            <p:nvPr/>
          </p:nvSpPr>
          <p:spPr bwMode="auto">
            <a:xfrm>
              <a:off x="6462713" y="1366838"/>
              <a:ext cx="34925" cy="50800"/>
            </a:xfrm>
            <a:custGeom>
              <a:avLst/>
              <a:gdLst/>
              <a:ahLst/>
              <a:cxnLst>
                <a:cxn ang="0">
                  <a:pos x="58" y="2"/>
                </a:cxn>
                <a:cxn ang="0">
                  <a:pos x="58" y="2"/>
                </a:cxn>
                <a:cxn ang="0">
                  <a:pos x="42" y="24"/>
                </a:cxn>
                <a:cxn ang="0">
                  <a:pos x="29" y="46"/>
                </a:cxn>
                <a:cxn ang="0">
                  <a:pos x="1" y="90"/>
                </a:cxn>
                <a:cxn ang="0">
                  <a:pos x="1" y="90"/>
                </a:cxn>
                <a:cxn ang="0">
                  <a:pos x="0" y="92"/>
                </a:cxn>
                <a:cxn ang="0">
                  <a:pos x="1" y="94"/>
                </a:cxn>
                <a:cxn ang="0">
                  <a:pos x="1" y="95"/>
                </a:cxn>
                <a:cxn ang="0">
                  <a:pos x="3" y="97"/>
                </a:cxn>
                <a:cxn ang="0">
                  <a:pos x="4" y="97"/>
                </a:cxn>
                <a:cxn ang="0">
                  <a:pos x="6" y="97"/>
                </a:cxn>
                <a:cxn ang="0">
                  <a:pos x="8" y="97"/>
                </a:cxn>
                <a:cxn ang="0">
                  <a:pos x="9" y="95"/>
                </a:cxn>
                <a:cxn ang="0">
                  <a:pos x="9" y="95"/>
                </a:cxn>
                <a:cxn ang="0">
                  <a:pos x="37" y="51"/>
                </a:cxn>
                <a:cxn ang="0">
                  <a:pos x="50" y="28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7" y="3"/>
                </a:cxn>
                <a:cxn ang="0">
                  <a:pos x="66" y="2"/>
                </a:cxn>
                <a:cxn ang="0">
                  <a:pos x="65" y="1"/>
                </a:cxn>
                <a:cxn ang="0">
                  <a:pos x="61" y="0"/>
                </a:cxn>
                <a:cxn ang="0">
                  <a:pos x="60" y="0"/>
                </a:cxn>
                <a:cxn ang="0">
                  <a:pos x="58" y="2"/>
                </a:cxn>
                <a:cxn ang="0">
                  <a:pos x="58" y="2"/>
                </a:cxn>
              </a:cxnLst>
              <a:rect l="0" t="0" r="r" b="b"/>
              <a:pathLst>
                <a:path w="67" h="97">
                  <a:moveTo>
                    <a:pt x="58" y="2"/>
                  </a:moveTo>
                  <a:lnTo>
                    <a:pt x="58" y="2"/>
                  </a:lnTo>
                  <a:lnTo>
                    <a:pt x="42" y="24"/>
                  </a:lnTo>
                  <a:lnTo>
                    <a:pt x="29" y="4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0" y="92"/>
                  </a:lnTo>
                  <a:lnTo>
                    <a:pt x="1" y="94"/>
                  </a:lnTo>
                  <a:lnTo>
                    <a:pt x="1" y="95"/>
                  </a:lnTo>
                  <a:lnTo>
                    <a:pt x="3" y="97"/>
                  </a:lnTo>
                  <a:lnTo>
                    <a:pt x="4" y="97"/>
                  </a:lnTo>
                  <a:lnTo>
                    <a:pt x="6" y="97"/>
                  </a:lnTo>
                  <a:lnTo>
                    <a:pt x="8" y="97"/>
                  </a:lnTo>
                  <a:lnTo>
                    <a:pt x="9" y="95"/>
                  </a:lnTo>
                  <a:lnTo>
                    <a:pt x="9" y="95"/>
                  </a:lnTo>
                  <a:lnTo>
                    <a:pt x="37" y="51"/>
                  </a:lnTo>
                  <a:lnTo>
                    <a:pt x="50" y="28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7" y="3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1" y="0"/>
                  </a:lnTo>
                  <a:lnTo>
                    <a:pt x="60" y="0"/>
                  </a:lnTo>
                  <a:lnTo>
                    <a:pt x="58" y="2"/>
                  </a:lnTo>
                  <a:lnTo>
                    <a:pt x="5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1" name="Freeform 823"/>
            <p:cNvSpPr>
              <a:spLocks/>
            </p:cNvSpPr>
            <p:nvPr/>
          </p:nvSpPr>
          <p:spPr bwMode="auto">
            <a:xfrm>
              <a:off x="6569075" y="1604963"/>
              <a:ext cx="28575" cy="68263"/>
            </a:xfrm>
            <a:custGeom>
              <a:avLst/>
              <a:gdLst/>
              <a:ahLst/>
              <a:cxnLst>
                <a:cxn ang="0">
                  <a:pos x="45" y="3"/>
                </a:cxn>
                <a:cxn ang="0">
                  <a:pos x="45" y="3"/>
                </a:cxn>
                <a:cxn ang="0">
                  <a:pos x="43" y="10"/>
                </a:cxn>
                <a:cxn ang="0">
                  <a:pos x="40" y="16"/>
                </a:cxn>
                <a:cxn ang="0">
                  <a:pos x="32" y="29"/>
                </a:cxn>
                <a:cxn ang="0">
                  <a:pos x="25" y="41"/>
                </a:cxn>
                <a:cxn ang="0">
                  <a:pos x="22" y="47"/>
                </a:cxn>
                <a:cxn ang="0">
                  <a:pos x="20" y="53"/>
                </a:cxn>
                <a:cxn ang="0">
                  <a:pos x="20" y="53"/>
                </a:cxn>
                <a:cxn ang="0">
                  <a:pos x="14" y="71"/>
                </a:cxn>
                <a:cxn ang="0">
                  <a:pos x="9" y="89"/>
                </a:cxn>
                <a:cxn ang="0">
                  <a:pos x="3" y="106"/>
                </a:cxn>
                <a:cxn ang="0">
                  <a:pos x="1" y="115"/>
                </a:cxn>
                <a:cxn ang="0">
                  <a:pos x="0" y="125"/>
                </a:cxn>
                <a:cxn ang="0">
                  <a:pos x="0" y="125"/>
                </a:cxn>
                <a:cxn ang="0">
                  <a:pos x="1" y="127"/>
                </a:cxn>
                <a:cxn ang="0">
                  <a:pos x="2" y="128"/>
                </a:cxn>
                <a:cxn ang="0">
                  <a:pos x="3" y="129"/>
                </a:cxn>
                <a:cxn ang="0">
                  <a:pos x="5" y="129"/>
                </a:cxn>
                <a:cxn ang="0">
                  <a:pos x="6" y="129"/>
                </a:cxn>
                <a:cxn ang="0">
                  <a:pos x="9" y="128"/>
                </a:cxn>
                <a:cxn ang="0">
                  <a:pos x="10" y="127"/>
                </a:cxn>
                <a:cxn ang="0">
                  <a:pos x="10" y="125"/>
                </a:cxn>
                <a:cxn ang="0">
                  <a:pos x="10" y="125"/>
                </a:cxn>
                <a:cxn ang="0">
                  <a:pos x="12" y="108"/>
                </a:cxn>
                <a:cxn ang="0">
                  <a:pos x="16" y="93"/>
                </a:cxn>
                <a:cxn ang="0">
                  <a:pos x="21" y="78"/>
                </a:cxn>
                <a:cxn ang="0">
                  <a:pos x="28" y="64"/>
                </a:cxn>
                <a:cxn ang="0">
                  <a:pos x="42" y="35"/>
                </a:cxn>
                <a:cxn ang="0">
                  <a:pos x="49" y="20"/>
                </a:cxn>
                <a:cxn ang="0">
                  <a:pos x="54" y="6"/>
                </a:cxn>
                <a:cxn ang="0">
                  <a:pos x="54" y="6"/>
                </a:cxn>
                <a:cxn ang="0">
                  <a:pos x="54" y="4"/>
                </a:cxn>
                <a:cxn ang="0">
                  <a:pos x="54" y="2"/>
                </a:cxn>
                <a:cxn ang="0">
                  <a:pos x="53" y="1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8" y="1"/>
                </a:cxn>
                <a:cxn ang="0">
                  <a:pos x="46" y="2"/>
                </a:cxn>
                <a:cxn ang="0">
                  <a:pos x="45" y="3"/>
                </a:cxn>
                <a:cxn ang="0">
                  <a:pos x="45" y="3"/>
                </a:cxn>
              </a:cxnLst>
              <a:rect l="0" t="0" r="r" b="b"/>
              <a:pathLst>
                <a:path w="54" h="129">
                  <a:moveTo>
                    <a:pt x="45" y="3"/>
                  </a:moveTo>
                  <a:lnTo>
                    <a:pt x="45" y="3"/>
                  </a:lnTo>
                  <a:lnTo>
                    <a:pt x="43" y="10"/>
                  </a:lnTo>
                  <a:lnTo>
                    <a:pt x="40" y="16"/>
                  </a:lnTo>
                  <a:lnTo>
                    <a:pt x="32" y="29"/>
                  </a:lnTo>
                  <a:lnTo>
                    <a:pt x="25" y="41"/>
                  </a:lnTo>
                  <a:lnTo>
                    <a:pt x="22" y="47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14" y="71"/>
                  </a:lnTo>
                  <a:lnTo>
                    <a:pt x="9" y="89"/>
                  </a:lnTo>
                  <a:lnTo>
                    <a:pt x="3" y="106"/>
                  </a:lnTo>
                  <a:lnTo>
                    <a:pt x="1" y="115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1" y="127"/>
                  </a:lnTo>
                  <a:lnTo>
                    <a:pt x="2" y="128"/>
                  </a:lnTo>
                  <a:lnTo>
                    <a:pt x="3" y="129"/>
                  </a:lnTo>
                  <a:lnTo>
                    <a:pt x="5" y="129"/>
                  </a:lnTo>
                  <a:lnTo>
                    <a:pt x="6" y="129"/>
                  </a:lnTo>
                  <a:lnTo>
                    <a:pt x="9" y="128"/>
                  </a:lnTo>
                  <a:lnTo>
                    <a:pt x="10" y="127"/>
                  </a:lnTo>
                  <a:lnTo>
                    <a:pt x="10" y="125"/>
                  </a:lnTo>
                  <a:lnTo>
                    <a:pt x="10" y="125"/>
                  </a:lnTo>
                  <a:lnTo>
                    <a:pt x="12" y="108"/>
                  </a:lnTo>
                  <a:lnTo>
                    <a:pt x="16" y="93"/>
                  </a:lnTo>
                  <a:lnTo>
                    <a:pt x="21" y="78"/>
                  </a:lnTo>
                  <a:lnTo>
                    <a:pt x="28" y="64"/>
                  </a:lnTo>
                  <a:lnTo>
                    <a:pt x="42" y="35"/>
                  </a:lnTo>
                  <a:lnTo>
                    <a:pt x="49" y="20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54" y="4"/>
                  </a:lnTo>
                  <a:lnTo>
                    <a:pt x="54" y="2"/>
                  </a:lnTo>
                  <a:lnTo>
                    <a:pt x="53" y="1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8" y="1"/>
                  </a:lnTo>
                  <a:lnTo>
                    <a:pt x="46" y="2"/>
                  </a:lnTo>
                  <a:lnTo>
                    <a:pt x="45" y="3"/>
                  </a:lnTo>
                  <a:lnTo>
                    <a:pt x="45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2" name="Freeform 824"/>
            <p:cNvSpPr>
              <a:spLocks/>
            </p:cNvSpPr>
            <p:nvPr/>
          </p:nvSpPr>
          <p:spPr bwMode="auto">
            <a:xfrm>
              <a:off x="6619875" y="1614488"/>
              <a:ext cx="25400" cy="44450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40" y="2"/>
                </a:cxn>
                <a:cxn ang="0">
                  <a:pos x="32" y="11"/>
                </a:cxn>
                <a:cxn ang="0">
                  <a:pos x="25" y="19"/>
                </a:cxn>
                <a:cxn ang="0">
                  <a:pos x="19" y="28"/>
                </a:cxn>
                <a:cxn ang="0">
                  <a:pos x="13" y="39"/>
                </a:cxn>
                <a:cxn ang="0">
                  <a:pos x="8" y="49"/>
                </a:cxn>
                <a:cxn ang="0">
                  <a:pos x="4" y="59"/>
                </a:cxn>
                <a:cxn ang="0">
                  <a:pos x="1" y="71"/>
                </a:cxn>
                <a:cxn ang="0">
                  <a:pos x="0" y="81"/>
                </a:cxn>
                <a:cxn ang="0">
                  <a:pos x="0" y="81"/>
                </a:cxn>
                <a:cxn ang="0">
                  <a:pos x="0" y="83"/>
                </a:cxn>
                <a:cxn ang="0">
                  <a:pos x="1" y="85"/>
                </a:cxn>
                <a:cxn ang="0">
                  <a:pos x="3" y="86"/>
                </a:cxn>
                <a:cxn ang="0">
                  <a:pos x="5" y="86"/>
                </a:cxn>
                <a:cxn ang="0">
                  <a:pos x="6" y="86"/>
                </a:cxn>
                <a:cxn ang="0">
                  <a:pos x="9" y="85"/>
                </a:cxn>
                <a:cxn ang="0">
                  <a:pos x="10" y="83"/>
                </a:cxn>
                <a:cxn ang="0">
                  <a:pos x="10" y="81"/>
                </a:cxn>
                <a:cxn ang="0">
                  <a:pos x="10" y="81"/>
                </a:cxn>
                <a:cxn ang="0">
                  <a:pos x="11" y="71"/>
                </a:cxn>
                <a:cxn ang="0">
                  <a:pos x="14" y="61"/>
                </a:cxn>
                <a:cxn ang="0">
                  <a:pos x="17" y="51"/>
                </a:cxn>
                <a:cxn ang="0">
                  <a:pos x="22" y="42"/>
                </a:cxn>
                <a:cxn ang="0">
                  <a:pos x="27" y="33"/>
                </a:cxn>
                <a:cxn ang="0">
                  <a:pos x="33" y="24"/>
                </a:cxn>
                <a:cxn ang="0">
                  <a:pos x="40" y="16"/>
                </a:cxn>
                <a:cxn ang="0">
                  <a:pos x="47" y="9"/>
                </a:cxn>
                <a:cxn ang="0">
                  <a:pos x="47" y="9"/>
                </a:cxn>
                <a:cxn ang="0">
                  <a:pos x="48" y="8"/>
                </a:cxn>
                <a:cxn ang="0">
                  <a:pos x="48" y="5"/>
                </a:cxn>
                <a:cxn ang="0">
                  <a:pos x="47" y="3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3" y="0"/>
                </a:cxn>
                <a:cxn ang="0">
                  <a:pos x="42" y="1"/>
                </a:cxn>
                <a:cxn ang="0">
                  <a:pos x="40" y="2"/>
                </a:cxn>
                <a:cxn ang="0">
                  <a:pos x="40" y="2"/>
                </a:cxn>
              </a:cxnLst>
              <a:rect l="0" t="0" r="r" b="b"/>
              <a:pathLst>
                <a:path w="48" h="86">
                  <a:moveTo>
                    <a:pt x="40" y="2"/>
                  </a:moveTo>
                  <a:lnTo>
                    <a:pt x="40" y="2"/>
                  </a:lnTo>
                  <a:lnTo>
                    <a:pt x="32" y="11"/>
                  </a:lnTo>
                  <a:lnTo>
                    <a:pt x="25" y="19"/>
                  </a:lnTo>
                  <a:lnTo>
                    <a:pt x="19" y="28"/>
                  </a:lnTo>
                  <a:lnTo>
                    <a:pt x="13" y="39"/>
                  </a:lnTo>
                  <a:lnTo>
                    <a:pt x="8" y="49"/>
                  </a:lnTo>
                  <a:lnTo>
                    <a:pt x="4" y="59"/>
                  </a:lnTo>
                  <a:lnTo>
                    <a:pt x="1" y="71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83"/>
                  </a:lnTo>
                  <a:lnTo>
                    <a:pt x="1" y="85"/>
                  </a:lnTo>
                  <a:lnTo>
                    <a:pt x="3" y="86"/>
                  </a:lnTo>
                  <a:lnTo>
                    <a:pt x="5" y="86"/>
                  </a:lnTo>
                  <a:lnTo>
                    <a:pt x="6" y="86"/>
                  </a:lnTo>
                  <a:lnTo>
                    <a:pt x="9" y="85"/>
                  </a:lnTo>
                  <a:lnTo>
                    <a:pt x="10" y="83"/>
                  </a:lnTo>
                  <a:lnTo>
                    <a:pt x="10" y="81"/>
                  </a:lnTo>
                  <a:lnTo>
                    <a:pt x="10" y="81"/>
                  </a:lnTo>
                  <a:lnTo>
                    <a:pt x="11" y="71"/>
                  </a:lnTo>
                  <a:lnTo>
                    <a:pt x="14" y="61"/>
                  </a:lnTo>
                  <a:lnTo>
                    <a:pt x="17" y="51"/>
                  </a:lnTo>
                  <a:lnTo>
                    <a:pt x="22" y="42"/>
                  </a:lnTo>
                  <a:lnTo>
                    <a:pt x="27" y="33"/>
                  </a:lnTo>
                  <a:lnTo>
                    <a:pt x="33" y="24"/>
                  </a:lnTo>
                  <a:lnTo>
                    <a:pt x="40" y="16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8" y="8"/>
                  </a:lnTo>
                  <a:lnTo>
                    <a:pt x="48" y="5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0"/>
                  </a:lnTo>
                  <a:lnTo>
                    <a:pt x="42" y="1"/>
                  </a:lnTo>
                  <a:lnTo>
                    <a:pt x="40" y="2"/>
                  </a:lnTo>
                  <a:lnTo>
                    <a:pt x="4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3" name="Freeform 825"/>
            <p:cNvSpPr>
              <a:spLocks/>
            </p:cNvSpPr>
            <p:nvPr/>
          </p:nvSpPr>
          <p:spPr bwMode="auto">
            <a:xfrm>
              <a:off x="6659563" y="1624013"/>
              <a:ext cx="28575" cy="46038"/>
            </a:xfrm>
            <a:custGeom>
              <a:avLst/>
              <a:gdLst/>
              <a:ahLst/>
              <a:cxnLst>
                <a:cxn ang="0">
                  <a:pos x="44" y="2"/>
                </a:cxn>
                <a:cxn ang="0">
                  <a:pos x="44" y="2"/>
                </a:cxn>
                <a:cxn ang="0">
                  <a:pos x="38" y="10"/>
                </a:cxn>
                <a:cxn ang="0">
                  <a:pos x="32" y="17"/>
                </a:cxn>
                <a:cxn ang="0">
                  <a:pos x="25" y="26"/>
                </a:cxn>
                <a:cxn ang="0">
                  <a:pos x="19" y="34"/>
                </a:cxn>
                <a:cxn ang="0">
                  <a:pos x="19" y="34"/>
                </a:cxn>
                <a:cxn ang="0">
                  <a:pos x="13" y="44"/>
                </a:cxn>
                <a:cxn ang="0">
                  <a:pos x="9" y="56"/>
                </a:cxn>
                <a:cxn ang="0">
                  <a:pos x="5" y="67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79"/>
                </a:cxn>
                <a:cxn ang="0">
                  <a:pos x="0" y="82"/>
                </a:cxn>
                <a:cxn ang="0">
                  <a:pos x="2" y="85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3"/>
                </a:cxn>
                <a:cxn ang="0">
                  <a:pos x="8" y="83"/>
                </a:cxn>
                <a:cxn ang="0">
                  <a:pos x="16" y="63"/>
                </a:cxn>
                <a:cxn ang="0">
                  <a:pos x="26" y="42"/>
                </a:cxn>
                <a:cxn ang="0">
                  <a:pos x="26" y="42"/>
                </a:cxn>
                <a:cxn ang="0">
                  <a:pos x="28" y="37"/>
                </a:cxn>
                <a:cxn ang="0">
                  <a:pos x="31" y="33"/>
                </a:cxn>
                <a:cxn ang="0">
                  <a:pos x="38" y="25"/>
                </a:cxn>
                <a:cxn ang="0">
                  <a:pos x="46" y="15"/>
                </a:cxn>
                <a:cxn ang="0">
                  <a:pos x="52" y="7"/>
                </a:cxn>
                <a:cxn ang="0">
                  <a:pos x="52" y="7"/>
                </a:cxn>
                <a:cxn ang="0">
                  <a:pos x="53" y="5"/>
                </a:cxn>
                <a:cxn ang="0">
                  <a:pos x="52" y="3"/>
                </a:cxn>
                <a:cxn ang="0">
                  <a:pos x="52" y="2"/>
                </a:cxn>
                <a:cxn ang="0">
                  <a:pos x="50" y="0"/>
                </a:cxn>
                <a:cxn ang="0">
                  <a:pos x="49" y="0"/>
                </a:cxn>
                <a:cxn ang="0">
                  <a:pos x="47" y="0"/>
                </a:cxn>
                <a:cxn ang="0">
                  <a:pos x="45" y="1"/>
                </a:cxn>
                <a:cxn ang="0">
                  <a:pos x="44" y="2"/>
                </a:cxn>
                <a:cxn ang="0">
                  <a:pos x="44" y="2"/>
                </a:cxn>
              </a:cxnLst>
              <a:rect l="0" t="0" r="r" b="b"/>
              <a:pathLst>
                <a:path w="53" h="85">
                  <a:moveTo>
                    <a:pt x="44" y="2"/>
                  </a:moveTo>
                  <a:lnTo>
                    <a:pt x="44" y="2"/>
                  </a:lnTo>
                  <a:lnTo>
                    <a:pt x="38" y="10"/>
                  </a:lnTo>
                  <a:lnTo>
                    <a:pt x="32" y="17"/>
                  </a:lnTo>
                  <a:lnTo>
                    <a:pt x="25" y="26"/>
                  </a:lnTo>
                  <a:lnTo>
                    <a:pt x="19" y="34"/>
                  </a:lnTo>
                  <a:lnTo>
                    <a:pt x="19" y="34"/>
                  </a:lnTo>
                  <a:lnTo>
                    <a:pt x="13" y="44"/>
                  </a:lnTo>
                  <a:lnTo>
                    <a:pt x="9" y="56"/>
                  </a:lnTo>
                  <a:lnTo>
                    <a:pt x="5" y="67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79"/>
                  </a:lnTo>
                  <a:lnTo>
                    <a:pt x="0" y="82"/>
                  </a:lnTo>
                  <a:lnTo>
                    <a:pt x="2" y="85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3"/>
                  </a:lnTo>
                  <a:lnTo>
                    <a:pt x="8" y="83"/>
                  </a:lnTo>
                  <a:lnTo>
                    <a:pt x="16" y="63"/>
                  </a:lnTo>
                  <a:lnTo>
                    <a:pt x="26" y="42"/>
                  </a:lnTo>
                  <a:lnTo>
                    <a:pt x="26" y="42"/>
                  </a:lnTo>
                  <a:lnTo>
                    <a:pt x="28" y="37"/>
                  </a:lnTo>
                  <a:lnTo>
                    <a:pt x="31" y="33"/>
                  </a:lnTo>
                  <a:lnTo>
                    <a:pt x="38" y="25"/>
                  </a:lnTo>
                  <a:lnTo>
                    <a:pt x="46" y="15"/>
                  </a:lnTo>
                  <a:lnTo>
                    <a:pt x="52" y="7"/>
                  </a:lnTo>
                  <a:lnTo>
                    <a:pt x="52" y="7"/>
                  </a:lnTo>
                  <a:lnTo>
                    <a:pt x="53" y="5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7" y="0"/>
                  </a:lnTo>
                  <a:lnTo>
                    <a:pt x="45" y="1"/>
                  </a:lnTo>
                  <a:lnTo>
                    <a:pt x="44" y="2"/>
                  </a:lnTo>
                  <a:lnTo>
                    <a:pt x="4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4" name="Freeform 826"/>
            <p:cNvSpPr>
              <a:spLocks/>
            </p:cNvSpPr>
            <p:nvPr/>
          </p:nvSpPr>
          <p:spPr bwMode="auto">
            <a:xfrm>
              <a:off x="6746875" y="1463675"/>
              <a:ext cx="23813" cy="41275"/>
            </a:xfrm>
            <a:custGeom>
              <a:avLst/>
              <a:gdLst/>
              <a:ahLst/>
              <a:cxnLst>
                <a:cxn ang="0">
                  <a:pos x="39" y="1"/>
                </a:cxn>
                <a:cxn ang="0">
                  <a:pos x="39" y="1"/>
                </a:cxn>
                <a:cxn ang="0">
                  <a:pos x="32" y="10"/>
                </a:cxn>
                <a:cxn ang="0">
                  <a:pos x="27" y="18"/>
                </a:cxn>
                <a:cxn ang="0">
                  <a:pos x="22" y="27"/>
                </a:cxn>
                <a:cxn ang="0">
                  <a:pos x="18" y="35"/>
                </a:cxn>
                <a:cxn ang="0">
                  <a:pos x="9" y="54"/>
                </a:cxn>
                <a:cxn ang="0">
                  <a:pos x="5" y="63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4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7"/>
                </a:cxn>
                <a:cxn ang="0">
                  <a:pos x="8" y="77"/>
                </a:cxn>
                <a:cxn ang="0">
                  <a:pos x="13" y="68"/>
                </a:cxn>
                <a:cxn ang="0">
                  <a:pos x="18" y="59"/>
                </a:cxn>
                <a:cxn ang="0">
                  <a:pos x="26" y="42"/>
                </a:cxn>
                <a:cxn ang="0">
                  <a:pos x="30" y="32"/>
                </a:cxn>
                <a:cxn ang="0">
                  <a:pos x="34" y="24"/>
                </a:cxn>
                <a:cxn ang="0">
                  <a:pos x="39" y="16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46" y="6"/>
                </a:cxn>
                <a:cxn ang="0">
                  <a:pos x="46" y="4"/>
                </a:cxn>
                <a:cxn ang="0">
                  <a:pos x="46" y="3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40" y="0"/>
                </a:cxn>
                <a:cxn ang="0">
                  <a:pos x="39" y="1"/>
                </a:cxn>
                <a:cxn ang="0">
                  <a:pos x="39" y="1"/>
                </a:cxn>
              </a:cxnLst>
              <a:rect l="0" t="0" r="r" b="b"/>
              <a:pathLst>
                <a:path w="46" h="79">
                  <a:moveTo>
                    <a:pt x="39" y="1"/>
                  </a:moveTo>
                  <a:lnTo>
                    <a:pt x="39" y="1"/>
                  </a:lnTo>
                  <a:lnTo>
                    <a:pt x="32" y="10"/>
                  </a:lnTo>
                  <a:lnTo>
                    <a:pt x="27" y="18"/>
                  </a:lnTo>
                  <a:lnTo>
                    <a:pt x="22" y="27"/>
                  </a:lnTo>
                  <a:lnTo>
                    <a:pt x="18" y="35"/>
                  </a:lnTo>
                  <a:lnTo>
                    <a:pt x="9" y="54"/>
                  </a:lnTo>
                  <a:lnTo>
                    <a:pt x="5" y="6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7"/>
                  </a:lnTo>
                  <a:lnTo>
                    <a:pt x="8" y="77"/>
                  </a:lnTo>
                  <a:lnTo>
                    <a:pt x="13" y="68"/>
                  </a:lnTo>
                  <a:lnTo>
                    <a:pt x="18" y="59"/>
                  </a:lnTo>
                  <a:lnTo>
                    <a:pt x="26" y="42"/>
                  </a:lnTo>
                  <a:lnTo>
                    <a:pt x="30" y="32"/>
                  </a:lnTo>
                  <a:lnTo>
                    <a:pt x="34" y="24"/>
                  </a:lnTo>
                  <a:lnTo>
                    <a:pt x="39" y="16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46" y="6"/>
                  </a:lnTo>
                  <a:lnTo>
                    <a:pt x="46" y="4"/>
                  </a:lnTo>
                  <a:lnTo>
                    <a:pt x="46" y="3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9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5" name="Freeform 827"/>
            <p:cNvSpPr>
              <a:spLocks/>
            </p:cNvSpPr>
            <p:nvPr/>
          </p:nvSpPr>
          <p:spPr bwMode="auto">
            <a:xfrm>
              <a:off x="6792913" y="1493838"/>
              <a:ext cx="9525" cy="7938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" y="9"/>
                </a:cxn>
                <a:cxn ang="0">
                  <a:pos x="0" y="11"/>
                </a:cxn>
                <a:cxn ang="0">
                  <a:pos x="1" y="13"/>
                </a:cxn>
                <a:cxn ang="0">
                  <a:pos x="2" y="14"/>
                </a:cxn>
                <a:cxn ang="0">
                  <a:pos x="3" y="16"/>
                </a:cxn>
                <a:cxn ang="0">
                  <a:pos x="5" y="16"/>
                </a:cxn>
                <a:cxn ang="0">
                  <a:pos x="7" y="16"/>
                </a:cxn>
                <a:cxn ang="0">
                  <a:pos x="8" y="14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5" y="6"/>
                </a:cxn>
                <a:cxn ang="0">
                  <a:pos x="16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16" h="16">
                  <a:moveTo>
                    <a:pt x="8" y="1"/>
                  </a:moveTo>
                  <a:lnTo>
                    <a:pt x="2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2" y="14"/>
                  </a:lnTo>
                  <a:lnTo>
                    <a:pt x="3" y="16"/>
                  </a:lnTo>
                  <a:lnTo>
                    <a:pt x="5" y="16"/>
                  </a:lnTo>
                  <a:lnTo>
                    <a:pt x="7" y="16"/>
                  </a:lnTo>
                  <a:lnTo>
                    <a:pt x="8" y="14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5" y="6"/>
                  </a:lnTo>
                  <a:lnTo>
                    <a:pt x="16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6" name="Freeform 828"/>
            <p:cNvSpPr>
              <a:spLocks noEditPoints="1"/>
            </p:cNvSpPr>
            <p:nvPr/>
          </p:nvSpPr>
          <p:spPr bwMode="auto">
            <a:xfrm>
              <a:off x="6208713" y="1243013"/>
              <a:ext cx="706438" cy="620713"/>
            </a:xfrm>
            <a:custGeom>
              <a:avLst/>
              <a:gdLst/>
              <a:ahLst/>
              <a:cxnLst>
                <a:cxn ang="0">
                  <a:pos x="1208" y="1175"/>
                </a:cxn>
                <a:cxn ang="0">
                  <a:pos x="1095" y="1131"/>
                </a:cxn>
                <a:cxn ang="0">
                  <a:pos x="938" y="1062"/>
                </a:cxn>
                <a:cxn ang="0">
                  <a:pos x="899" y="1051"/>
                </a:cxn>
                <a:cxn ang="0">
                  <a:pos x="728" y="1088"/>
                </a:cxn>
                <a:cxn ang="0">
                  <a:pos x="531" y="1080"/>
                </a:cxn>
                <a:cxn ang="0">
                  <a:pos x="322" y="1026"/>
                </a:cxn>
                <a:cxn ang="0">
                  <a:pos x="161" y="920"/>
                </a:cxn>
                <a:cxn ang="0">
                  <a:pos x="51" y="762"/>
                </a:cxn>
                <a:cxn ang="0">
                  <a:pos x="8" y="609"/>
                </a:cxn>
                <a:cxn ang="0">
                  <a:pos x="4" y="424"/>
                </a:cxn>
                <a:cxn ang="0">
                  <a:pos x="39" y="285"/>
                </a:cxn>
                <a:cxn ang="0">
                  <a:pos x="97" y="185"/>
                </a:cxn>
                <a:cxn ang="0">
                  <a:pos x="167" y="114"/>
                </a:cxn>
                <a:cxn ang="0">
                  <a:pos x="255" y="62"/>
                </a:cxn>
                <a:cxn ang="0">
                  <a:pos x="439" y="14"/>
                </a:cxn>
                <a:cxn ang="0">
                  <a:pos x="700" y="5"/>
                </a:cxn>
                <a:cxn ang="0">
                  <a:pos x="714" y="7"/>
                </a:cxn>
                <a:cxn ang="0">
                  <a:pos x="803" y="0"/>
                </a:cxn>
                <a:cxn ang="0">
                  <a:pos x="994" y="43"/>
                </a:cxn>
                <a:cxn ang="0">
                  <a:pos x="1175" y="156"/>
                </a:cxn>
                <a:cxn ang="0">
                  <a:pos x="1247" y="243"/>
                </a:cxn>
                <a:cxn ang="0">
                  <a:pos x="1289" y="328"/>
                </a:cxn>
                <a:cxn ang="0">
                  <a:pos x="1324" y="456"/>
                </a:cxn>
                <a:cxn ang="0">
                  <a:pos x="1336" y="593"/>
                </a:cxn>
                <a:cxn ang="0">
                  <a:pos x="1319" y="726"/>
                </a:cxn>
                <a:cxn ang="0">
                  <a:pos x="1266" y="842"/>
                </a:cxn>
                <a:cxn ang="0">
                  <a:pos x="1204" y="907"/>
                </a:cxn>
                <a:cxn ang="0">
                  <a:pos x="1205" y="990"/>
                </a:cxn>
                <a:cxn ang="0">
                  <a:pos x="1239" y="1150"/>
                </a:cxn>
                <a:cxn ang="0">
                  <a:pos x="1234" y="1167"/>
                </a:cxn>
                <a:cxn ang="0">
                  <a:pos x="912" y="999"/>
                </a:cxn>
                <a:cxn ang="0">
                  <a:pos x="967" y="1032"/>
                </a:cxn>
                <a:cxn ang="0">
                  <a:pos x="1119" y="1098"/>
                </a:cxn>
                <a:cxn ang="0">
                  <a:pos x="1181" y="1067"/>
                </a:cxn>
                <a:cxn ang="0">
                  <a:pos x="1156" y="912"/>
                </a:cxn>
                <a:cxn ang="0">
                  <a:pos x="1170" y="893"/>
                </a:cxn>
                <a:cxn ang="0">
                  <a:pos x="1193" y="864"/>
                </a:cxn>
                <a:cxn ang="0">
                  <a:pos x="1262" y="762"/>
                </a:cxn>
                <a:cxn ang="0">
                  <a:pos x="1294" y="636"/>
                </a:cxn>
                <a:cxn ang="0">
                  <a:pos x="1293" y="502"/>
                </a:cxn>
                <a:cxn ang="0">
                  <a:pos x="1265" y="373"/>
                </a:cxn>
                <a:cxn ang="0">
                  <a:pos x="1214" y="265"/>
                </a:cxn>
                <a:cxn ang="0">
                  <a:pos x="1124" y="168"/>
                </a:cxn>
                <a:cxn ang="0">
                  <a:pos x="962" y="75"/>
                </a:cxn>
                <a:cxn ang="0">
                  <a:pos x="786" y="39"/>
                </a:cxn>
                <a:cxn ang="0">
                  <a:pos x="705" y="49"/>
                </a:cxn>
                <a:cxn ang="0">
                  <a:pos x="686" y="45"/>
                </a:cxn>
                <a:cxn ang="0">
                  <a:pos x="459" y="52"/>
                </a:cxn>
                <a:cxn ang="0">
                  <a:pos x="295" y="89"/>
                </a:cxn>
                <a:cxn ang="0">
                  <a:pos x="184" y="153"/>
                </a:cxn>
                <a:cxn ang="0">
                  <a:pos x="109" y="238"/>
                </a:cxn>
                <a:cxn ang="0">
                  <a:pos x="62" y="340"/>
                </a:cxn>
                <a:cxn ang="0">
                  <a:pos x="40" y="448"/>
                </a:cxn>
                <a:cxn ang="0">
                  <a:pos x="55" y="647"/>
                </a:cxn>
                <a:cxn ang="0">
                  <a:pos x="121" y="805"/>
                </a:cxn>
                <a:cxn ang="0">
                  <a:pos x="251" y="941"/>
                </a:cxn>
                <a:cxn ang="0">
                  <a:pos x="434" y="1017"/>
                </a:cxn>
                <a:cxn ang="0">
                  <a:pos x="592" y="1043"/>
                </a:cxn>
                <a:cxn ang="0">
                  <a:pos x="736" y="1045"/>
                </a:cxn>
                <a:cxn ang="0">
                  <a:pos x="890" y="1012"/>
                </a:cxn>
                <a:cxn ang="0">
                  <a:pos x="900" y="1005"/>
                </a:cxn>
              </a:cxnLst>
              <a:rect l="0" t="0" r="r" b="b"/>
              <a:pathLst>
                <a:path w="1336" h="1175">
                  <a:moveTo>
                    <a:pt x="1214" y="1175"/>
                  </a:moveTo>
                  <a:lnTo>
                    <a:pt x="1214" y="1175"/>
                  </a:lnTo>
                  <a:lnTo>
                    <a:pt x="1210" y="1175"/>
                  </a:lnTo>
                  <a:lnTo>
                    <a:pt x="1209" y="1175"/>
                  </a:lnTo>
                  <a:lnTo>
                    <a:pt x="1208" y="1175"/>
                  </a:lnTo>
                  <a:lnTo>
                    <a:pt x="1208" y="1175"/>
                  </a:lnTo>
                  <a:lnTo>
                    <a:pt x="1202" y="1174"/>
                  </a:lnTo>
                  <a:lnTo>
                    <a:pt x="1198" y="1173"/>
                  </a:lnTo>
                  <a:lnTo>
                    <a:pt x="1198" y="1173"/>
                  </a:lnTo>
                  <a:lnTo>
                    <a:pt x="1172" y="1162"/>
                  </a:lnTo>
                  <a:lnTo>
                    <a:pt x="1147" y="1152"/>
                  </a:lnTo>
                  <a:lnTo>
                    <a:pt x="1095" y="1131"/>
                  </a:lnTo>
                  <a:lnTo>
                    <a:pt x="1095" y="1131"/>
                  </a:lnTo>
                  <a:lnTo>
                    <a:pt x="1050" y="1113"/>
                  </a:lnTo>
                  <a:lnTo>
                    <a:pt x="1005" y="1095"/>
                  </a:lnTo>
                  <a:lnTo>
                    <a:pt x="982" y="1084"/>
                  </a:lnTo>
                  <a:lnTo>
                    <a:pt x="960" y="1073"/>
                  </a:lnTo>
                  <a:lnTo>
                    <a:pt x="938" y="1062"/>
                  </a:lnTo>
                  <a:lnTo>
                    <a:pt x="918" y="1048"/>
                  </a:lnTo>
                  <a:lnTo>
                    <a:pt x="911" y="1044"/>
                  </a:lnTo>
                  <a:lnTo>
                    <a:pt x="904" y="1048"/>
                  </a:lnTo>
                  <a:lnTo>
                    <a:pt x="904" y="1048"/>
                  </a:lnTo>
                  <a:lnTo>
                    <a:pt x="899" y="1051"/>
                  </a:lnTo>
                  <a:lnTo>
                    <a:pt x="899" y="1051"/>
                  </a:lnTo>
                  <a:lnTo>
                    <a:pt x="873" y="1061"/>
                  </a:lnTo>
                  <a:lnTo>
                    <a:pt x="847" y="1068"/>
                  </a:lnTo>
                  <a:lnTo>
                    <a:pt x="819" y="1075"/>
                  </a:lnTo>
                  <a:lnTo>
                    <a:pt x="789" y="1080"/>
                  </a:lnTo>
                  <a:lnTo>
                    <a:pt x="759" y="1084"/>
                  </a:lnTo>
                  <a:lnTo>
                    <a:pt x="728" y="1088"/>
                  </a:lnTo>
                  <a:lnTo>
                    <a:pt x="696" y="1090"/>
                  </a:lnTo>
                  <a:lnTo>
                    <a:pt x="664" y="1090"/>
                  </a:lnTo>
                  <a:lnTo>
                    <a:pt x="664" y="1090"/>
                  </a:lnTo>
                  <a:lnTo>
                    <a:pt x="620" y="1089"/>
                  </a:lnTo>
                  <a:lnTo>
                    <a:pt x="576" y="1086"/>
                  </a:lnTo>
                  <a:lnTo>
                    <a:pt x="531" y="1080"/>
                  </a:lnTo>
                  <a:lnTo>
                    <a:pt x="488" y="1073"/>
                  </a:lnTo>
                  <a:lnTo>
                    <a:pt x="445" y="1064"/>
                  </a:lnTo>
                  <a:lnTo>
                    <a:pt x="402" y="1052"/>
                  </a:lnTo>
                  <a:lnTo>
                    <a:pt x="361" y="1040"/>
                  </a:lnTo>
                  <a:lnTo>
                    <a:pt x="322" y="1026"/>
                  </a:lnTo>
                  <a:lnTo>
                    <a:pt x="322" y="1026"/>
                  </a:lnTo>
                  <a:lnTo>
                    <a:pt x="292" y="1012"/>
                  </a:lnTo>
                  <a:lnTo>
                    <a:pt x="263" y="997"/>
                  </a:lnTo>
                  <a:lnTo>
                    <a:pt x="235" y="980"/>
                  </a:lnTo>
                  <a:lnTo>
                    <a:pt x="209" y="962"/>
                  </a:lnTo>
                  <a:lnTo>
                    <a:pt x="184" y="942"/>
                  </a:lnTo>
                  <a:lnTo>
                    <a:pt x="161" y="920"/>
                  </a:lnTo>
                  <a:lnTo>
                    <a:pt x="138" y="898"/>
                  </a:lnTo>
                  <a:lnTo>
                    <a:pt x="117" y="873"/>
                  </a:lnTo>
                  <a:lnTo>
                    <a:pt x="99" y="847"/>
                  </a:lnTo>
                  <a:lnTo>
                    <a:pt x="81" y="820"/>
                  </a:lnTo>
                  <a:lnTo>
                    <a:pt x="66" y="792"/>
                  </a:lnTo>
                  <a:lnTo>
                    <a:pt x="51" y="762"/>
                  </a:lnTo>
                  <a:lnTo>
                    <a:pt x="39" y="732"/>
                  </a:lnTo>
                  <a:lnTo>
                    <a:pt x="28" y="700"/>
                  </a:lnTo>
                  <a:lnTo>
                    <a:pt x="19" y="668"/>
                  </a:lnTo>
                  <a:lnTo>
                    <a:pt x="12" y="634"/>
                  </a:lnTo>
                  <a:lnTo>
                    <a:pt x="12" y="634"/>
                  </a:lnTo>
                  <a:lnTo>
                    <a:pt x="8" y="609"/>
                  </a:lnTo>
                  <a:lnTo>
                    <a:pt x="5" y="582"/>
                  </a:lnTo>
                  <a:lnTo>
                    <a:pt x="2" y="554"/>
                  </a:lnTo>
                  <a:lnTo>
                    <a:pt x="1" y="524"/>
                  </a:lnTo>
                  <a:lnTo>
                    <a:pt x="0" y="492"/>
                  </a:lnTo>
                  <a:lnTo>
                    <a:pt x="1" y="459"/>
                  </a:lnTo>
                  <a:lnTo>
                    <a:pt x="4" y="424"/>
                  </a:lnTo>
                  <a:lnTo>
                    <a:pt x="9" y="389"/>
                  </a:lnTo>
                  <a:lnTo>
                    <a:pt x="16" y="354"/>
                  </a:lnTo>
                  <a:lnTo>
                    <a:pt x="21" y="337"/>
                  </a:lnTo>
                  <a:lnTo>
                    <a:pt x="26" y="320"/>
                  </a:lnTo>
                  <a:lnTo>
                    <a:pt x="33" y="303"/>
                  </a:lnTo>
                  <a:lnTo>
                    <a:pt x="39" y="285"/>
                  </a:lnTo>
                  <a:lnTo>
                    <a:pt x="46" y="267"/>
                  </a:lnTo>
                  <a:lnTo>
                    <a:pt x="54" y="251"/>
                  </a:lnTo>
                  <a:lnTo>
                    <a:pt x="64" y="234"/>
                  </a:lnTo>
                  <a:lnTo>
                    <a:pt x="74" y="218"/>
                  </a:lnTo>
                  <a:lnTo>
                    <a:pt x="84" y="201"/>
                  </a:lnTo>
                  <a:lnTo>
                    <a:pt x="97" y="185"/>
                  </a:lnTo>
                  <a:lnTo>
                    <a:pt x="109" y="169"/>
                  </a:lnTo>
                  <a:lnTo>
                    <a:pt x="123" y="154"/>
                  </a:lnTo>
                  <a:lnTo>
                    <a:pt x="138" y="139"/>
                  </a:lnTo>
                  <a:lnTo>
                    <a:pt x="153" y="125"/>
                  </a:lnTo>
                  <a:lnTo>
                    <a:pt x="153" y="125"/>
                  </a:lnTo>
                  <a:lnTo>
                    <a:pt x="167" y="114"/>
                  </a:lnTo>
                  <a:lnTo>
                    <a:pt x="180" y="103"/>
                  </a:lnTo>
                  <a:lnTo>
                    <a:pt x="195" y="94"/>
                  </a:lnTo>
                  <a:lnTo>
                    <a:pt x="209" y="86"/>
                  </a:lnTo>
                  <a:lnTo>
                    <a:pt x="224" y="76"/>
                  </a:lnTo>
                  <a:lnTo>
                    <a:pt x="239" y="69"/>
                  </a:lnTo>
                  <a:lnTo>
                    <a:pt x="255" y="62"/>
                  </a:lnTo>
                  <a:lnTo>
                    <a:pt x="270" y="56"/>
                  </a:lnTo>
                  <a:lnTo>
                    <a:pt x="303" y="43"/>
                  </a:lnTo>
                  <a:lnTo>
                    <a:pt x="336" y="34"/>
                  </a:lnTo>
                  <a:lnTo>
                    <a:pt x="369" y="26"/>
                  </a:lnTo>
                  <a:lnTo>
                    <a:pt x="403" y="20"/>
                  </a:lnTo>
                  <a:lnTo>
                    <a:pt x="439" y="14"/>
                  </a:lnTo>
                  <a:lnTo>
                    <a:pt x="473" y="11"/>
                  </a:lnTo>
                  <a:lnTo>
                    <a:pt x="507" y="8"/>
                  </a:lnTo>
                  <a:lnTo>
                    <a:pt x="541" y="6"/>
                  </a:lnTo>
                  <a:lnTo>
                    <a:pt x="607" y="5"/>
                  </a:lnTo>
                  <a:lnTo>
                    <a:pt x="669" y="5"/>
                  </a:lnTo>
                  <a:lnTo>
                    <a:pt x="700" y="5"/>
                  </a:lnTo>
                  <a:lnTo>
                    <a:pt x="700" y="5"/>
                  </a:lnTo>
                  <a:lnTo>
                    <a:pt x="704" y="5"/>
                  </a:lnTo>
                  <a:lnTo>
                    <a:pt x="708" y="6"/>
                  </a:lnTo>
                  <a:lnTo>
                    <a:pt x="711" y="7"/>
                  </a:lnTo>
                  <a:lnTo>
                    <a:pt x="714" y="7"/>
                  </a:lnTo>
                  <a:lnTo>
                    <a:pt x="714" y="7"/>
                  </a:lnTo>
                  <a:lnTo>
                    <a:pt x="732" y="4"/>
                  </a:lnTo>
                  <a:lnTo>
                    <a:pt x="749" y="2"/>
                  </a:lnTo>
                  <a:lnTo>
                    <a:pt x="768" y="1"/>
                  </a:lnTo>
                  <a:lnTo>
                    <a:pt x="787" y="0"/>
                  </a:lnTo>
                  <a:lnTo>
                    <a:pt x="787" y="0"/>
                  </a:lnTo>
                  <a:lnTo>
                    <a:pt x="803" y="0"/>
                  </a:lnTo>
                  <a:lnTo>
                    <a:pt x="821" y="1"/>
                  </a:lnTo>
                  <a:lnTo>
                    <a:pt x="856" y="5"/>
                  </a:lnTo>
                  <a:lnTo>
                    <a:pt x="891" y="11"/>
                  </a:lnTo>
                  <a:lnTo>
                    <a:pt x="926" y="21"/>
                  </a:lnTo>
                  <a:lnTo>
                    <a:pt x="960" y="31"/>
                  </a:lnTo>
                  <a:lnTo>
                    <a:pt x="994" y="43"/>
                  </a:lnTo>
                  <a:lnTo>
                    <a:pt x="1028" y="59"/>
                  </a:lnTo>
                  <a:lnTo>
                    <a:pt x="1060" y="75"/>
                  </a:lnTo>
                  <a:lnTo>
                    <a:pt x="1091" y="93"/>
                  </a:lnTo>
                  <a:lnTo>
                    <a:pt x="1121" y="112"/>
                  </a:lnTo>
                  <a:lnTo>
                    <a:pt x="1149" y="134"/>
                  </a:lnTo>
                  <a:lnTo>
                    <a:pt x="1175" y="156"/>
                  </a:lnTo>
                  <a:lnTo>
                    <a:pt x="1199" y="180"/>
                  </a:lnTo>
                  <a:lnTo>
                    <a:pt x="1210" y="192"/>
                  </a:lnTo>
                  <a:lnTo>
                    <a:pt x="1220" y="204"/>
                  </a:lnTo>
                  <a:lnTo>
                    <a:pt x="1230" y="217"/>
                  </a:lnTo>
                  <a:lnTo>
                    <a:pt x="1239" y="229"/>
                  </a:lnTo>
                  <a:lnTo>
                    <a:pt x="1247" y="243"/>
                  </a:lnTo>
                  <a:lnTo>
                    <a:pt x="1256" y="255"/>
                  </a:lnTo>
                  <a:lnTo>
                    <a:pt x="1256" y="255"/>
                  </a:lnTo>
                  <a:lnTo>
                    <a:pt x="1264" y="273"/>
                  </a:lnTo>
                  <a:lnTo>
                    <a:pt x="1272" y="290"/>
                  </a:lnTo>
                  <a:lnTo>
                    <a:pt x="1280" y="310"/>
                  </a:lnTo>
                  <a:lnTo>
                    <a:pt x="1289" y="328"/>
                  </a:lnTo>
                  <a:lnTo>
                    <a:pt x="1296" y="349"/>
                  </a:lnTo>
                  <a:lnTo>
                    <a:pt x="1302" y="370"/>
                  </a:lnTo>
                  <a:lnTo>
                    <a:pt x="1308" y="390"/>
                  </a:lnTo>
                  <a:lnTo>
                    <a:pt x="1314" y="412"/>
                  </a:lnTo>
                  <a:lnTo>
                    <a:pt x="1320" y="434"/>
                  </a:lnTo>
                  <a:lnTo>
                    <a:pt x="1324" y="456"/>
                  </a:lnTo>
                  <a:lnTo>
                    <a:pt x="1328" y="478"/>
                  </a:lnTo>
                  <a:lnTo>
                    <a:pt x="1331" y="501"/>
                  </a:lnTo>
                  <a:lnTo>
                    <a:pt x="1333" y="524"/>
                  </a:lnTo>
                  <a:lnTo>
                    <a:pt x="1335" y="547"/>
                  </a:lnTo>
                  <a:lnTo>
                    <a:pt x="1336" y="570"/>
                  </a:lnTo>
                  <a:lnTo>
                    <a:pt x="1336" y="593"/>
                  </a:lnTo>
                  <a:lnTo>
                    <a:pt x="1335" y="616"/>
                  </a:lnTo>
                  <a:lnTo>
                    <a:pt x="1334" y="638"/>
                  </a:lnTo>
                  <a:lnTo>
                    <a:pt x="1332" y="660"/>
                  </a:lnTo>
                  <a:lnTo>
                    <a:pt x="1328" y="683"/>
                  </a:lnTo>
                  <a:lnTo>
                    <a:pt x="1324" y="704"/>
                  </a:lnTo>
                  <a:lnTo>
                    <a:pt x="1319" y="726"/>
                  </a:lnTo>
                  <a:lnTo>
                    <a:pt x="1312" y="747"/>
                  </a:lnTo>
                  <a:lnTo>
                    <a:pt x="1305" y="767"/>
                  </a:lnTo>
                  <a:lnTo>
                    <a:pt x="1297" y="787"/>
                  </a:lnTo>
                  <a:lnTo>
                    <a:pt x="1288" y="806"/>
                  </a:lnTo>
                  <a:lnTo>
                    <a:pt x="1277" y="824"/>
                  </a:lnTo>
                  <a:lnTo>
                    <a:pt x="1266" y="842"/>
                  </a:lnTo>
                  <a:lnTo>
                    <a:pt x="1253" y="859"/>
                  </a:lnTo>
                  <a:lnTo>
                    <a:pt x="1239" y="875"/>
                  </a:lnTo>
                  <a:lnTo>
                    <a:pt x="1225" y="890"/>
                  </a:lnTo>
                  <a:lnTo>
                    <a:pt x="1208" y="904"/>
                  </a:lnTo>
                  <a:lnTo>
                    <a:pt x="1208" y="904"/>
                  </a:lnTo>
                  <a:lnTo>
                    <a:pt x="1204" y="907"/>
                  </a:lnTo>
                  <a:lnTo>
                    <a:pt x="1197" y="911"/>
                  </a:lnTo>
                  <a:lnTo>
                    <a:pt x="1197" y="918"/>
                  </a:lnTo>
                  <a:lnTo>
                    <a:pt x="1197" y="918"/>
                  </a:lnTo>
                  <a:lnTo>
                    <a:pt x="1198" y="937"/>
                  </a:lnTo>
                  <a:lnTo>
                    <a:pt x="1200" y="954"/>
                  </a:lnTo>
                  <a:lnTo>
                    <a:pt x="1205" y="990"/>
                  </a:lnTo>
                  <a:lnTo>
                    <a:pt x="1212" y="1026"/>
                  </a:lnTo>
                  <a:lnTo>
                    <a:pt x="1220" y="1061"/>
                  </a:lnTo>
                  <a:lnTo>
                    <a:pt x="1220" y="1061"/>
                  </a:lnTo>
                  <a:lnTo>
                    <a:pt x="1231" y="1104"/>
                  </a:lnTo>
                  <a:lnTo>
                    <a:pt x="1235" y="1127"/>
                  </a:lnTo>
                  <a:lnTo>
                    <a:pt x="1239" y="1150"/>
                  </a:lnTo>
                  <a:lnTo>
                    <a:pt x="1239" y="1150"/>
                  </a:lnTo>
                  <a:lnTo>
                    <a:pt x="1239" y="1154"/>
                  </a:lnTo>
                  <a:lnTo>
                    <a:pt x="1238" y="1159"/>
                  </a:lnTo>
                  <a:lnTo>
                    <a:pt x="1236" y="1163"/>
                  </a:lnTo>
                  <a:lnTo>
                    <a:pt x="1234" y="1167"/>
                  </a:lnTo>
                  <a:lnTo>
                    <a:pt x="1234" y="1167"/>
                  </a:lnTo>
                  <a:lnTo>
                    <a:pt x="1230" y="1170"/>
                  </a:lnTo>
                  <a:lnTo>
                    <a:pt x="1225" y="1173"/>
                  </a:lnTo>
                  <a:lnTo>
                    <a:pt x="1219" y="1175"/>
                  </a:lnTo>
                  <a:lnTo>
                    <a:pt x="1214" y="1175"/>
                  </a:lnTo>
                  <a:lnTo>
                    <a:pt x="1214" y="1175"/>
                  </a:lnTo>
                  <a:close/>
                  <a:moveTo>
                    <a:pt x="912" y="999"/>
                  </a:moveTo>
                  <a:lnTo>
                    <a:pt x="912" y="999"/>
                  </a:lnTo>
                  <a:lnTo>
                    <a:pt x="916" y="1000"/>
                  </a:lnTo>
                  <a:lnTo>
                    <a:pt x="920" y="1003"/>
                  </a:lnTo>
                  <a:lnTo>
                    <a:pt x="920" y="1003"/>
                  </a:lnTo>
                  <a:lnTo>
                    <a:pt x="944" y="1018"/>
                  </a:lnTo>
                  <a:lnTo>
                    <a:pt x="967" y="1032"/>
                  </a:lnTo>
                  <a:lnTo>
                    <a:pt x="992" y="1045"/>
                  </a:lnTo>
                  <a:lnTo>
                    <a:pt x="1017" y="1057"/>
                  </a:lnTo>
                  <a:lnTo>
                    <a:pt x="1043" y="1068"/>
                  </a:lnTo>
                  <a:lnTo>
                    <a:pt x="1069" y="1078"/>
                  </a:lnTo>
                  <a:lnTo>
                    <a:pt x="1119" y="1098"/>
                  </a:lnTo>
                  <a:lnTo>
                    <a:pt x="1119" y="1098"/>
                  </a:lnTo>
                  <a:lnTo>
                    <a:pt x="1173" y="1120"/>
                  </a:lnTo>
                  <a:lnTo>
                    <a:pt x="1195" y="1128"/>
                  </a:lnTo>
                  <a:lnTo>
                    <a:pt x="1189" y="1105"/>
                  </a:lnTo>
                  <a:lnTo>
                    <a:pt x="1189" y="1105"/>
                  </a:lnTo>
                  <a:lnTo>
                    <a:pt x="1181" y="1067"/>
                  </a:lnTo>
                  <a:lnTo>
                    <a:pt x="1181" y="1067"/>
                  </a:lnTo>
                  <a:lnTo>
                    <a:pt x="1172" y="1029"/>
                  </a:lnTo>
                  <a:lnTo>
                    <a:pt x="1165" y="990"/>
                  </a:lnTo>
                  <a:lnTo>
                    <a:pt x="1162" y="971"/>
                  </a:lnTo>
                  <a:lnTo>
                    <a:pt x="1158" y="951"/>
                  </a:lnTo>
                  <a:lnTo>
                    <a:pt x="1157" y="932"/>
                  </a:lnTo>
                  <a:lnTo>
                    <a:pt x="1156" y="912"/>
                  </a:lnTo>
                  <a:lnTo>
                    <a:pt x="1156" y="912"/>
                  </a:lnTo>
                  <a:lnTo>
                    <a:pt x="1156" y="907"/>
                  </a:lnTo>
                  <a:lnTo>
                    <a:pt x="1158" y="903"/>
                  </a:lnTo>
                  <a:lnTo>
                    <a:pt x="1161" y="899"/>
                  </a:lnTo>
                  <a:lnTo>
                    <a:pt x="1165" y="896"/>
                  </a:lnTo>
                  <a:lnTo>
                    <a:pt x="1170" y="893"/>
                  </a:lnTo>
                  <a:lnTo>
                    <a:pt x="1171" y="887"/>
                  </a:lnTo>
                  <a:lnTo>
                    <a:pt x="1171" y="887"/>
                  </a:lnTo>
                  <a:lnTo>
                    <a:pt x="1173" y="882"/>
                  </a:lnTo>
                  <a:lnTo>
                    <a:pt x="1177" y="878"/>
                  </a:lnTo>
                  <a:lnTo>
                    <a:pt x="1177" y="878"/>
                  </a:lnTo>
                  <a:lnTo>
                    <a:pt x="1193" y="864"/>
                  </a:lnTo>
                  <a:lnTo>
                    <a:pt x="1207" y="849"/>
                  </a:lnTo>
                  <a:lnTo>
                    <a:pt x="1220" y="833"/>
                  </a:lnTo>
                  <a:lnTo>
                    <a:pt x="1233" y="817"/>
                  </a:lnTo>
                  <a:lnTo>
                    <a:pt x="1243" y="799"/>
                  </a:lnTo>
                  <a:lnTo>
                    <a:pt x="1253" y="782"/>
                  </a:lnTo>
                  <a:lnTo>
                    <a:pt x="1262" y="762"/>
                  </a:lnTo>
                  <a:lnTo>
                    <a:pt x="1270" y="743"/>
                  </a:lnTo>
                  <a:lnTo>
                    <a:pt x="1276" y="723"/>
                  </a:lnTo>
                  <a:lnTo>
                    <a:pt x="1282" y="701"/>
                  </a:lnTo>
                  <a:lnTo>
                    <a:pt x="1287" y="681"/>
                  </a:lnTo>
                  <a:lnTo>
                    <a:pt x="1291" y="659"/>
                  </a:lnTo>
                  <a:lnTo>
                    <a:pt x="1294" y="636"/>
                  </a:lnTo>
                  <a:lnTo>
                    <a:pt x="1296" y="614"/>
                  </a:lnTo>
                  <a:lnTo>
                    <a:pt x="1297" y="592"/>
                  </a:lnTo>
                  <a:lnTo>
                    <a:pt x="1297" y="569"/>
                  </a:lnTo>
                  <a:lnTo>
                    <a:pt x="1296" y="546"/>
                  </a:lnTo>
                  <a:lnTo>
                    <a:pt x="1295" y="525"/>
                  </a:lnTo>
                  <a:lnTo>
                    <a:pt x="1293" y="502"/>
                  </a:lnTo>
                  <a:lnTo>
                    <a:pt x="1290" y="479"/>
                  </a:lnTo>
                  <a:lnTo>
                    <a:pt x="1286" y="457"/>
                  </a:lnTo>
                  <a:lnTo>
                    <a:pt x="1281" y="436"/>
                  </a:lnTo>
                  <a:lnTo>
                    <a:pt x="1276" y="414"/>
                  </a:lnTo>
                  <a:lnTo>
                    <a:pt x="1271" y="393"/>
                  </a:lnTo>
                  <a:lnTo>
                    <a:pt x="1265" y="373"/>
                  </a:lnTo>
                  <a:lnTo>
                    <a:pt x="1258" y="353"/>
                  </a:lnTo>
                  <a:lnTo>
                    <a:pt x="1250" y="334"/>
                  </a:lnTo>
                  <a:lnTo>
                    <a:pt x="1242" y="316"/>
                  </a:lnTo>
                  <a:lnTo>
                    <a:pt x="1233" y="298"/>
                  </a:lnTo>
                  <a:lnTo>
                    <a:pt x="1225" y="281"/>
                  </a:lnTo>
                  <a:lnTo>
                    <a:pt x="1214" y="265"/>
                  </a:lnTo>
                  <a:lnTo>
                    <a:pt x="1205" y="251"/>
                  </a:lnTo>
                  <a:lnTo>
                    <a:pt x="1205" y="251"/>
                  </a:lnTo>
                  <a:lnTo>
                    <a:pt x="1187" y="229"/>
                  </a:lnTo>
                  <a:lnTo>
                    <a:pt x="1169" y="208"/>
                  </a:lnTo>
                  <a:lnTo>
                    <a:pt x="1147" y="187"/>
                  </a:lnTo>
                  <a:lnTo>
                    <a:pt x="1124" y="168"/>
                  </a:lnTo>
                  <a:lnTo>
                    <a:pt x="1101" y="150"/>
                  </a:lnTo>
                  <a:lnTo>
                    <a:pt x="1075" y="132"/>
                  </a:lnTo>
                  <a:lnTo>
                    <a:pt x="1048" y="116"/>
                  </a:lnTo>
                  <a:lnTo>
                    <a:pt x="1020" y="101"/>
                  </a:lnTo>
                  <a:lnTo>
                    <a:pt x="991" y="88"/>
                  </a:lnTo>
                  <a:lnTo>
                    <a:pt x="962" y="75"/>
                  </a:lnTo>
                  <a:lnTo>
                    <a:pt x="932" y="65"/>
                  </a:lnTo>
                  <a:lnTo>
                    <a:pt x="902" y="56"/>
                  </a:lnTo>
                  <a:lnTo>
                    <a:pt x="872" y="49"/>
                  </a:lnTo>
                  <a:lnTo>
                    <a:pt x="843" y="44"/>
                  </a:lnTo>
                  <a:lnTo>
                    <a:pt x="815" y="41"/>
                  </a:lnTo>
                  <a:lnTo>
                    <a:pt x="786" y="39"/>
                  </a:lnTo>
                  <a:lnTo>
                    <a:pt x="786" y="39"/>
                  </a:lnTo>
                  <a:lnTo>
                    <a:pt x="765" y="40"/>
                  </a:lnTo>
                  <a:lnTo>
                    <a:pt x="744" y="42"/>
                  </a:lnTo>
                  <a:lnTo>
                    <a:pt x="725" y="45"/>
                  </a:lnTo>
                  <a:lnTo>
                    <a:pt x="705" y="49"/>
                  </a:lnTo>
                  <a:lnTo>
                    <a:pt x="705" y="49"/>
                  </a:lnTo>
                  <a:lnTo>
                    <a:pt x="700" y="50"/>
                  </a:lnTo>
                  <a:lnTo>
                    <a:pt x="700" y="50"/>
                  </a:lnTo>
                  <a:lnTo>
                    <a:pt x="695" y="49"/>
                  </a:lnTo>
                  <a:lnTo>
                    <a:pt x="690" y="47"/>
                  </a:lnTo>
                  <a:lnTo>
                    <a:pt x="686" y="45"/>
                  </a:lnTo>
                  <a:lnTo>
                    <a:pt x="686" y="45"/>
                  </a:lnTo>
                  <a:lnTo>
                    <a:pt x="633" y="44"/>
                  </a:lnTo>
                  <a:lnTo>
                    <a:pt x="633" y="44"/>
                  </a:lnTo>
                  <a:lnTo>
                    <a:pt x="575" y="45"/>
                  </a:lnTo>
                  <a:lnTo>
                    <a:pt x="516" y="47"/>
                  </a:lnTo>
                  <a:lnTo>
                    <a:pt x="488" y="49"/>
                  </a:lnTo>
                  <a:lnTo>
                    <a:pt x="459" y="52"/>
                  </a:lnTo>
                  <a:lnTo>
                    <a:pt x="430" y="56"/>
                  </a:lnTo>
                  <a:lnTo>
                    <a:pt x="402" y="60"/>
                  </a:lnTo>
                  <a:lnTo>
                    <a:pt x="374" y="65"/>
                  </a:lnTo>
                  <a:lnTo>
                    <a:pt x="348" y="71"/>
                  </a:lnTo>
                  <a:lnTo>
                    <a:pt x="321" y="79"/>
                  </a:lnTo>
                  <a:lnTo>
                    <a:pt x="295" y="89"/>
                  </a:lnTo>
                  <a:lnTo>
                    <a:pt x="270" y="99"/>
                  </a:lnTo>
                  <a:lnTo>
                    <a:pt x="245" y="111"/>
                  </a:lnTo>
                  <a:lnTo>
                    <a:pt x="223" y="125"/>
                  </a:lnTo>
                  <a:lnTo>
                    <a:pt x="200" y="140"/>
                  </a:lnTo>
                  <a:lnTo>
                    <a:pt x="200" y="140"/>
                  </a:lnTo>
                  <a:lnTo>
                    <a:pt x="184" y="153"/>
                  </a:lnTo>
                  <a:lnTo>
                    <a:pt x="169" y="165"/>
                  </a:lnTo>
                  <a:lnTo>
                    <a:pt x="156" y="179"/>
                  </a:lnTo>
                  <a:lnTo>
                    <a:pt x="142" y="193"/>
                  </a:lnTo>
                  <a:lnTo>
                    <a:pt x="131" y="208"/>
                  </a:lnTo>
                  <a:lnTo>
                    <a:pt x="119" y="223"/>
                  </a:lnTo>
                  <a:lnTo>
                    <a:pt x="109" y="238"/>
                  </a:lnTo>
                  <a:lnTo>
                    <a:pt x="99" y="254"/>
                  </a:lnTo>
                  <a:lnTo>
                    <a:pt x="90" y="271"/>
                  </a:lnTo>
                  <a:lnTo>
                    <a:pt x="82" y="287"/>
                  </a:lnTo>
                  <a:lnTo>
                    <a:pt x="74" y="305"/>
                  </a:lnTo>
                  <a:lnTo>
                    <a:pt x="68" y="321"/>
                  </a:lnTo>
                  <a:lnTo>
                    <a:pt x="62" y="340"/>
                  </a:lnTo>
                  <a:lnTo>
                    <a:pt x="56" y="357"/>
                  </a:lnTo>
                  <a:lnTo>
                    <a:pt x="52" y="375"/>
                  </a:lnTo>
                  <a:lnTo>
                    <a:pt x="48" y="393"/>
                  </a:lnTo>
                  <a:lnTo>
                    <a:pt x="45" y="412"/>
                  </a:lnTo>
                  <a:lnTo>
                    <a:pt x="42" y="431"/>
                  </a:lnTo>
                  <a:lnTo>
                    <a:pt x="40" y="448"/>
                  </a:lnTo>
                  <a:lnTo>
                    <a:pt x="39" y="467"/>
                  </a:lnTo>
                  <a:lnTo>
                    <a:pt x="38" y="504"/>
                  </a:lnTo>
                  <a:lnTo>
                    <a:pt x="39" y="541"/>
                  </a:lnTo>
                  <a:lnTo>
                    <a:pt x="43" y="577"/>
                  </a:lnTo>
                  <a:lnTo>
                    <a:pt x="48" y="612"/>
                  </a:lnTo>
                  <a:lnTo>
                    <a:pt x="55" y="647"/>
                  </a:lnTo>
                  <a:lnTo>
                    <a:pt x="65" y="679"/>
                  </a:lnTo>
                  <a:lnTo>
                    <a:pt x="65" y="679"/>
                  </a:lnTo>
                  <a:lnTo>
                    <a:pt x="77" y="713"/>
                  </a:lnTo>
                  <a:lnTo>
                    <a:pt x="90" y="745"/>
                  </a:lnTo>
                  <a:lnTo>
                    <a:pt x="105" y="776"/>
                  </a:lnTo>
                  <a:lnTo>
                    <a:pt x="121" y="805"/>
                  </a:lnTo>
                  <a:lnTo>
                    <a:pt x="139" y="831"/>
                  </a:lnTo>
                  <a:lnTo>
                    <a:pt x="159" y="856"/>
                  </a:lnTo>
                  <a:lnTo>
                    <a:pt x="179" y="880"/>
                  </a:lnTo>
                  <a:lnTo>
                    <a:pt x="201" y="902"/>
                  </a:lnTo>
                  <a:lnTo>
                    <a:pt x="225" y="922"/>
                  </a:lnTo>
                  <a:lnTo>
                    <a:pt x="251" y="941"/>
                  </a:lnTo>
                  <a:lnTo>
                    <a:pt x="277" y="957"/>
                  </a:lnTo>
                  <a:lnTo>
                    <a:pt x="305" y="973"/>
                  </a:lnTo>
                  <a:lnTo>
                    <a:pt x="335" y="986"/>
                  </a:lnTo>
                  <a:lnTo>
                    <a:pt x="367" y="998"/>
                  </a:lnTo>
                  <a:lnTo>
                    <a:pt x="400" y="1008"/>
                  </a:lnTo>
                  <a:lnTo>
                    <a:pt x="434" y="1017"/>
                  </a:lnTo>
                  <a:lnTo>
                    <a:pt x="434" y="1017"/>
                  </a:lnTo>
                  <a:lnTo>
                    <a:pt x="468" y="1025"/>
                  </a:lnTo>
                  <a:lnTo>
                    <a:pt x="500" y="1031"/>
                  </a:lnTo>
                  <a:lnTo>
                    <a:pt x="533" y="1036"/>
                  </a:lnTo>
                  <a:lnTo>
                    <a:pt x="562" y="1040"/>
                  </a:lnTo>
                  <a:lnTo>
                    <a:pt x="592" y="1043"/>
                  </a:lnTo>
                  <a:lnTo>
                    <a:pt x="622" y="1045"/>
                  </a:lnTo>
                  <a:lnTo>
                    <a:pt x="650" y="1046"/>
                  </a:lnTo>
                  <a:lnTo>
                    <a:pt x="678" y="1047"/>
                  </a:lnTo>
                  <a:lnTo>
                    <a:pt x="678" y="1047"/>
                  </a:lnTo>
                  <a:lnTo>
                    <a:pt x="707" y="1046"/>
                  </a:lnTo>
                  <a:lnTo>
                    <a:pt x="736" y="1045"/>
                  </a:lnTo>
                  <a:lnTo>
                    <a:pt x="764" y="1042"/>
                  </a:lnTo>
                  <a:lnTo>
                    <a:pt x="791" y="1038"/>
                  </a:lnTo>
                  <a:lnTo>
                    <a:pt x="817" y="1033"/>
                  </a:lnTo>
                  <a:lnTo>
                    <a:pt x="842" y="1028"/>
                  </a:lnTo>
                  <a:lnTo>
                    <a:pt x="866" y="1020"/>
                  </a:lnTo>
                  <a:lnTo>
                    <a:pt x="890" y="1012"/>
                  </a:lnTo>
                  <a:lnTo>
                    <a:pt x="890" y="1012"/>
                  </a:lnTo>
                  <a:lnTo>
                    <a:pt x="892" y="1011"/>
                  </a:lnTo>
                  <a:lnTo>
                    <a:pt x="895" y="1010"/>
                  </a:lnTo>
                  <a:lnTo>
                    <a:pt x="897" y="1007"/>
                  </a:lnTo>
                  <a:lnTo>
                    <a:pt x="897" y="1007"/>
                  </a:lnTo>
                  <a:lnTo>
                    <a:pt x="900" y="1005"/>
                  </a:lnTo>
                  <a:lnTo>
                    <a:pt x="903" y="1002"/>
                  </a:lnTo>
                  <a:lnTo>
                    <a:pt x="912" y="999"/>
                  </a:lnTo>
                  <a:lnTo>
                    <a:pt x="912" y="99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7" name="Freeform 829"/>
            <p:cNvSpPr>
              <a:spLocks/>
            </p:cNvSpPr>
            <p:nvPr/>
          </p:nvSpPr>
          <p:spPr bwMode="auto">
            <a:xfrm>
              <a:off x="6411913" y="1501775"/>
              <a:ext cx="71438" cy="65088"/>
            </a:xfrm>
            <a:custGeom>
              <a:avLst/>
              <a:gdLst/>
              <a:ahLst/>
              <a:cxnLst>
                <a:cxn ang="0">
                  <a:pos x="76" y="123"/>
                </a:cxn>
                <a:cxn ang="0">
                  <a:pos x="76" y="123"/>
                </a:cxn>
                <a:cxn ang="0">
                  <a:pos x="71" y="123"/>
                </a:cxn>
                <a:cxn ang="0">
                  <a:pos x="66" y="122"/>
                </a:cxn>
                <a:cxn ang="0">
                  <a:pos x="64" y="121"/>
                </a:cxn>
                <a:cxn ang="0">
                  <a:pos x="64" y="121"/>
                </a:cxn>
                <a:cxn ang="0">
                  <a:pos x="57" y="121"/>
                </a:cxn>
                <a:cxn ang="0">
                  <a:pos x="57" y="121"/>
                </a:cxn>
                <a:cxn ang="0">
                  <a:pos x="55" y="121"/>
                </a:cxn>
                <a:cxn ang="0">
                  <a:pos x="55" y="121"/>
                </a:cxn>
                <a:cxn ang="0">
                  <a:pos x="45" y="119"/>
                </a:cxn>
                <a:cxn ang="0">
                  <a:pos x="36" y="115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3" y="98"/>
                </a:cxn>
                <a:cxn ang="0">
                  <a:pos x="8" y="89"/>
                </a:cxn>
                <a:cxn ang="0">
                  <a:pos x="4" y="81"/>
                </a:cxn>
                <a:cxn ang="0">
                  <a:pos x="1" y="73"/>
                </a:cxn>
                <a:cxn ang="0">
                  <a:pos x="1" y="73"/>
                </a:cxn>
                <a:cxn ang="0">
                  <a:pos x="0" y="63"/>
                </a:cxn>
                <a:cxn ang="0">
                  <a:pos x="1" y="53"/>
                </a:cxn>
                <a:cxn ang="0">
                  <a:pos x="2" y="44"/>
                </a:cxn>
                <a:cxn ang="0">
                  <a:pos x="5" y="36"/>
                </a:cxn>
                <a:cxn ang="0">
                  <a:pos x="9" y="27"/>
                </a:cxn>
                <a:cxn ang="0">
                  <a:pos x="13" y="20"/>
                </a:cxn>
                <a:cxn ang="0">
                  <a:pos x="19" y="14"/>
                </a:cxn>
                <a:cxn ang="0">
                  <a:pos x="27" y="8"/>
                </a:cxn>
                <a:cxn ang="0">
                  <a:pos x="27" y="8"/>
                </a:cxn>
                <a:cxn ang="0">
                  <a:pos x="33" y="5"/>
                </a:cxn>
                <a:cxn ang="0">
                  <a:pos x="40" y="2"/>
                </a:cxn>
                <a:cxn ang="0">
                  <a:pos x="47" y="1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64" y="1"/>
                </a:cxn>
                <a:cxn ang="0">
                  <a:pos x="72" y="3"/>
                </a:cxn>
                <a:cxn ang="0">
                  <a:pos x="80" y="6"/>
                </a:cxn>
                <a:cxn ang="0">
                  <a:pos x="89" y="9"/>
                </a:cxn>
                <a:cxn ang="0">
                  <a:pos x="89" y="9"/>
                </a:cxn>
                <a:cxn ang="0">
                  <a:pos x="99" y="15"/>
                </a:cxn>
                <a:cxn ang="0">
                  <a:pos x="108" y="22"/>
                </a:cxn>
                <a:cxn ang="0">
                  <a:pos x="118" y="31"/>
                </a:cxn>
                <a:cxn ang="0">
                  <a:pos x="125" y="40"/>
                </a:cxn>
                <a:cxn ang="0">
                  <a:pos x="130" y="49"/>
                </a:cxn>
                <a:cxn ang="0">
                  <a:pos x="132" y="54"/>
                </a:cxn>
                <a:cxn ang="0">
                  <a:pos x="134" y="59"/>
                </a:cxn>
                <a:cxn ang="0">
                  <a:pos x="134" y="65"/>
                </a:cxn>
                <a:cxn ang="0">
                  <a:pos x="134" y="70"/>
                </a:cxn>
                <a:cxn ang="0">
                  <a:pos x="134" y="75"/>
                </a:cxn>
                <a:cxn ang="0">
                  <a:pos x="132" y="80"/>
                </a:cxn>
                <a:cxn ang="0">
                  <a:pos x="132" y="80"/>
                </a:cxn>
                <a:cxn ang="0">
                  <a:pos x="128" y="88"/>
                </a:cxn>
                <a:cxn ang="0">
                  <a:pos x="123" y="96"/>
                </a:cxn>
                <a:cxn ang="0">
                  <a:pos x="116" y="103"/>
                </a:cxn>
                <a:cxn ang="0">
                  <a:pos x="109" y="110"/>
                </a:cxn>
                <a:cxn ang="0">
                  <a:pos x="101" y="115"/>
                </a:cxn>
                <a:cxn ang="0">
                  <a:pos x="93" y="120"/>
                </a:cxn>
                <a:cxn ang="0">
                  <a:pos x="84" y="122"/>
                </a:cxn>
                <a:cxn ang="0">
                  <a:pos x="76" y="123"/>
                </a:cxn>
                <a:cxn ang="0">
                  <a:pos x="76" y="123"/>
                </a:cxn>
              </a:cxnLst>
              <a:rect l="0" t="0" r="r" b="b"/>
              <a:pathLst>
                <a:path w="134" h="123">
                  <a:moveTo>
                    <a:pt x="76" y="123"/>
                  </a:moveTo>
                  <a:lnTo>
                    <a:pt x="76" y="123"/>
                  </a:lnTo>
                  <a:lnTo>
                    <a:pt x="71" y="123"/>
                  </a:lnTo>
                  <a:lnTo>
                    <a:pt x="66" y="122"/>
                  </a:lnTo>
                  <a:lnTo>
                    <a:pt x="64" y="121"/>
                  </a:lnTo>
                  <a:lnTo>
                    <a:pt x="64" y="121"/>
                  </a:lnTo>
                  <a:lnTo>
                    <a:pt x="57" y="121"/>
                  </a:lnTo>
                  <a:lnTo>
                    <a:pt x="57" y="121"/>
                  </a:lnTo>
                  <a:lnTo>
                    <a:pt x="55" y="121"/>
                  </a:lnTo>
                  <a:lnTo>
                    <a:pt x="55" y="121"/>
                  </a:lnTo>
                  <a:lnTo>
                    <a:pt x="45" y="119"/>
                  </a:lnTo>
                  <a:lnTo>
                    <a:pt x="36" y="115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3" y="98"/>
                  </a:lnTo>
                  <a:lnTo>
                    <a:pt x="8" y="89"/>
                  </a:lnTo>
                  <a:lnTo>
                    <a:pt x="4" y="81"/>
                  </a:lnTo>
                  <a:lnTo>
                    <a:pt x="1" y="73"/>
                  </a:lnTo>
                  <a:lnTo>
                    <a:pt x="1" y="73"/>
                  </a:lnTo>
                  <a:lnTo>
                    <a:pt x="0" y="63"/>
                  </a:lnTo>
                  <a:lnTo>
                    <a:pt x="1" y="53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9" y="27"/>
                  </a:lnTo>
                  <a:lnTo>
                    <a:pt x="13" y="20"/>
                  </a:lnTo>
                  <a:lnTo>
                    <a:pt x="19" y="14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33" y="5"/>
                  </a:lnTo>
                  <a:lnTo>
                    <a:pt x="40" y="2"/>
                  </a:lnTo>
                  <a:lnTo>
                    <a:pt x="47" y="1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4" y="1"/>
                  </a:lnTo>
                  <a:lnTo>
                    <a:pt x="72" y="3"/>
                  </a:lnTo>
                  <a:lnTo>
                    <a:pt x="80" y="6"/>
                  </a:lnTo>
                  <a:lnTo>
                    <a:pt x="89" y="9"/>
                  </a:lnTo>
                  <a:lnTo>
                    <a:pt x="89" y="9"/>
                  </a:lnTo>
                  <a:lnTo>
                    <a:pt x="99" y="15"/>
                  </a:lnTo>
                  <a:lnTo>
                    <a:pt x="108" y="22"/>
                  </a:lnTo>
                  <a:lnTo>
                    <a:pt x="118" y="31"/>
                  </a:lnTo>
                  <a:lnTo>
                    <a:pt x="125" y="40"/>
                  </a:lnTo>
                  <a:lnTo>
                    <a:pt x="130" y="49"/>
                  </a:lnTo>
                  <a:lnTo>
                    <a:pt x="132" y="54"/>
                  </a:lnTo>
                  <a:lnTo>
                    <a:pt x="134" y="59"/>
                  </a:lnTo>
                  <a:lnTo>
                    <a:pt x="134" y="65"/>
                  </a:lnTo>
                  <a:lnTo>
                    <a:pt x="134" y="70"/>
                  </a:lnTo>
                  <a:lnTo>
                    <a:pt x="134" y="75"/>
                  </a:lnTo>
                  <a:lnTo>
                    <a:pt x="132" y="80"/>
                  </a:lnTo>
                  <a:lnTo>
                    <a:pt x="132" y="80"/>
                  </a:lnTo>
                  <a:lnTo>
                    <a:pt x="128" y="88"/>
                  </a:lnTo>
                  <a:lnTo>
                    <a:pt x="123" y="96"/>
                  </a:lnTo>
                  <a:lnTo>
                    <a:pt x="116" y="103"/>
                  </a:lnTo>
                  <a:lnTo>
                    <a:pt x="109" y="110"/>
                  </a:lnTo>
                  <a:lnTo>
                    <a:pt x="101" y="115"/>
                  </a:lnTo>
                  <a:lnTo>
                    <a:pt x="93" y="120"/>
                  </a:lnTo>
                  <a:lnTo>
                    <a:pt x="84" y="122"/>
                  </a:lnTo>
                  <a:lnTo>
                    <a:pt x="76" y="123"/>
                  </a:lnTo>
                  <a:lnTo>
                    <a:pt x="76" y="1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9" name="Freeform 830"/>
            <p:cNvSpPr>
              <a:spLocks/>
            </p:cNvSpPr>
            <p:nvPr/>
          </p:nvSpPr>
          <p:spPr bwMode="auto">
            <a:xfrm>
              <a:off x="6535738" y="1511300"/>
              <a:ext cx="63500" cy="57150"/>
            </a:xfrm>
            <a:custGeom>
              <a:avLst/>
              <a:gdLst/>
              <a:ahLst/>
              <a:cxnLst>
                <a:cxn ang="0">
                  <a:pos x="66" y="110"/>
                </a:cxn>
                <a:cxn ang="0">
                  <a:pos x="46" y="106"/>
                </a:cxn>
                <a:cxn ang="0">
                  <a:pos x="44" y="106"/>
                </a:cxn>
                <a:cxn ang="0">
                  <a:pos x="42" y="106"/>
                </a:cxn>
                <a:cxn ang="0">
                  <a:pos x="38" y="106"/>
                </a:cxn>
                <a:cxn ang="0">
                  <a:pos x="33" y="104"/>
                </a:cxn>
                <a:cxn ang="0">
                  <a:pos x="29" y="100"/>
                </a:cxn>
                <a:cxn ang="0">
                  <a:pos x="28" y="99"/>
                </a:cxn>
                <a:cxn ang="0">
                  <a:pos x="11" y="83"/>
                </a:cxn>
                <a:cxn ang="0">
                  <a:pos x="1" y="62"/>
                </a:cxn>
                <a:cxn ang="0">
                  <a:pos x="0" y="52"/>
                </a:cxn>
                <a:cxn ang="0">
                  <a:pos x="3" y="33"/>
                </a:cxn>
                <a:cxn ang="0">
                  <a:pos x="7" y="26"/>
                </a:cxn>
                <a:cxn ang="0">
                  <a:pos x="15" y="18"/>
                </a:cxn>
                <a:cxn ang="0">
                  <a:pos x="35" y="5"/>
                </a:cxn>
                <a:cxn ang="0">
                  <a:pos x="49" y="1"/>
                </a:cxn>
                <a:cxn ang="0">
                  <a:pos x="58" y="0"/>
                </a:cxn>
                <a:cxn ang="0">
                  <a:pos x="61" y="0"/>
                </a:cxn>
                <a:cxn ang="0">
                  <a:pos x="63" y="0"/>
                </a:cxn>
                <a:cxn ang="0">
                  <a:pos x="80" y="1"/>
                </a:cxn>
                <a:cxn ang="0">
                  <a:pos x="89" y="4"/>
                </a:cxn>
                <a:cxn ang="0">
                  <a:pos x="102" y="11"/>
                </a:cxn>
                <a:cxn ang="0">
                  <a:pos x="112" y="21"/>
                </a:cxn>
                <a:cxn ang="0">
                  <a:pos x="119" y="35"/>
                </a:cxn>
                <a:cxn ang="0">
                  <a:pos x="120" y="43"/>
                </a:cxn>
                <a:cxn ang="0">
                  <a:pos x="120" y="60"/>
                </a:cxn>
                <a:cxn ang="0">
                  <a:pos x="116" y="76"/>
                </a:cxn>
                <a:cxn ang="0">
                  <a:pos x="109" y="91"/>
                </a:cxn>
                <a:cxn ang="0">
                  <a:pos x="99" y="100"/>
                </a:cxn>
                <a:cxn ang="0">
                  <a:pos x="99" y="103"/>
                </a:cxn>
                <a:cxn ang="0">
                  <a:pos x="93" y="105"/>
                </a:cxn>
                <a:cxn ang="0">
                  <a:pos x="85" y="109"/>
                </a:cxn>
                <a:cxn ang="0">
                  <a:pos x="76" y="109"/>
                </a:cxn>
                <a:cxn ang="0">
                  <a:pos x="66" y="110"/>
                </a:cxn>
              </a:cxnLst>
              <a:rect l="0" t="0" r="r" b="b"/>
              <a:pathLst>
                <a:path w="121" h="110">
                  <a:moveTo>
                    <a:pt x="66" y="110"/>
                  </a:moveTo>
                  <a:lnTo>
                    <a:pt x="66" y="110"/>
                  </a:lnTo>
                  <a:lnTo>
                    <a:pt x="56" y="109"/>
                  </a:lnTo>
                  <a:lnTo>
                    <a:pt x="46" y="106"/>
                  </a:lnTo>
                  <a:lnTo>
                    <a:pt x="46" y="106"/>
                  </a:lnTo>
                  <a:lnTo>
                    <a:pt x="44" y="106"/>
                  </a:lnTo>
                  <a:lnTo>
                    <a:pt x="42" y="106"/>
                  </a:lnTo>
                  <a:lnTo>
                    <a:pt x="42" y="106"/>
                  </a:lnTo>
                  <a:lnTo>
                    <a:pt x="38" y="106"/>
                  </a:lnTo>
                  <a:lnTo>
                    <a:pt x="38" y="106"/>
                  </a:lnTo>
                  <a:lnTo>
                    <a:pt x="36" y="105"/>
                  </a:lnTo>
                  <a:lnTo>
                    <a:pt x="33" y="104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28" y="99"/>
                  </a:lnTo>
                  <a:lnTo>
                    <a:pt x="28" y="99"/>
                  </a:lnTo>
                  <a:lnTo>
                    <a:pt x="18" y="92"/>
                  </a:lnTo>
                  <a:lnTo>
                    <a:pt x="11" y="83"/>
                  </a:lnTo>
                  <a:lnTo>
                    <a:pt x="4" y="73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3" y="33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1" y="21"/>
                  </a:lnTo>
                  <a:lnTo>
                    <a:pt x="15" y="18"/>
                  </a:lnTo>
                  <a:lnTo>
                    <a:pt x="24" y="10"/>
                  </a:lnTo>
                  <a:lnTo>
                    <a:pt x="35" y="5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1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71" y="0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9" y="4"/>
                  </a:lnTo>
                  <a:lnTo>
                    <a:pt x="96" y="7"/>
                  </a:lnTo>
                  <a:lnTo>
                    <a:pt x="102" y="11"/>
                  </a:lnTo>
                  <a:lnTo>
                    <a:pt x="108" y="16"/>
                  </a:lnTo>
                  <a:lnTo>
                    <a:pt x="112" y="21"/>
                  </a:lnTo>
                  <a:lnTo>
                    <a:pt x="115" y="25"/>
                  </a:lnTo>
                  <a:lnTo>
                    <a:pt x="119" y="35"/>
                  </a:lnTo>
                  <a:lnTo>
                    <a:pt x="119" y="35"/>
                  </a:lnTo>
                  <a:lnTo>
                    <a:pt x="120" y="43"/>
                  </a:lnTo>
                  <a:lnTo>
                    <a:pt x="121" y="52"/>
                  </a:lnTo>
                  <a:lnTo>
                    <a:pt x="120" y="60"/>
                  </a:lnTo>
                  <a:lnTo>
                    <a:pt x="119" y="68"/>
                  </a:lnTo>
                  <a:lnTo>
                    <a:pt x="116" y="76"/>
                  </a:lnTo>
                  <a:lnTo>
                    <a:pt x="113" y="84"/>
                  </a:lnTo>
                  <a:lnTo>
                    <a:pt x="109" y="91"/>
                  </a:lnTo>
                  <a:lnTo>
                    <a:pt x="104" y="97"/>
                  </a:lnTo>
                  <a:lnTo>
                    <a:pt x="99" y="100"/>
                  </a:lnTo>
                  <a:lnTo>
                    <a:pt x="99" y="103"/>
                  </a:lnTo>
                  <a:lnTo>
                    <a:pt x="99" y="103"/>
                  </a:lnTo>
                  <a:lnTo>
                    <a:pt x="97" y="103"/>
                  </a:lnTo>
                  <a:lnTo>
                    <a:pt x="93" y="105"/>
                  </a:lnTo>
                  <a:lnTo>
                    <a:pt x="93" y="105"/>
                  </a:lnTo>
                  <a:lnTo>
                    <a:pt x="85" y="109"/>
                  </a:lnTo>
                  <a:lnTo>
                    <a:pt x="77" y="109"/>
                  </a:lnTo>
                  <a:lnTo>
                    <a:pt x="76" y="109"/>
                  </a:lnTo>
                  <a:lnTo>
                    <a:pt x="76" y="109"/>
                  </a:lnTo>
                  <a:lnTo>
                    <a:pt x="66" y="110"/>
                  </a:lnTo>
                  <a:lnTo>
                    <a:pt x="66" y="1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0" name="Freeform 831"/>
            <p:cNvSpPr>
              <a:spLocks/>
            </p:cNvSpPr>
            <p:nvPr/>
          </p:nvSpPr>
          <p:spPr bwMode="auto">
            <a:xfrm>
              <a:off x="6656388" y="1506538"/>
              <a:ext cx="73025" cy="68263"/>
            </a:xfrm>
            <a:custGeom>
              <a:avLst/>
              <a:gdLst/>
              <a:ahLst/>
              <a:cxnLst>
                <a:cxn ang="0">
                  <a:pos x="62" y="128"/>
                </a:cxn>
                <a:cxn ang="0">
                  <a:pos x="46" y="124"/>
                </a:cxn>
                <a:cxn ang="0">
                  <a:pos x="42" y="122"/>
                </a:cxn>
                <a:cxn ang="0">
                  <a:pos x="30" y="109"/>
                </a:cxn>
                <a:cxn ang="0">
                  <a:pos x="18" y="85"/>
                </a:cxn>
                <a:cxn ang="0">
                  <a:pos x="15" y="79"/>
                </a:cxn>
                <a:cxn ang="0">
                  <a:pos x="11" y="75"/>
                </a:cxn>
                <a:cxn ang="0">
                  <a:pos x="4" y="64"/>
                </a:cxn>
                <a:cxn ang="0">
                  <a:pos x="0" y="51"/>
                </a:cxn>
                <a:cxn ang="0">
                  <a:pos x="3" y="39"/>
                </a:cxn>
                <a:cxn ang="0">
                  <a:pos x="6" y="34"/>
                </a:cxn>
                <a:cxn ang="0">
                  <a:pos x="18" y="20"/>
                </a:cxn>
                <a:cxn ang="0">
                  <a:pos x="35" y="10"/>
                </a:cxn>
                <a:cxn ang="0">
                  <a:pos x="53" y="3"/>
                </a:cxn>
                <a:cxn ang="0">
                  <a:pos x="72" y="0"/>
                </a:cxn>
                <a:cxn ang="0">
                  <a:pos x="80" y="1"/>
                </a:cxn>
                <a:cxn ang="0">
                  <a:pos x="94" y="6"/>
                </a:cxn>
                <a:cxn ang="0">
                  <a:pos x="102" y="13"/>
                </a:cxn>
                <a:cxn ang="0">
                  <a:pos x="105" y="14"/>
                </a:cxn>
                <a:cxn ang="0">
                  <a:pos x="114" y="18"/>
                </a:cxn>
                <a:cxn ang="0">
                  <a:pos x="122" y="26"/>
                </a:cxn>
                <a:cxn ang="0">
                  <a:pos x="135" y="45"/>
                </a:cxn>
                <a:cxn ang="0">
                  <a:pos x="138" y="56"/>
                </a:cxn>
                <a:cxn ang="0">
                  <a:pos x="139" y="70"/>
                </a:cxn>
                <a:cxn ang="0">
                  <a:pos x="136" y="81"/>
                </a:cxn>
                <a:cxn ang="0">
                  <a:pos x="134" y="86"/>
                </a:cxn>
                <a:cxn ang="0">
                  <a:pos x="120" y="98"/>
                </a:cxn>
                <a:cxn ang="0">
                  <a:pos x="104" y="104"/>
                </a:cxn>
                <a:cxn ang="0">
                  <a:pos x="96" y="109"/>
                </a:cxn>
                <a:cxn ang="0">
                  <a:pos x="90" y="116"/>
                </a:cxn>
                <a:cxn ang="0">
                  <a:pos x="84" y="121"/>
                </a:cxn>
                <a:cxn ang="0">
                  <a:pos x="70" y="128"/>
                </a:cxn>
                <a:cxn ang="0">
                  <a:pos x="62" y="128"/>
                </a:cxn>
              </a:cxnLst>
              <a:rect l="0" t="0" r="r" b="b"/>
              <a:pathLst>
                <a:path w="139" h="128">
                  <a:moveTo>
                    <a:pt x="62" y="128"/>
                  </a:moveTo>
                  <a:lnTo>
                    <a:pt x="62" y="128"/>
                  </a:lnTo>
                  <a:lnTo>
                    <a:pt x="54" y="127"/>
                  </a:lnTo>
                  <a:lnTo>
                    <a:pt x="46" y="124"/>
                  </a:lnTo>
                  <a:lnTo>
                    <a:pt x="46" y="124"/>
                  </a:lnTo>
                  <a:lnTo>
                    <a:pt x="42" y="122"/>
                  </a:lnTo>
                  <a:lnTo>
                    <a:pt x="38" y="118"/>
                  </a:lnTo>
                  <a:lnTo>
                    <a:pt x="30" y="109"/>
                  </a:lnTo>
                  <a:lnTo>
                    <a:pt x="24" y="98"/>
                  </a:lnTo>
                  <a:lnTo>
                    <a:pt x="18" y="85"/>
                  </a:lnTo>
                  <a:lnTo>
                    <a:pt x="17" y="81"/>
                  </a:lnTo>
                  <a:lnTo>
                    <a:pt x="15" y="79"/>
                  </a:lnTo>
                  <a:lnTo>
                    <a:pt x="15" y="79"/>
                  </a:lnTo>
                  <a:lnTo>
                    <a:pt x="11" y="75"/>
                  </a:lnTo>
                  <a:lnTo>
                    <a:pt x="7" y="70"/>
                  </a:lnTo>
                  <a:lnTo>
                    <a:pt x="4" y="64"/>
                  </a:lnTo>
                  <a:lnTo>
                    <a:pt x="2" y="58"/>
                  </a:lnTo>
                  <a:lnTo>
                    <a:pt x="0" y="51"/>
                  </a:lnTo>
                  <a:lnTo>
                    <a:pt x="0" y="45"/>
                  </a:lnTo>
                  <a:lnTo>
                    <a:pt x="3" y="39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11" y="27"/>
                  </a:lnTo>
                  <a:lnTo>
                    <a:pt x="18" y="20"/>
                  </a:lnTo>
                  <a:lnTo>
                    <a:pt x="26" y="15"/>
                  </a:lnTo>
                  <a:lnTo>
                    <a:pt x="35" y="10"/>
                  </a:lnTo>
                  <a:lnTo>
                    <a:pt x="44" y="6"/>
                  </a:lnTo>
                  <a:lnTo>
                    <a:pt x="53" y="3"/>
                  </a:lnTo>
                  <a:lnTo>
                    <a:pt x="62" y="1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0" y="1"/>
                  </a:lnTo>
                  <a:lnTo>
                    <a:pt x="87" y="3"/>
                  </a:lnTo>
                  <a:lnTo>
                    <a:pt x="94" y="6"/>
                  </a:lnTo>
                  <a:lnTo>
                    <a:pt x="100" y="11"/>
                  </a:lnTo>
                  <a:lnTo>
                    <a:pt x="102" y="13"/>
                  </a:lnTo>
                  <a:lnTo>
                    <a:pt x="105" y="14"/>
                  </a:lnTo>
                  <a:lnTo>
                    <a:pt x="105" y="14"/>
                  </a:lnTo>
                  <a:lnTo>
                    <a:pt x="114" y="18"/>
                  </a:lnTo>
                  <a:lnTo>
                    <a:pt x="114" y="18"/>
                  </a:lnTo>
                  <a:lnTo>
                    <a:pt x="118" y="22"/>
                  </a:lnTo>
                  <a:lnTo>
                    <a:pt x="122" y="26"/>
                  </a:lnTo>
                  <a:lnTo>
                    <a:pt x="130" y="35"/>
                  </a:lnTo>
                  <a:lnTo>
                    <a:pt x="135" y="45"/>
                  </a:lnTo>
                  <a:lnTo>
                    <a:pt x="138" y="56"/>
                  </a:lnTo>
                  <a:lnTo>
                    <a:pt x="138" y="56"/>
                  </a:lnTo>
                  <a:lnTo>
                    <a:pt x="139" y="63"/>
                  </a:lnTo>
                  <a:lnTo>
                    <a:pt x="139" y="70"/>
                  </a:lnTo>
                  <a:lnTo>
                    <a:pt x="137" y="78"/>
                  </a:lnTo>
                  <a:lnTo>
                    <a:pt x="136" y="81"/>
                  </a:lnTo>
                  <a:lnTo>
                    <a:pt x="134" y="86"/>
                  </a:lnTo>
                  <a:lnTo>
                    <a:pt x="134" y="86"/>
                  </a:lnTo>
                  <a:lnTo>
                    <a:pt x="128" y="92"/>
                  </a:lnTo>
                  <a:lnTo>
                    <a:pt x="120" y="98"/>
                  </a:lnTo>
                  <a:lnTo>
                    <a:pt x="113" y="101"/>
                  </a:lnTo>
                  <a:lnTo>
                    <a:pt x="104" y="104"/>
                  </a:lnTo>
                  <a:lnTo>
                    <a:pt x="99" y="105"/>
                  </a:lnTo>
                  <a:lnTo>
                    <a:pt x="96" y="109"/>
                  </a:lnTo>
                  <a:lnTo>
                    <a:pt x="96" y="109"/>
                  </a:lnTo>
                  <a:lnTo>
                    <a:pt x="90" y="116"/>
                  </a:lnTo>
                  <a:lnTo>
                    <a:pt x="90" y="116"/>
                  </a:lnTo>
                  <a:lnTo>
                    <a:pt x="84" y="121"/>
                  </a:lnTo>
                  <a:lnTo>
                    <a:pt x="78" y="125"/>
                  </a:lnTo>
                  <a:lnTo>
                    <a:pt x="70" y="128"/>
                  </a:lnTo>
                  <a:lnTo>
                    <a:pt x="62" y="128"/>
                  </a:lnTo>
                  <a:lnTo>
                    <a:pt x="62" y="1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8753044" y="2502161"/>
            <a:ext cx="2410365" cy="2152691"/>
            <a:chOff x="6208713" y="1243013"/>
            <a:chExt cx="706438" cy="620713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sp>
          <p:nvSpPr>
            <p:cNvPr id="72" name="Freeform 804"/>
            <p:cNvSpPr>
              <a:spLocks/>
            </p:cNvSpPr>
            <p:nvPr/>
          </p:nvSpPr>
          <p:spPr bwMode="auto">
            <a:xfrm>
              <a:off x="6270626" y="1622425"/>
              <a:ext cx="26988" cy="68263"/>
            </a:xfrm>
            <a:custGeom>
              <a:avLst/>
              <a:gdLst/>
              <a:ahLst/>
              <a:cxnLst>
                <a:cxn ang="0">
                  <a:pos x="51" y="5"/>
                </a:cxn>
                <a:cxn ang="0">
                  <a:pos x="51" y="5"/>
                </a:cxn>
                <a:cxn ang="0">
                  <a:pos x="50" y="3"/>
                </a:cxn>
                <a:cxn ang="0">
                  <a:pos x="49" y="1"/>
                </a:cxn>
                <a:cxn ang="0">
                  <a:pos x="48" y="1"/>
                </a:cxn>
                <a:cxn ang="0">
                  <a:pos x="46" y="0"/>
                </a:cxn>
                <a:cxn ang="0">
                  <a:pos x="44" y="1"/>
                </a:cxn>
                <a:cxn ang="0">
                  <a:pos x="43" y="1"/>
                </a:cxn>
                <a:cxn ang="0">
                  <a:pos x="42" y="3"/>
                </a:cxn>
                <a:cxn ang="0">
                  <a:pos x="41" y="5"/>
                </a:cxn>
                <a:cxn ang="0">
                  <a:pos x="41" y="5"/>
                </a:cxn>
                <a:cxn ang="0">
                  <a:pos x="40" y="14"/>
                </a:cxn>
                <a:cxn ang="0">
                  <a:pos x="37" y="25"/>
                </a:cxn>
                <a:cxn ang="0">
                  <a:pos x="34" y="35"/>
                </a:cxn>
                <a:cxn ang="0">
                  <a:pos x="30" y="44"/>
                </a:cxn>
                <a:cxn ang="0">
                  <a:pos x="21" y="64"/>
                </a:cxn>
                <a:cxn ang="0">
                  <a:pos x="13" y="82"/>
                </a:cxn>
                <a:cxn ang="0">
                  <a:pos x="13" y="82"/>
                </a:cxn>
                <a:cxn ang="0">
                  <a:pos x="9" y="92"/>
                </a:cxn>
                <a:cxn ang="0">
                  <a:pos x="3" y="105"/>
                </a:cxn>
                <a:cxn ang="0">
                  <a:pos x="1" y="112"/>
                </a:cxn>
                <a:cxn ang="0">
                  <a:pos x="0" y="119"/>
                </a:cxn>
                <a:cxn ang="0">
                  <a:pos x="1" y="124"/>
                </a:cxn>
                <a:cxn ang="0">
                  <a:pos x="2" y="126"/>
                </a:cxn>
                <a:cxn ang="0">
                  <a:pos x="4" y="128"/>
                </a:cxn>
                <a:cxn ang="0">
                  <a:pos x="4" y="128"/>
                </a:cxn>
                <a:cxn ang="0">
                  <a:pos x="6" y="129"/>
                </a:cxn>
                <a:cxn ang="0">
                  <a:pos x="9" y="129"/>
                </a:cxn>
                <a:cxn ang="0">
                  <a:pos x="12" y="128"/>
                </a:cxn>
                <a:cxn ang="0">
                  <a:pos x="13" y="126"/>
                </a:cxn>
                <a:cxn ang="0">
                  <a:pos x="13" y="125"/>
                </a:cxn>
                <a:cxn ang="0">
                  <a:pos x="13" y="123"/>
                </a:cxn>
                <a:cxn ang="0">
                  <a:pos x="11" y="122"/>
                </a:cxn>
                <a:cxn ang="0">
                  <a:pos x="11" y="122"/>
                </a:cxn>
                <a:cxn ang="0">
                  <a:pos x="11" y="120"/>
                </a:cxn>
                <a:cxn ang="0">
                  <a:pos x="10" y="117"/>
                </a:cxn>
                <a:cxn ang="0">
                  <a:pos x="11" y="109"/>
                </a:cxn>
                <a:cxn ang="0">
                  <a:pos x="14" y="100"/>
                </a:cxn>
                <a:cxn ang="0">
                  <a:pos x="19" y="90"/>
                </a:cxn>
                <a:cxn ang="0">
                  <a:pos x="27" y="69"/>
                </a:cxn>
                <a:cxn ang="0">
                  <a:pos x="33" y="58"/>
                </a:cxn>
                <a:cxn ang="0">
                  <a:pos x="33" y="58"/>
                </a:cxn>
                <a:cxn ang="0">
                  <a:pos x="43" y="36"/>
                </a:cxn>
                <a:cxn ang="0">
                  <a:pos x="46" y="26"/>
                </a:cxn>
                <a:cxn ang="0">
                  <a:pos x="49" y="14"/>
                </a:cxn>
                <a:cxn ang="0">
                  <a:pos x="49" y="14"/>
                </a:cxn>
                <a:cxn ang="0">
                  <a:pos x="50" y="13"/>
                </a:cxn>
                <a:cxn ang="0">
                  <a:pos x="51" y="11"/>
                </a:cxn>
                <a:cxn ang="0">
                  <a:pos x="51" y="5"/>
                </a:cxn>
              </a:cxnLst>
              <a:rect l="0" t="0" r="r" b="b"/>
              <a:pathLst>
                <a:path w="51" h="129">
                  <a:moveTo>
                    <a:pt x="51" y="5"/>
                  </a:moveTo>
                  <a:lnTo>
                    <a:pt x="51" y="5"/>
                  </a:lnTo>
                  <a:lnTo>
                    <a:pt x="50" y="3"/>
                  </a:lnTo>
                  <a:lnTo>
                    <a:pt x="49" y="1"/>
                  </a:lnTo>
                  <a:lnTo>
                    <a:pt x="48" y="1"/>
                  </a:lnTo>
                  <a:lnTo>
                    <a:pt x="46" y="0"/>
                  </a:lnTo>
                  <a:lnTo>
                    <a:pt x="44" y="1"/>
                  </a:lnTo>
                  <a:lnTo>
                    <a:pt x="43" y="1"/>
                  </a:lnTo>
                  <a:lnTo>
                    <a:pt x="42" y="3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0" y="14"/>
                  </a:lnTo>
                  <a:lnTo>
                    <a:pt x="37" y="25"/>
                  </a:lnTo>
                  <a:lnTo>
                    <a:pt x="34" y="35"/>
                  </a:lnTo>
                  <a:lnTo>
                    <a:pt x="30" y="44"/>
                  </a:lnTo>
                  <a:lnTo>
                    <a:pt x="21" y="64"/>
                  </a:lnTo>
                  <a:lnTo>
                    <a:pt x="13" y="82"/>
                  </a:lnTo>
                  <a:lnTo>
                    <a:pt x="13" y="82"/>
                  </a:lnTo>
                  <a:lnTo>
                    <a:pt x="9" y="92"/>
                  </a:lnTo>
                  <a:lnTo>
                    <a:pt x="3" y="105"/>
                  </a:lnTo>
                  <a:lnTo>
                    <a:pt x="1" y="112"/>
                  </a:lnTo>
                  <a:lnTo>
                    <a:pt x="0" y="119"/>
                  </a:lnTo>
                  <a:lnTo>
                    <a:pt x="1" y="124"/>
                  </a:lnTo>
                  <a:lnTo>
                    <a:pt x="2" y="126"/>
                  </a:lnTo>
                  <a:lnTo>
                    <a:pt x="4" y="128"/>
                  </a:lnTo>
                  <a:lnTo>
                    <a:pt x="4" y="128"/>
                  </a:lnTo>
                  <a:lnTo>
                    <a:pt x="6" y="129"/>
                  </a:lnTo>
                  <a:lnTo>
                    <a:pt x="9" y="129"/>
                  </a:lnTo>
                  <a:lnTo>
                    <a:pt x="12" y="128"/>
                  </a:lnTo>
                  <a:lnTo>
                    <a:pt x="13" y="126"/>
                  </a:lnTo>
                  <a:lnTo>
                    <a:pt x="13" y="125"/>
                  </a:lnTo>
                  <a:lnTo>
                    <a:pt x="13" y="123"/>
                  </a:lnTo>
                  <a:lnTo>
                    <a:pt x="11" y="122"/>
                  </a:lnTo>
                  <a:lnTo>
                    <a:pt x="11" y="122"/>
                  </a:lnTo>
                  <a:lnTo>
                    <a:pt x="11" y="120"/>
                  </a:lnTo>
                  <a:lnTo>
                    <a:pt x="10" y="117"/>
                  </a:lnTo>
                  <a:lnTo>
                    <a:pt x="11" y="109"/>
                  </a:lnTo>
                  <a:lnTo>
                    <a:pt x="14" y="100"/>
                  </a:lnTo>
                  <a:lnTo>
                    <a:pt x="19" y="90"/>
                  </a:lnTo>
                  <a:lnTo>
                    <a:pt x="27" y="69"/>
                  </a:lnTo>
                  <a:lnTo>
                    <a:pt x="33" y="58"/>
                  </a:lnTo>
                  <a:lnTo>
                    <a:pt x="33" y="58"/>
                  </a:lnTo>
                  <a:lnTo>
                    <a:pt x="43" y="36"/>
                  </a:lnTo>
                  <a:lnTo>
                    <a:pt x="46" y="26"/>
                  </a:lnTo>
                  <a:lnTo>
                    <a:pt x="49" y="14"/>
                  </a:lnTo>
                  <a:lnTo>
                    <a:pt x="49" y="14"/>
                  </a:lnTo>
                  <a:lnTo>
                    <a:pt x="50" y="13"/>
                  </a:lnTo>
                  <a:lnTo>
                    <a:pt x="51" y="11"/>
                  </a:lnTo>
                  <a:lnTo>
                    <a:pt x="51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3" name="Freeform 805"/>
            <p:cNvSpPr>
              <a:spLocks/>
            </p:cNvSpPr>
            <p:nvPr/>
          </p:nvSpPr>
          <p:spPr bwMode="auto">
            <a:xfrm>
              <a:off x="6315076" y="1671638"/>
              <a:ext cx="15875" cy="41275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7" y="38"/>
                </a:cxn>
                <a:cxn ang="0">
                  <a:pos x="2" y="56"/>
                </a:cxn>
                <a:cxn ang="0">
                  <a:pos x="1" y="65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1" y="76"/>
                </a:cxn>
                <a:cxn ang="0">
                  <a:pos x="2" y="77"/>
                </a:cxn>
                <a:cxn ang="0">
                  <a:pos x="3" y="78"/>
                </a:cxn>
                <a:cxn ang="0">
                  <a:pos x="5" y="78"/>
                </a:cxn>
                <a:cxn ang="0">
                  <a:pos x="6" y="78"/>
                </a:cxn>
                <a:cxn ang="0">
                  <a:pos x="8" y="77"/>
                </a:cxn>
                <a:cxn ang="0">
                  <a:pos x="9" y="76"/>
                </a:cxn>
                <a:cxn ang="0">
                  <a:pos x="9" y="74"/>
                </a:cxn>
                <a:cxn ang="0">
                  <a:pos x="9" y="74"/>
                </a:cxn>
                <a:cxn ang="0">
                  <a:pos x="10" y="65"/>
                </a:cxn>
                <a:cxn ang="0">
                  <a:pos x="11" y="57"/>
                </a:cxn>
                <a:cxn ang="0">
                  <a:pos x="16" y="39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1"/>
                </a:cxn>
                <a:cxn ang="0">
                  <a:pos x="21" y="2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78">
                  <a:moveTo>
                    <a:pt x="20" y="3"/>
                  </a:moveTo>
                  <a:lnTo>
                    <a:pt x="20" y="3"/>
                  </a:lnTo>
                  <a:lnTo>
                    <a:pt x="7" y="38"/>
                  </a:lnTo>
                  <a:lnTo>
                    <a:pt x="2" y="56"/>
                  </a:lnTo>
                  <a:lnTo>
                    <a:pt x="1" y="65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1" y="76"/>
                  </a:lnTo>
                  <a:lnTo>
                    <a:pt x="2" y="77"/>
                  </a:lnTo>
                  <a:lnTo>
                    <a:pt x="3" y="78"/>
                  </a:lnTo>
                  <a:lnTo>
                    <a:pt x="5" y="78"/>
                  </a:lnTo>
                  <a:lnTo>
                    <a:pt x="6" y="78"/>
                  </a:lnTo>
                  <a:lnTo>
                    <a:pt x="8" y="77"/>
                  </a:lnTo>
                  <a:lnTo>
                    <a:pt x="9" y="76"/>
                  </a:lnTo>
                  <a:lnTo>
                    <a:pt x="9" y="74"/>
                  </a:lnTo>
                  <a:lnTo>
                    <a:pt x="9" y="74"/>
                  </a:lnTo>
                  <a:lnTo>
                    <a:pt x="10" y="65"/>
                  </a:lnTo>
                  <a:lnTo>
                    <a:pt x="11" y="57"/>
                  </a:lnTo>
                  <a:lnTo>
                    <a:pt x="16" y="39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4" name="Freeform 806"/>
            <p:cNvSpPr>
              <a:spLocks/>
            </p:cNvSpPr>
            <p:nvPr/>
          </p:nvSpPr>
          <p:spPr bwMode="auto">
            <a:xfrm>
              <a:off x="6359526" y="1677988"/>
              <a:ext cx="20638" cy="69850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32" y="4"/>
                </a:cxn>
                <a:cxn ang="0">
                  <a:pos x="20" y="33"/>
                </a:cxn>
                <a:cxn ang="0">
                  <a:pos x="11" y="63"/>
                </a:cxn>
                <a:cxn ang="0">
                  <a:pos x="6" y="79"/>
                </a:cxn>
                <a:cxn ang="0">
                  <a:pos x="3" y="94"/>
                </a:cxn>
                <a:cxn ang="0">
                  <a:pos x="1" y="110"/>
                </a:cxn>
                <a:cxn ang="0">
                  <a:pos x="0" y="125"/>
                </a:cxn>
                <a:cxn ang="0">
                  <a:pos x="0" y="125"/>
                </a:cxn>
                <a:cxn ang="0">
                  <a:pos x="0" y="127"/>
                </a:cxn>
                <a:cxn ang="0">
                  <a:pos x="1" y="128"/>
                </a:cxn>
                <a:cxn ang="0">
                  <a:pos x="3" y="129"/>
                </a:cxn>
                <a:cxn ang="0">
                  <a:pos x="4" y="130"/>
                </a:cxn>
                <a:cxn ang="0">
                  <a:pos x="6" y="129"/>
                </a:cxn>
                <a:cxn ang="0">
                  <a:pos x="7" y="128"/>
                </a:cxn>
                <a:cxn ang="0">
                  <a:pos x="9" y="127"/>
                </a:cxn>
                <a:cxn ang="0">
                  <a:pos x="9" y="125"/>
                </a:cxn>
                <a:cxn ang="0">
                  <a:pos x="9" y="125"/>
                </a:cxn>
                <a:cxn ang="0">
                  <a:pos x="10" y="110"/>
                </a:cxn>
                <a:cxn ang="0">
                  <a:pos x="12" y="94"/>
                </a:cxn>
                <a:cxn ang="0">
                  <a:pos x="16" y="80"/>
                </a:cxn>
                <a:cxn ang="0">
                  <a:pos x="20" y="64"/>
                </a:cxn>
                <a:cxn ang="0">
                  <a:pos x="30" y="35"/>
                </a:cxn>
                <a:cxn ang="0">
                  <a:pos x="40" y="6"/>
                </a:cxn>
                <a:cxn ang="0">
                  <a:pos x="40" y="6"/>
                </a:cxn>
                <a:cxn ang="0">
                  <a:pos x="41" y="4"/>
                </a:cxn>
                <a:cxn ang="0">
                  <a:pos x="40" y="2"/>
                </a:cxn>
                <a:cxn ang="0">
                  <a:pos x="39" y="1"/>
                </a:cxn>
                <a:cxn ang="0">
                  <a:pos x="37" y="1"/>
                </a:cxn>
                <a:cxn ang="0">
                  <a:pos x="36" y="0"/>
                </a:cxn>
                <a:cxn ang="0">
                  <a:pos x="34" y="1"/>
                </a:cxn>
                <a:cxn ang="0">
                  <a:pos x="33" y="2"/>
                </a:cxn>
                <a:cxn ang="0">
                  <a:pos x="32" y="4"/>
                </a:cxn>
                <a:cxn ang="0">
                  <a:pos x="32" y="4"/>
                </a:cxn>
              </a:cxnLst>
              <a:rect l="0" t="0" r="r" b="b"/>
              <a:pathLst>
                <a:path w="41" h="130">
                  <a:moveTo>
                    <a:pt x="32" y="4"/>
                  </a:moveTo>
                  <a:lnTo>
                    <a:pt x="32" y="4"/>
                  </a:lnTo>
                  <a:lnTo>
                    <a:pt x="20" y="33"/>
                  </a:lnTo>
                  <a:lnTo>
                    <a:pt x="11" y="63"/>
                  </a:lnTo>
                  <a:lnTo>
                    <a:pt x="6" y="79"/>
                  </a:lnTo>
                  <a:lnTo>
                    <a:pt x="3" y="94"/>
                  </a:lnTo>
                  <a:lnTo>
                    <a:pt x="1" y="11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0" y="127"/>
                  </a:lnTo>
                  <a:lnTo>
                    <a:pt x="1" y="128"/>
                  </a:lnTo>
                  <a:lnTo>
                    <a:pt x="3" y="129"/>
                  </a:lnTo>
                  <a:lnTo>
                    <a:pt x="4" y="130"/>
                  </a:lnTo>
                  <a:lnTo>
                    <a:pt x="6" y="129"/>
                  </a:lnTo>
                  <a:lnTo>
                    <a:pt x="7" y="128"/>
                  </a:lnTo>
                  <a:lnTo>
                    <a:pt x="9" y="127"/>
                  </a:lnTo>
                  <a:lnTo>
                    <a:pt x="9" y="125"/>
                  </a:lnTo>
                  <a:lnTo>
                    <a:pt x="9" y="125"/>
                  </a:lnTo>
                  <a:lnTo>
                    <a:pt x="10" y="110"/>
                  </a:lnTo>
                  <a:lnTo>
                    <a:pt x="12" y="94"/>
                  </a:lnTo>
                  <a:lnTo>
                    <a:pt x="16" y="80"/>
                  </a:lnTo>
                  <a:lnTo>
                    <a:pt x="20" y="64"/>
                  </a:lnTo>
                  <a:lnTo>
                    <a:pt x="30" y="35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41" y="4"/>
                  </a:lnTo>
                  <a:lnTo>
                    <a:pt x="40" y="2"/>
                  </a:lnTo>
                  <a:lnTo>
                    <a:pt x="39" y="1"/>
                  </a:lnTo>
                  <a:lnTo>
                    <a:pt x="37" y="1"/>
                  </a:lnTo>
                  <a:lnTo>
                    <a:pt x="36" y="0"/>
                  </a:lnTo>
                  <a:lnTo>
                    <a:pt x="34" y="1"/>
                  </a:lnTo>
                  <a:lnTo>
                    <a:pt x="33" y="2"/>
                  </a:lnTo>
                  <a:lnTo>
                    <a:pt x="32" y="4"/>
                  </a:lnTo>
                  <a:lnTo>
                    <a:pt x="3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5" name="Freeform 807"/>
            <p:cNvSpPr>
              <a:spLocks/>
            </p:cNvSpPr>
            <p:nvPr/>
          </p:nvSpPr>
          <p:spPr bwMode="auto">
            <a:xfrm>
              <a:off x="6392863" y="1708150"/>
              <a:ext cx="20638" cy="55563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32" y="4"/>
                </a:cxn>
                <a:cxn ang="0">
                  <a:pos x="27" y="17"/>
                </a:cxn>
                <a:cxn ang="0">
                  <a:pos x="23" y="28"/>
                </a:cxn>
                <a:cxn ang="0">
                  <a:pos x="13" y="51"/>
                </a:cxn>
                <a:cxn ang="0">
                  <a:pos x="8" y="63"/>
                </a:cxn>
                <a:cxn ang="0">
                  <a:pos x="4" y="74"/>
                </a:cxn>
                <a:cxn ang="0">
                  <a:pos x="1" y="8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3" y="104"/>
                </a:cxn>
                <a:cxn ang="0">
                  <a:pos x="4" y="104"/>
                </a:cxn>
                <a:cxn ang="0">
                  <a:pos x="6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9" y="100"/>
                </a:cxn>
                <a:cxn ang="0">
                  <a:pos x="9" y="100"/>
                </a:cxn>
                <a:cxn ang="0">
                  <a:pos x="10" y="87"/>
                </a:cxn>
                <a:cxn ang="0">
                  <a:pos x="13" y="75"/>
                </a:cxn>
                <a:cxn ang="0">
                  <a:pos x="17" y="64"/>
                </a:cxn>
                <a:cxn ang="0">
                  <a:pos x="22" y="53"/>
                </a:cxn>
                <a:cxn ang="0">
                  <a:pos x="33" y="30"/>
                </a:cxn>
                <a:cxn ang="0">
                  <a:pos x="37" y="19"/>
                </a:cxn>
                <a:cxn ang="0">
                  <a:pos x="41" y="6"/>
                </a:cxn>
                <a:cxn ang="0">
                  <a:pos x="41" y="6"/>
                </a:cxn>
                <a:cxn ang="0">
                  <a:pos x="41" y="4"/>
                </a:cxn>
                <a:cxn ang="0">
                  <a:pos x="40" y="2"/>
                </a:cxn>
                <a:cxn ang="0">
                  <a:pos x="39" y="1"/>
                </a:cxn>
                <a:cxn ang="0">
                  <a:pos x="37" y="1"/>
                </a:cxn>
                <a:cxn ang="0">
                  <a:pos x="35" y="0"/>
                </a:cxn>
                <a:cxn ang="0">
                  <a:pos x="34" y="1"/>
                </a:cxn>
                <a:cxn ang="0">
                  <a:pos x="33" y="2"/>
                </a:cxn>
                <a:cxn ang="0">
                  <a:pos x="32" y="4"/>
                </a:cxn>
                <a:cxn ang="0">
                  <a:pos x="32" y="4"/>
                </a:cxn>
              </a:cxnLst>
              <a:rect l="0" t="0" r="r" b="b"/>
              <a:pathLst>
                <a:path w="41" h="104">
                  <a:moveTo>
                    <a:pt x="32" y="4"/>
                  </a:moveTo>
                  <a:lnTo>
                    <a:pt x="32" y="4"/>
                  </a:lnTo>
                  <a:lnTo>
                    <a:pt x="27" y="17"/>
                  </a:lnTo>
                  <a:lnTo>
                    <a:pt x="23" y="28"/>
                  </a:lnTo>
                  <a:lnTo>
                    <a:pt x="13" y="51"/>
                  </a:lnTo>
                  <a:lnTo>
                    <a:pt x="8" y="63"/>
                  </a:lnTo>
                  <a:lnTo>
                    <a:pt x="4" y="74"/>
                  </a:lnTo>
                  <a:lnTo>
                    <a:pt x="1" y="8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3" y="104"/>
                  </a:lnTo>
                  <a:lnTo>
                    <a:pt x="4" y="104"/>
                  </a:lnTo>
                  <a:lnTo>
                    <a:pt x="6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9" y="100"/>
                  </a:lnTo>
                  <a:lnTo>
                    <a:pt x="9" y="100"/>
                  </a:lnTo>
                  <a:lnTo>
                    <a:pt x="10" y="87"/>
                  </a:lnTo>
                  <a:lnTo>
                    <a:pt x="13" y="75"/>
                  </a:lnTo>
                  <a:lnTo>
                    <a:pt x="17" y="64"/>
                  </a:lnTo>
                  <a:lnTo>
                    <a:pt x="22" y="53"/>
                  </a:lnTo>
                  <a:lnTo>
                    <a:pt x="33" y="30"/>
                  </a:lnTo>
                  <a:lnTo>
                    <a:pt x="37" y="19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4"/>
                  </a:lnTo>
                  <a:lnTo>
                    <a:pt x="40" y="2"/>
                  </a:lnTo>
                  <a:lnTo>
                    <a:pt x="39" y="1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4" y="1"/>
                  </a:lnTo>
                  <a:lnTo>
                    <a:pt x="33" y="2"/>
                  </a:lnTo>
                  <a:lnTo>
                    <a:pt x="32" y="4"/>
                  </a:lnTo>
                  <a:lnTo>
                    <a:pt x="3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6" name="Freeform 809"/>
            <p:cNvSpPr>
              <a:spLocks/>
            </p:cNvSpPr>
            <p:nvPr/>
          </p:nvSpPr>
          <p:spPr bwMode="auto">
            <a:xfrm>
              <a:off x="6438900" y="1719263"/>
              <a:ext cx="31750" cy="65088"/>
            </a:xfrm>
            <a:custGeom>
              <a:avLst/>
              <a:gdLst/>
              <a:ahLst/>
              <a:cxnLst>
                <a:cxn ang="0">
                  <a:pos x="51" y="2"/>
                </a:cxn>
                <a:cxn ang="0">
                  <a:pos x="51" y="2"/>
                </a:cxn>
                <a:cxn ang="0">
                  <a:pos x="37" y="25"/>
                </a:cxn>
                <a:cxn ang="0">
                  <a:pos x="25" y="44"/>
                </a:cxn>
                <a:cxn ang="0">
                  <a:pos x="14" y="64"/>
                </a:cxn>
                <a:cxn ang="0">
                  <a:pos x="6" y="83"/>
                </a:cxn>
                <a:cxn ang="0">
                  <a:pos x="2" y="93"/>
                </a:cxn>
                <a:cxn ang="0">
                  <a:pos x="0" y="101"/>
                </a:cxn>
                <a:cxn ang="0">
                  <a:pos x="0" y="108"/>
                </a:cxn>
                <a:cxn ang="0">
                  <a:pos x="1" y="114"/>
                </a:cxn>
                <a:cxn ang="0">
                  <a:pos x="2" y="116"/>
                </a:cxn>
                <a:cxn ang="0">
                  <a:pos x="5" y="119"/>
                </a:cxn>
                <a:cxn ang="0">
                  <a:pos x="7" y="120"/>
                </a:cxn>
                <a:cxn ang="0">
                  <a:pos x="10" y="123"/>
                </a:cxn>
                <a:cxn ang="0">
                  <a:pos x="10" y="123"/>
                </a:cxn>
                <a:cxn ang="0">
                  <a:pos x="12" y="123"/>
                </a:cxn>
                <a:cxn ang="0">
                  <a:pos x="14" y="123"/>
                </a:cxn>
                <a:cxn ang="0">
                  <a:pos x="15" y="120"/>
                </a:cxn>
                <a:cxn ang="0">
                  <a:pos x="16" y="119"/>
                </a:cxn>
                <a:cxn ang="0">
                  <a:pos x="15" y="115"/>
                </a:cxn>
                <a:cxn ang="0">
                  <a:pos x="14" y="114"/>
                </a:cxn>
                <a:cxn ang="0">
                  <a:pos x="13" y="113"/>
                </a:cxn>
                <a:cxn ang="0">
                  <a:pos x="13" y="113"/>
                </a:cxn>
                <a:cxn ang="0">
                  <a:pos x="11" y="112"/>
                </a:cxn>
                <a:cxn ang="0">
                  <a:pos x="10" y="111"/>
                </a:cxn>
                <a:cxn ang="0">
                  <a:pos x="10" y="107"/>
                </a:cxn>
                <a:cxn ang="0">
                  <a:pos x="10" y="102"/>
                </a:cxn>
                <a:cxn ang="0">
                  <a:pos x="12" y="96"/>
                </a:cxn>
                <a:cxn ang="0">
                  <a:pos x="18" y="80"/>
                </a:cxn>
                <a:cxn ang="0">
                  <a:pos x="27" y="62"/>
                </a:cxn>
                <a:cxn ang="0">
                  <a:pos x="47" y="27"/>
                </a:cxn>
                <a:cxn ang="0">
                  <a:pos x="59" y="7"/>
                </a:cxn>
                <a:cxn ang="0">
                  <a:pos x="59" y="7"/>
                </a:cxn>
                <a:cxn ang="0">
                  <a:pos x="60" y="5"/>
                </a:cxn>
                <a:cxn ang="0">
                  <a:pos x="59" y="3"/>
                </a:cxn>
                <a:cxn ang="0">
                  <a:pos x="59" y="1"/>
                </a:cxn>
                <a:cxn ang="0">
                  <a:pos x="57" y="0"/>
                </a:cxn>
                <a:cxn ang="0">
                  <a:pos x="56" y="0"/>
                </a:cxn>
                <a:cxn ang="0">
                  <a:pos x="54" y="0"/>
                </a:cxn>
                <a:cxn ang="0">
                  <a:pos x="52" y="0"/>
                </a:cxn>
                <a:cxn ang="0">
                  <a:pos x="51" y="2"/>
                </a:cxn>
                <a:cxn ang="0">
                  <a:pos x="51" y="2"/>
                </a:cxn>
              </a:cxnLst>
              <a:rect l="0" t="0" r="r" b="b"/>
              <a:pathLst>
                <a:path w="60" h="123">
                  <a:moveTo>
                    <a:pt x="51" y="2"/>
                  </a:moveTo>
                  <a:lnTo>
                    <a:pt x="51" y="2"/>
                  </a:lnTo>
                  <a:lnTo>
                    <a:pt x="37" y="25"/>
                  </a:lnTo>
                  <a:lnTo>
                    <a:pt x="25" y="44"/>
                  </a:lnTo>
                  <a:lnTo>
                    <a:pt x="14" y="64"/>
                  </a:lnTo>
                  <a:lnTo>
                    <a:pt x="6" y="83"/>
                  </a:lnTo>
                  <a:lnTo>
                    <a:pt x="2" y="93"/>
                  </a:lnTo>
                  <a:lnTo>
                    <a:pt x="0" y="101"/>
                  </a:lnTo>
                  <a:lnTo>
                    <a:pt x="0" y="108"/>
                  </a:lnTo>
                  <a:lnTo>
                    <a:pt x="1" y="114"/>
                  </a:lnTo>
                  <a:lnTo>
                    <a:pt x="2" y="116"/>
                  </a:lnTo>
                  <a:lnTo>
                    <a:pt x="5" y="119"/>
                  </a:lnTo>
                  <a:lnTo>
                    <a:pt x="7" y="120"/>
                  </a:lnTo>
                  <a:lnTo>
                    <a:pt x="10" y="123"/>
                  </a:lnTo>
                  <a:lnTo>
                    <a:pt x="10" y="123"/>
                  </a:lnTo>
                  <a:lnTo>
                    <a:pt x="12" y="123"/>
                  </a:lnTo>
                  <a:lnTo>
                    <a:pt x="14" y="123"/>
                  </a:lnTo>
                  <a:lnTo>
                    <a:pt x="15" y="120"/>
                  </a:lnTo>
                  <a:lnTo>
                    <a:pt x="16" y="119"/>
                  </a:lnTo>
                  <a:lnTo>
                    <a:pt x="15" y="115"/>
                  </a:lnTo>
                  <a:lnTo>
                    <a:pt x="14" y="114"/>
                  </a:lnTo>
                  <a:lnTo>
                    <a:pt x="13" y="113"/>
                  </a:lnTo>
                  <a:lnTo>
                    <a:pt x="13" y="113"/>
                  </a:lnTo>
                  <a:lnTo>
                    <a:pt x="11" y="112"/>
                  </a:lnTo>
                  <a:lnTo>
                    <a:pt x="10" y="111"/>
                  </a:lnTo>
                  <a:lnTo>
                    <a:pt x="10" y="107"/>
                  </a:lnTo>
                  <a:lnTo>
                    <a:pt x="10" y="102"/>
                  </a:lnTo>
                  <a:lnTo>
                    <a:pt x="12" y="96"/>
                  </a:lnTo>
                  <a:lnTo>
                    <a:pt x="18" y="80"/>
                  </a:lnTo>
                  <a:lnTo>
                    <a:pt x="27" y="62"/>
                  </a:lnTo>
                  <a:lnTo>
                    <a:pt x="47" y="27"/>
                  </a:lnTo>
                  <a:lnTo>
                    <a:pt x="59" y="7"/>
                  </a:lnTo>
                  <a:lnTo>
                    <a:pt x="59" y="7"/>
                  </a:lnTo>
                  <a:lnTo>
                    <a:pt x="60" y="5"/>
                  </a:lnTo>
                  <a:lnTo>
                    <a:pt x="59" y="3"/>
                  </a:lnTo>
                  <a:lnTo>
                    <a:pt x="59" y="1"/>
                  </a:lnTo>
                  <a:lnTo>
                    <a:pt x="57" y="0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1" y="2"/>
                  </a:lnTo>
                  <a:lnTo>
                    <a:pt x="51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7" name="Freeform 810"/>
            <p:cNvSpPr>
              <a:spLocks/>
            </p:cNvSpPr>
            <p:nvPr/>
          </p:nvSpPr>
          <p:spPr bwMode="auto">
            <a:xfrm>
              <a:off x="6478588" y="1731963"/>
              <a:ext cx="28575" cy="65088"/>
            </a:xfrm>
            <a:custGeom>
              <a:avLst/>
              <a:gdLst/>
              <a:ahLst/>
              <a:cxnLst>
                <a:cxn ang="0">
                  <a:pos x="45" y="1"/>
                </a:cxn>
                <a:cxn ang="0">
                  <a:pos x="45" y="1"/>
                </a:cxn>
                <a:cxn ang="0">
                  <a:pos x="40" y="8"/>
                </a:cxn>
                <a:cxn ang="0">
                  <a:pos x="34" y="14"/>
                </a:cxn>
                <a:cxn ang="0">
                  <a:pos x="25" y="26"/>
                </a:cxn>
                <a:cxn ang="0">
                  <a:pos x="16" y="41"/>
                </a:cxn>
                <a:cxn ang="0">
                  <a:pos x="10" y="55"/>
                </a:cxn>
                <a:cxn ang="0">
                  <a:pos x="6" y="71"/>
                </a:cxn>
                <a:cxn ang="0">
                  <a:pos x="3" y="87"/>
                </a:cxn>
                <a:cxn ang="0">
                  <a:pos x="1" y="103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5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119"/>
                </a:cxn>
                <a:cxn ang="0">
                  <a:pos x="10" y="104"/>
                </a:cxn>
                <a:cxn ang="0">
                  <a:pos x="12" y="88"/>
                </a:cxn>
                <a:cxn ang="0">
                  <a:pos x="15" y="74"/>
                </a:cxn>
                <a:cxn ang="0">
                  <a:pos x="19" y="59"/>
                </a:cxn>
                <a:cxn ang="0">
                  <a:pos x="25" y="45"/>
                </a:cxn>
                <a:cxn ang="0">
                  <a:pos x="33" y="31"/>
                </a:cxn>
                <a:cxn ang="0">
                  <a:pos x="41" y="19"/>
                </a:cxn>
                <a:cxn ang="0">
                  <a:pos x="53" y="9"/>
                </a:cxn>
                <a:cxn ang="0">
                  <a:pos x="53" y="9"/>
                </a:cxn>
                <a:cxn ang="0">
                  <a:pos x="54" y="7"/>
                </a:cxn>
                <a:cxn ang="0">
                  <a:pos x="54" y="6"/>
                </a:cxn>
                <a:cxn ang="0">
                  <a:pos x="54" y="3"/>
                </a:cxn>
                <a:cxn ang="0">
                  <a:pos x="53" y="2"/>
                </a:cxn>
                <a:cxn ang="0">
                  <a:pos x="50" y="1"/>
                </a:cxn>
                <a:cxn ang="0">
                  <a:pos x="49" y="0"/>
                </a:cxn>
                <a:cxn ang="0">
                  <a:pos x="47" y="0"/>
                </a:cxn>
                <a:cxn ang="0">
                  <a:pos x="45" y="1"/>
                </a:cxn>
                <a:cxn ang="0">
                  <a:pos x="45" y="1"/>
                </a:cxn>
              </a:cxnLst>
              <a:rect l="0" t="0" r="r" b="b"/>
              <a:pathLst>
                <a:path w="54" h="123">
                  <a:moveTo>
                    <a:pt x="45" y="1"/>
                  </a:moveTo>
                  <a:lnTo>
                    <a:pt x="45" y="1"/>
                  </a:lnTo>
                  <a:lnTo>
                    <a:pt x="40" y="8"/>
                  </a:lnTo>
                  <a:lnTo>
                    <a:pt x="34" y="14"/>
                  </a:lnTo>
                  <a:lnTo>
                    <a:pt x="25" y="26"/>
                  </a:lnTo>
                  <a:lnTo>
                    <a:pt x="16" y="41"/>
                  </a:lnTo>
                  <a:lnTo>
                    <a:pt x="10" y="55"/>
                  </a:lnTo>
                  <a:lnTo>
                    <a:pt x="6" y="71"/>
                  </a:lnTo>
                  <a:lnTo>
                    <a:pt x="3" y="87"/>
                  </a:lnTo>
                  <a:lnTo>
                    <a:pt x="1" y="103"/>
                  </a:ln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5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119"/>
                  </a:lnTo>
                  <a:lnTo>
                    <a:pt x="10" y="104"/>
                  </a:lnTo>
                  <a:lnTo>
                    <a:pt x="12" y="88"/>
                  </a:lnTo>
                  <a:lnTo>
                    <a:pt x="15" y="74"/>
                  </a:lnTo>
                  <a:lnTo>
                    <a:pt x="19" y="59"/>
                  </a:lnTo>
                  <a:lnTo>
                    <a:pt x="25" y="45"/>
                  </a:lnTo>
                  <a:lnTo>
                    <a:pt x="33" y="31"/>
                  </a:lnTo>
                  <a:lnTo>
                    <a:pt x="41" y="19"/>
                  </a:lnTo>
                  <a:lnTo>
                    <a:pt x="53" y="9"/>
                  </a:lnTo>
                  <a:lnTo>
                    <a:pt x="53" y="9"/>
                  </a:lnTo>
                  <a:lnTo>
                    <a:pt x="54" y="7"/>
                  </a:lnTo>
                  <a:lnTo>
                    <a:pt x="54" y="6"/>
                  </a:lnTo>
                  <a:lnTo>
                    <a:pt x="54" y="3"/>
                  </a:lnTo>
                  <a:lnTo>
                    <a:pt x="53" y="2"/>
                  </a:lnTo>
                  <a:lnTo>
                    <a:pt x="50" y="1"/>
                  </a:lnTo>
                  <a:lnTo>
                    <a:pt x="49" y="0"/>
                  </a:lnTo>
                  <a:lnTo>
                    <a:pt x="47" y="0"/>
                  </a:lnTo>
                  <a:lnTo>
                    <a:pt x="45" y="1"/>
                  </a:lnTo>
                  <a:lnTo>
                    <a:pt x="45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8" name="Freeform 811"/>
            <p:cNvSpPr>
              <a:spLocks/>
            </p:cNvSpPr>
            <p:nvPr/>
          </p:nvSpPr>
          <p:spPr bwMode="auto">
            <a:xfrm>
              <a:off x="6523038" y="1739900"/>
              <a:ext cx="25400" cy="61913"/>
            </a:xfrm>
            <a:custGeom>
              <a:avLst/>
              <a:gdLst/>
              <a:ahLst/>
              <a:cxnLst>
                <a:cxn ang="0">
                  <a:pos x="39" y="3"/>
                </a:cxn>
                <a:cxn ang="0">
                  <a:pos x="39" y="3"/>
                </a:cxn>
                <a:cxn ang="0">
                  <a:pos x="27" y="29"/>
                </a:cxn>
                <a:cxn ang="0">
                  <a:pos x="17" y="56"/>
                </a:cxn>
                <a:cxn ang="0">
                  <a:pos x="8" y="82"/>
                </a:cxn>
                <a:cxn ang="0">
                  <a:pos x="4" y="96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1" y="113"/>
                </a:cxn>
                <a:cxn ang="0">
                  <a:pos x="4" y="116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10" y="112"/>
                </a:cxn>
                <a:cxn ang="0">
                  <a:pos x="10" y="112"/>
                </a:cxn>
                <a:cxn ang="0">
                  <a:pos x="13" y="99"/>
                </a:cxn>
                <a:cxn ang="0">
                  <a:pos x="16" y="85"/>
                </a:cxn>
                <a:cxn ang="0">
                  <a:pos x="25" y="58"/>
                </a:cxn>
                <a:cxn ang="0">
                  <a:pos x="37" y="32"/>
                </a:cxn>
                <a:cxn ang="0">
                  <a:pos x="47" y="5"/>
                </a:cxn>
                <a:cxn ang="0">
                  <a:pos x="47" y="5"/>
                </a:cxn>
                <a:cxn ang="0">
                  <a:pos x="48" y="3"/>
                </a:cxn>
                <a:cxn ang="0">
                  <a:pos x="47" y="2"/>
                </a:cxn>
                <a:cxn ang="0">
                  <a:pos x="46" y="1"/>
                </a:cxn>
                <a:cxn ang="0">
                  <a:pos x="45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9" y="3"/>
                </a:cxn>
                <a:cxn ang="0">
                  <a:pos x="39" y="3"/>
                </a:cxn>
              </a:cxnLst>
              <a:rect l="0" t="0" r="r" b="b"/>
              <a:pathLst>
                <a:path w="48" h="117">
                  <a:moveTo>
                    <a:pt x="39" y="3"/>
                  </a:moveTo>
                  <a:lnTo>
                    <a:pt x="39" y="3"/>
                  </a:lnTo>
                  <a:lnTo>
                    <a:pt x="27" y="29"/>
                  </a:lnTo>
                  <a:lnTo>
                    <a:pt x="17" y="56"/>
                  </a:lnTo>
                  <a:lnTo>
                    <a:pt x="8" y="82"/>
                  </a:lnTo>
                  <a:lnTo>
                    <a:pt x="4" y="9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1" y="113"/>
                  </a:lnTo>
                  <a:lnTo>
                    <a:pt x="4" y="116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10" y="112"/>
                  </a:lnTo>
                  <a:lnTo>
                    <a:pt x="10" y="112"/>
                  </a:lnTo>
                  <a:lnTo>
                    <a:pt x="13" y="99"/>
                  </a:lnTo>
                  <a:lnTo>
                    <a:pt x="16" y="85"/>
                  </a:lnTo>
                  <a:lnTo>
                    <a:pt x="25" y="58"/>
                  </a:lnTo>
                  <a:lnTo>
                    <a:pt x="37" y="32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48" y="3"/>
                  </a:lnTo>
                  <a:lnTo>
                    <a:pt x="47" y="2"/>
                  </a:lnTo>
                  <a:lnTo>
                    <a:pt x="46" y="1"/>
                  </a:lnTo>
                  <a:lnTo>
                    <a:pt x="45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9" y="3"/>
                  </a:lnTo>
                  <a:lnTo>
                    <a:pt x="39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9" name="Freeform 812"/>
            <p:cNvSpPr>
              <a:spLocks/>
            </p:cNvSpPr>
            <p:nvPr/>
          </p:nvSpPr>
          <p:spPr bwMode="auto">
            <a:xfrm>
              <a:off x="6572250" y="1743075"/>
              <a:ext cx="28575" cy="61913"/>
            </a:xfrm>
            <a:custGeom>
              <a:avLst/>
              <a:gdLst/>
              <a:ahLst/>
              <a:cxnLst>
                <a:cxn ang="0">
                  <a:pos x="45" y="2"/>
                </a:cxn>
                <a:cxn ang="0">
                  <a:pos x="45" y="2"/>
                </a:cxn>
                <a:cxn ang="0">
                  <a:pos x="37" y="14"/>
                </a:cxn>
                <a:cxn ang="0">
                  <a:pos x="28" y="27"/>
                </a:cxn>
                <a:cxn ang="0">
                  <a:pos x="22" y="40"/>
                </a:cxn>
                <a:cxn ang="0">
                  <a:pos x="16" y="54"/>
                </a:cxn>
                <a:cxn ang="0">
                  <a:pos x="11" y="67"/>
                </a:cxn>
                <a:cxn ang="0">
                  <a:pos x="7" y="82"/>
                </a:cxn>
                <a:cxn ang="0">
                  <a:pos x="3" y="96"/>
                </a:cxn>
                <a:cxn ang="0">
                  <a:pos x="0" y="111"/>
                </a:cxn>
                <a:cxn ang="0">
                  <a:pos x="0" y="111"/>
                </a:cxn>
                <a:cxn ang="0">
                  <a:pos x="0" y="114"/>
                </a:cxn>
                <a:cxn ang="0">
                  <a:pos x="3" y="116"/>
                </a:cxn>
                <a:cxn ang="0">
                  <a:pos x="6" y="117"/>
                </a:cxn>
                <a:cxn ang="0">
                  <a:pos x="8" y="115"/>
                </a:cxn>
                <a:cxn ang="0">
                  <a:pos x="14" y="108"/>
                </a:cxn>
                <a:cxn ang="0">
                  <a:pos x="14" y="108"/>
                </a:cxn>
                <a:cxn ang="0">
                  <a:pos x="16" y="106"/>
                </a:cxn>
                <a:cxn ang="0">
                  <a:pos x="15" y="104"/>
                </a:cxn>
                <a:cxn ang="0">
                  <a:pos x="14" y="102"/>
                </a:cxn>
                <a:cxn ang="0">
                  <a:pos x="12" y="101"/>
                </a:cxn>
                <a:cxn ang="0">
                  <a:pos x="12" y="101"/>
                </a:cxn>
                <a:cxn ang="0">
                  <a:pos x="18" y="75"/>
                </a:cxn>
                <a:cxn ang="0">
                  <a:pos x="22" y="63"/>
                </a:cxn>
                <a:cxn ang="0">
                  <a:pos x="27" y="52"/>
                </a:cxn>
                <a:cxn ang="0">
                  <a:pos x="33" y="39"/>
                </a:cxn>
                <a:cxn ang="0">
                  <a:pos x="39" y="28"/>
                </a:cxn>
                <a:cxn ang="0">
                  <a:pos x="45" y="18"/>
                </a:cxn>
                <a:cxn ang="0">
                  <a:pos x="53" y="6"/>
                </a:cxn>
                <a:cxn ang="0">
                  <a:pos x="53" y="6"/>
                </a:cxn>
                <a:cxn ang="0">
                  <a:pos x="54" y="5"/>
                </a:cxn>
                <a:cxn ang="0">
                  <a:pos x="54" y="3"/>
                </a:cxn>
                <a:cxn ang="0">
                  <a:pos x="53" y="2"/>
                </a:cxn>
                <a:cxn ang="0">
                  <a:pos x="52" y="1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5" y="2"/>
                </a:cxn>
                <a:cxn ang="0">
                  <a:pos x="45" y="2"/>
                </a:cxn>
              </a:cxnLst>
              <a:rect l="0" t="0" r="r" b="b"/>
              <a:pathLst>
                <a:path w="54" h="117">
                  <a:moveTo>
                    <a:pt x="45" y="2"/>
                  </a:moveTo>
                  <a:lnTo>
                    <a:pt x="45" y="2"/>
                  </a:lnTo>
                  <a:lnTo>
                    <a:pt x="37" y="14"/>
                  </a:lnTo>
                  <a:lnTo>
                    <a:pt x="28" y="27"/>
                  </a:lnTo>
                  <a:lnTo>
                    <a:pt x="22" y="40"/>
                  </a:lnTo>
                  <a:lnTo>
                    <a:pt x="16" y="54"/>
                  </a:lnTo>
                  <a:lnTo>
                    <a:pt x="11" y="67"/>
                  </a:lnTo>
                  <a:lnTo>
                    <a:pt x="7" y="82"/>
                  </a:lnTo>
                  <a:lnTo>
                    <a:pt x="3" y="96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4"/>
                  </a:lnTo>
                  <a:lnTo>
                    <a:pt x="3" y="116"/>
                  </a:lnTo>
                  <a:lnTo>
                    <a:pt x="6" y="117"/>
                  </a:lnTo>
                  <a:lnTo>
                    <a:pt x="8" y="115"/>
                  </a:lnTo>
                  <a:lnTo>
                    <a:pt x="14" y="108"/>
                  </a:lnTo>
                  <a:lnTo>
                    <a:pt x="14" y="108"/>
                  </a:lnTo>
                  <a:lnTo>
                    <a:pt x="16" y="106"/>
                  </a:lnTo>
                  <a:lnTo>
                    <a:pt x="15" y="104"/>
                  </a:lnTo>
                  <a:lnTo>
                    <a:pt x="14" y="102"/>
                  </a:lnTo>
                  <a:lnTo>
                    <a:pt x="12" y="101"/>
                  </a:lnTo>
                  <a:lnTo>
                    <a:pt x="12" y="101"/>
                  </a:lnTo>
                  <a:lnTo>
                    <a:pt x="18" y="75"/>
                  </a:lnTo>
                  <a:lnTo>
                    <a:pt x="22" y="63"/>
                  </a:lnTo>
                  <a:lnTo>
                    <a:pt x="27" y="52"/>
                  </a:lnTo>
                  <a:lnTo>
                    <a:pt x="33" y="39"/>
                  </a:lnTo>
                  <a:lnTo>
                    <a:pt x="39" y="28"/>
                  </a:lnTo>
                  <a:lnTo>
                    <a:pt x="45" y="18"/>
                  </a:lnTo>
                  <a:lnTo>
                    <a:pt x="53" y="6"/>
                  </a:lnTo>
                  <a:lnTo>
                    <a:pt x="53" y="6"/>
                  </a:lnTo>
                  <a:lnTo>
                    <a:pt x="54" y="5"/>
                  </a:lnTo>
                  <a:lnTo>
                    <a:pt x="54" y="3"/>
                  </a:lnTo>
                  <a:lnTo>
                    <a:pt x="53" y="2"/>
                  </a:lnTo>
                  <a:lnTo>
                    <a:pt x="52" y="1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5" y="2"/>
                  </a:lnTo>
                  <a:lnTo>
                    <a:pt x="45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0" name="Freeform 813"/>
            <p:cNvSpPr>
              <a:spLocks/>
            </p:cNvSpPr>
            <p:nvPr/>
          </p:nvSpPr>
          <p:spPr bwMode="auto">
            <a:xfrm>
              <a:off x="6629400" y="1741488"/>
              <a:ext cx="28575" cy="55563"/>
            </a:xfrm>
            <a:custGeom>
              <a:avLst/>
              <a:gdLst/>
              <a:ahLst/>
              <a:cxnLst>
                <a:cxn ang="0">
                  <a:pos x="44" y="3"/>
                </a:cxn>
                <a:cxn ang="0">
                  <a:pos x="44" y="3"/>
                </a:cxn>
                <a:cxn ang="0">
                  <a:pos x="39" y="14"/>
                </a:cxn>
                <a:cxn ang="0">
                  <a:pos x="35" y="26"/>
                </a:cxn>
                <a:cxn ang="0">
                  <a:pos x="35" y="26"/>
                </a:cxn>
                <a:cxn ang="0">
                  <a:pos x="34" y="32"/>
                </a:cxn>
                <a:cxn ang="0">
                  <a:pos x="33" y="38"/>
                </a:cxn>
                <a:cxn ang="0">
                  <a:pos x="32" y="44"/>
                </a:cxn>
                <a:cxn ang="0">
                  <a:pos x="31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25" y="55"/>
                </a:cxn>
                <a:cxn ang="0">
                  <a:pos x="22" y="61"/>
                </a:cxn>
                <a:cxn ang="0">
                  <a:pos x="15" y="73"/>
                </a:cxn>
                <a:cxn ang="0">
                  <a:pos x="9" y="86"/>
                </a:cxn>
                <a:cxn ang="0">
                  <a:pos x="5" y="91"/>
                </a:cxn>
                <a:cxn ang="0">
                  <a:pos x="1" y="97"/>
                </a:cxn>
                <a:cxn ang="0">
                  <a:pos x="1" y="97"/>
                </a:cxn>
                <a:cxn ang="0">
                  <a:pos x="0" y="98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3" y="104"/>
                </a:cxn>
                <a:cxn ang="0">
                  <a:pos x="4" y="105"/>
                </a:cxn>
                <a:cxn ang="0">
                  <a:pos x="6" y="104"/>
                </a:cxn>
                <a:cxn ang="0">
                  <a:pos x="7" y="103"/>
                </a:cxn>
                <a:cxn ang="0">
                  <a:pos x="7" y="103"/>
                </a:cxn>
                <a:cxn ang="0">
                  <a:pos x="14" y="94"/>
                </a:cxn>
                <a:cxn ang="0">
                  <a:pos x="21" y="84"/>
                </a:cxn>
                <a:cxn ang="0">
                  <a:pos x="31" y="63"/>
                </a:cxn>
                <a:cxn ang="0">
                  <a:pos x="31" y="63"/>
                </a:cxn>
                <a:cxn ang="0">
                  <a:pos x="34" y="60"/>
                </a:cxn>
                <a:cxn ang="0">
                  <a:pos x="37" y="57"/>
                </a:cxn>
                <a:cxn ang="0">
                  <a:pos x="39" y="54"/>
                </a:cxn>
                <a:cxn ang="0">
                  <a:pos x="40" y="50"/>
                </a:cxn>
                <a:cxn ang="0">
                  <a:pos x="40" y="50"/>
                </a:cxn>
                <a:cxn ang="0">
                  <a:pos x="42" y="38"/>
                </a:cxn>
                <a:cxn ang="0">
                  <a:pos x="44" y="28"/>
                </a:cxn>
                <a:cxn ang="0">
                  <a:pos x="48" y="18"/>
                </a:cxn>
                <a:cxn ang="0">
                  <a:pos x="53" y="7"/>
                </a:cxn>
                <a:cxn ang="0">
                  <a:pos x="53" y="7"/>
                </a:cxn>
                <a:cxn ang="0">
                  <a:pos x="53" y="5"/>
                </a:cxn>
                <a:cxn ang="0">
                  <a:pos x="53" y="4"/>
                </a:cxn>
                <a:cxn ang="0">
                  <a:pos x="51" y="1"/>
                </a:cxn>
                <a:cxn ang="0">
                  <a:pos x="48" y="0"/>
                </a:cxn>
                <a:cxn ang="0">
                  <a:pos x="47" y="0"/>
                </a:cxn>
                <a:cxn ang="0">
                  <a:pos x="45" y="1"/>
                </a:cxn>
                <a:cxn ang="0">
                  <a:pos x="44" y="3"/>
                </a:cxn>
                <a:cxn ang="0">
                  <a:pos x="44" y="3"/>
                </a:cxn>
              </a:cxnLst>
              <a:rect l="0" t="0" r="r" b="b"/>
              <a:pathLst>
                <a:path w="53" h="105">
                  <a:moveTo>
                    <a:pt x="44" y="3"/>
                  </a:moveTo>
                  <a:lnTo>
                    <a:pt x="44" y="3"/>
                  </a:lnTo>
                  <a:lnTo>
                    <a:pt x="39" y="14"/>
                  </a:lnTo>
                  <a:lnTo>
                    <a:pt x="35" y="26"/>
                  </a:lnTo>
                  <a:lnTo>
                    <a:pt x="35" y="26"/>
                  </a:lnTo>
                  <a:lnTo>
                    <a:pt x="34" y="32"/>
                  </a:lnTo>
                  <a:lnTo>
                    <a:pt x="33" y="38"/>
                  </a:lnTo>
                  <a:lnTo>
                    <a:pt x="32" y="44"/>
                  </a:lnTo>
                  <a:lnTo>
                    <a:pt x="31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25" y="55"/>
                  </a:lnTo>
                  <a:lnTo>
                    <a:pt x="22" y="61"/>
                  </a:lnTo>
                  <a:lnTo>
                    <a:pt x="15" y="73"/>
                  </a:lnTo>
                  <a:lnTo>
                    <a:pt x="9" y="86"/>
                  </a:lnTo>
                  <a:lnTo>
                    <a:pt x="5" y="91"/>
                  </a:lnTo>
                  <a:lnTo>
                    <a:pt x="1" y="97"/>
                  </a:lnTo>
                  <a:lnTo>
                    <a:pt x="1" y="97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3" y="104"/>
                  </a:lnTo>
                  <a:lnTo>
                    <a:pt x="4" y="105"/>
                  </a:lnTo>
                  <a:lnTo>
                    <a:pt x="6" y="104"/>
                  </a:lnTo>
                  <a:lnTo>
                    <a:pt x="7" y="103"/>
                  </a:lnTo>
                  <a:lnTo>
                    <a:pt x="7" y="103"/>
                  </a:lnTo>
                  <a:lnTo>
                    <a:pt x="14" y="94"/>
                  </a:lnTo>
                  <a:lnTo>
                    <a:pt x="21" y="84"/>
                  </a:lnTo>
                  <a:lnTo>
                    <a:pt x="31" y="63"/>
                  </a:lnTo>
                  <a:lnTo>
                    <a:pt x="31" y="63"/>
                  </a:lnTo>
                  <a:lnTo>
                    <a:pt x="34" y="60"/>
                  </a:lnTo>
                  <a:lnTo>
                    <a:pt x="37" y="57"/>
                  </a:lnTo>
                  <a:lnTo>
                    <a:pt x="39" y="54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2" y="38"/>
                  </a:lnTo>
                  <a:lnTo>
                    <a:pt x="44" y="28"/>
                  </a:lnTo>
                  <a:lnTo>
                    <a:pt x="48" y="18"/>
                  </a:lnTo>
                  <a:lnTo>
                    <a:pt x="53" y="7"/>
                  </a:lnTo>
                  <a:lnTo>
                    <a:pt x="53" y="7"/>
                  </a:lnTo>
                  <a:lnTo>
                    <a:pt x="53" y="5"/>
                  </a:lnTo>
                  <a:lnTo>
                    <a:pt x="53" y="4"/>
                  </a:lnTo>
                  <a:lnTo>
                    <a:pt x="51" y="1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45" y="1"/>
                  </a:lnTo>
                  <a:lnTo>
                    <a:pt x="44" y="3"/>
                  </a:lnTo>
                  <a:lnTo>
                    <a:pt x="44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1" name="Freeform 814"/>
            <p:cNvSpPr>
              <a:spLocks/>
            </p:cNvSpPr>
            <p:nvPr/>
          </p:nvSpPr>
          <p:spPr bwMode="auto">
            <a:xfrm>
              <a:off x="6673850" y="1739900"/>
              <a:ext cx="20638" cy="53975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32" y="4"/>
                </a:cxn>
                <a:cxn ang="0">
                  <a:pos x="29" y="16"/>
                </a:cxn>
                <a:cxn ang="0">
                  <a:pos x="26" y="28"/>
                </a:cxn>
                <a:cxn ang="0">
                  <a:pos x="22" y="40"/>
                </a:cxn>
                <a:cxn ang="0">
                  <a:pos x="18" y="51"/>
                </a:cxn>
                <a:cxn ang="0">
                  <a:pos x="8" y="74"/>
                </a:cxn>
                <a:cxn ang="0">
                  <a:pos x="4" y="8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100"/>
                </a:cxn>
                <a:cxn ang="0">
                  <a:pos x="1" y="101"/>
                </a:cxn>
                <a:cxn ang="0">
                  <a:pos x="2" y="102"/>
                </a:cxn>
                <a:cxn ang="0">
                  <a:pos x="4" y="103"/>
                </a:cxn>
                <a:cxn ang="0">
                  <a:pos x="5" y="103"/>
                </a:cxn>
                <a:cxn ang="0">
                  <a:pos x="7" y="103"/>
                </a:cxn>
                <a:cxn ang="0">
                  <a:pos x="8" y="102"/>
                </a:cxn>
                <a:cxn ang="0">
                  <a:pos x="9" y="100"/>
                </a:cxn>
                <a:cxn ang="0">
                  <a:pos x="9" y="100"/>
                </a:cxn>
                <a:cxn ang="0">
                  <a:pos x="12" y="88"/>
                </a:cxn>
                <a:cxn ang="0">
                  <a:pos x="17" y="76"/>
                </a:cxn>
                <a:cxn ang="0">
                  <a:pos x="27" y="53"/>
                </a:cxn>
                <a:cxn ang="0">
                  <a:pos x="32" y="41"/>
                </a:cxn>
                <a:cxn ang="0">
                  <a:pos x="36" y="29"/>
                </a:cxn>
                <a:cxn ang="0">
                  <a:pos x="39" y="16"/>
                </a:cxn>
                <a:cxn ang="0">
                  <a:pos x="41" y="4"/>
                </a:cxn>
                <a:cxn ang="0">
                  <a:pos x="41" y="4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5" y="0"/>
                </a:cxn>
                <a:cxn ang="0">
                  <a:pos x="33" y="1"/>
                </a:cxn>
                <a:cxn ang="0">
                  <a:pos x="32" y="2"/>
                </a:cxn>
                <a:cxn ang="0">
                  <a:pos x="32" y="4"/>
                </a:cxn>
                <a:cxn ang="0">
                  <a:pos x="32" y="4"/>
                </a:cxn>
              </a:cxnLst>
              <a:rect l="0" t="0" r="r" b="b"/>
              <a:pathLst>
                <a:path w="41" h="103">
                  <a:moveTo>
                    <a:pt x="32" y="4"/>
                  </a:moveTo>
                  <a:lnTo>
                    <a:pt x="32" y="4"/>
                  </a:lnTo>
                  <a:lnTo>
                    <a:pt x="29" y="16"/>
                  </a:lnTo>
                  <a:lnTo>
                    <a:pt x="26" y="28"/>
                  </a:lnTo>
                  <a:lnTo>
                    <a:pt x="22" y="40"/>
                  </a:lnTo>
                  <a:lnTo>
                    <a:pt x="18" y="51"/>
                  </a:lnTo>
                  <a:lnTo>
                    <a:pt x="8" y="74"/>
                  </a:lnTo>
                  <a:lnTo>
                    <a:pt x="4" y="8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1" y="101"/>
                  </a:lnTo>
                  <a:lnTo>
                    <a:pt x="2" y="102"/>
                  </a:lnTo>
                  <a:lnTo>
                    <a:pt x="4" y="103"/>
                  </a:lnTo>
                  <a:lnTo>
                    <a:pt x="5" y="103"/>
                  </a:lnTo>
                  <a:lnTo>
                    <a:pt x="7" y="103"/>
                  </a:lnTo>
                  <a:lnTo>
                    <a:pt x="8" y="102"/>
                  </a:lnTo>
                  <a:lnTo>
                    <a:pt x="9" y="100"/>
                  </a:lnTo>
                  <a:lnTo>
                    <a:pt x="9" y="100"/>
                  </a:lnTo>
                  <a:lnTo>
                    <a:pt x="12" y="88"/>
                  </a:lnTo>
                  <a:lnTo>
                    <a:pt x="17" y="76"/>
                  </a:lnTo>
                  <a:lnTo>
                    <a:pt x="27" y="53"/>
                  </a:lnTo>
                  <a:lnTo>
                    <a:pt x="32" y="41"/>
                  </a:lnTo>
                  <a:lnTo>
                    <a:pt x="36" y="29"/>
                  </a:lnTo>
                  <a:lnTo>
                    <a:pt x="39" y="16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2"/>
                  </a:lnTo>
                  <a:lnTo>
                    <a:pt x="32" y="4"/>
                  </a:lnTo>
                  <a:lnTo>
                    <a:pt x="3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2" name="Freeform 815"/>
            <p:cNvSpPr>
              <a:spLocks/>
            </p:cNvSpPr>
            <p:nvPr/>
          </p:nvSpPr>
          <p:spPr bwMode="auto">
            <a:xfrm>
              <a:off x="6811963" y="1671638"/>
              <a:ext cx="9525" cy="38100"/>
            </a:xfrm>
            <a:custGeom>
              <a:avLst/>
              <a:gdLst/>
              <a:ahLst/>
              <a:cxnLst>
                <a:cxn ang="0">
                  <a:pos x="11" y="58"/>
                </a:cxn>
                <a:cxn ang="0">
                  <a:pos x="11" y="58"/>
                </a:cxn>
                <a:cxn ang="0">
                  <a:pos x="10" y="51"/>
                </a:cxn>
                <a:cxn ang="0">
                  <a:pos x="9" y="44"/>
                </a:cxn>
                <a:cxn ang="0">
                  <a:pos x="10" y="33"/>
                </a:cxn>
                <a:cxn ang="0">
                  <a:pos x="10" y="33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1" y="20"/>
                </a:cxn>
                <a:cxn ang="0">
                  <a:pos x="0" y="40"/>
                </a:cxn>
                <a:cxn ang="0">
                  <a:pos x="0" y="50"/>
                </a:cxn>
                <a:cxn ang="0">
                  <a:pos x="2" y="59"/>
                </a:cxn>
                <a:cxn ang="0">
                  <a:pos x="3" y="63"/>
                </a:cxn>
                <a:cxn ang="0">
                  <a:pos x="5" y="66"/>
                </a:cxn>
                <a:cxn ang="0">
                  <a:pos x="7" y="69"/>
                </a:cxn>
                <a:cxn ang="0">
                  <a:pos x="11" y="72"/>
                </a:cxn>
                <a:cxn ang="0">
                  <a:pos x="11" y="72"/>
                </a:cxn>
                <a:cxn ang="0">
                  <a:pos x="13" y="72"/>
                </a:cxn>
                <a:cxn ang="0">
                  <a:pos x="15" y="72"/>
                </a:cxn>
                <a:cxn ang="0">
                  <a:pos x="17" y="70"/>
                </a:cxn>
                <a:cxn ang="0">
                  <a:pos x="17" y="68"/>
                </a:cxn>
                <a:cxn ang="0">
                  <a:pos x="17" y="62"/>
                </a:cxn>
                <a:cxn ang="0">
                  <a:pos x="17" y="62"/>
                </a:cxn>
                <a:cxn ang="0">
                  <a:pos x="17" y="59"/>
                </a:cxn>
                <a:cxn ang="0">
                  <a:pos x="15" y="58"/>
                </a:cxn>
                <a:cxn ang="0">
                  <a:pos x="13" y="57"/>
                </a:cxn>
                <a:cxn ang="0">
                  <a:pos x="11" y="58"/>
                </a:cxn>
                <a:cxn ang="0">
                  <a:pos x="11" y="58"/>
                </a:cxn>
              </a:cxnLst>
              <a:rect l="0" t="0" r="r" b="b"/>
              <a:pathLst>
                <a:path w="17" h="72">
                  <a:moveTo>
                    <a:pt x="11" y="58"/>
                  </a:moveTo>
                  <a:lnTo>
                    <a:pt x="11" y="58"/>
                  </a:lnTo>
                  <a:lnTo>
                    <a:pt x="10" y="51"/>
                  </a:lnTo>
                  <a:lnTo>
                    <a:pt x="9" y="44"/>
                  </a:lnTo>
                  <a:lnTo>
                    <a:pt x="10" y="33"/>
                  </a:lnTo>
                  <a:lnTo>
                    <a:pt x="10" y="33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1" y="20"/>
                  </a:lnTo>
                  <a:lnTo>
                    <a:pt x="0" y="40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3" y="63"/>
                  </a:lnTo>
                  <a:lnTo>
                    <a:pt x="5" y="66"/>
                  </a:lnTo>
                  <a:lnTo>
                    <a:pt x="7" y="69"/>
                  </a:lnTo>
                  <a:lnTo>
                    <a:pt x="11" y="72"/>
                  </a:lnTo>
                  <a:lnTo>
                    <a:pt x="11" y="72"/>
                  </a:lnTo>
                  <a:lnTo>
                    <a:pt x="13" y="72"/>
                  </a:lnTo>
                  <a:lnTo>
                    <a:pt x="15" y="72"/>
                  </a:lnTo>
                  <a:lnTo>
                    <a:pt x="17" y="70"/>
                  </a:lnTo>
                  <a:lnTo>
                    <a:pt x="17" y="68"/>
                  </a:lnTo>
                  <a:lnTo>
                    <a:pt x="17" y="62"/>
                  </a:lnTo>
                  <a:lnTo>
                    <a:pt x="17" y="62"/>
                  </a:lnTo>
                  <a:lnTo>
                    <a:pt x="17" y="59"/>
                  </a:lnTo>
                  <a:lnTo>
                    <a:pt x="15" y="58"/>
                  </a:lnTo>
                  <a:lnTo>
                    <a:pt x="13" y="57"/>
                  </a:lnTo>
                  <a:lnTo>
                    <a:pt x="11" y="58"/>
                  </a:lnTo>
                  <a:lnTo>
                    <a:pt x="11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3" name="Freeform 816"/>
            <p:cNvSpPr>
              <a:spLocks/>
            </p:cNvSpPr>
            <p:nvPr/>
          </p:nvSpPr>
          <p:spPr bwMode="auto">
            <a:xfrm>
              <a:off x="6843713" y="1644650"/>
              <a:ext cx="22225" cy="55563"/>
            </a:xfrm>
            <a:custGeom>
              <a:avLst/>
              <a:gdLst/>
              <a:ahLst/>
              <a:cxnLst>
                <a:cxn ang="0">
                  <a:pos x="33" y="1"/>
                </a:cxn>
                <a:cxn ang="0">
                  <a:pos x="33" y="1"/>
                </a:cxn>
                <a:cxn ang="0">
                  <a:pos x="29" y="6"/>
                </a:cxn>
                <a:cxn ang="0">
                  <a:pos x="26" y="12"/>
                </a:cxn>
                <a:cxn ang="0">
                  <a:pos x="20" y="23"/>
                </a:cxn>
                <a:cxn ang="0">
                  <a:pos x="16" y="35"/>
                </a:cxn>
                <a:cxn ang="0">
                  <a:pos x="13" y="48"/>
                </a:cxn>
                <a:cxn ang="0">
                  <a:pos x="8" y="73"/>
                </a:cxn>
                <a:cxn ang="0">
                  <a:pos x="5" y="86"/>
                </a:cxn>
                <a:cxn ang="0">
                  <a:pos x="1" y="97"/>
                </a:cxn>
                <a:cxn ang="0">
                  <a:pos x="1" y="97"/>
                </a:cxn>
                <a:cxn ang="0">
                  <a:pos x="0" y="99"/>
                </a:cxn>
                <a:cxn ang="0">
                  <a:pos x="1" y="101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9" y="102"/>
                </a:cxn>
                <a:cxn ang="0">
                  <a:pos x="13" y="91"/>
                </a:cxn>
                <a:cxn ang="0">
                  <a:pos x="17" y="81"/>
                </a:cxn>
                <a:cxn ang="0">
                  <a:pos x="23" y="58"/>
                </a:cxn>
                <a:cxn ang="0">
                  <a:pos x="23" y="58"/>
                </a:cxn>
                <a:cxn ang="0">
                  <a:pos x="25" y="45"/>
                </a:cxn>
                <a:cxn ang="0">
                  <a:pos x="28" y="32"/>
                </a:cxn>
                <a:cxn ang="0">
                  <a:pos x="30" y="26"/>
                </a:cxn>
                <a:cxn ang="0">
                  <a:pos x="33" y="20"/>
                </a:cxn>
                <a:cxn ang="0">
                  <a:pos x="36" y="14"/>
                </a:cxn>
                <a:cxn ang="0">
                  <a:pos x="40" y="8"/>
                </a:cxn>
                <a:cxn ang="0">
                  <a:pos x="40" y="8"/>
                </a:cxn>
                <a:cxn ang="0">
                  <a:pos x="41" y="6"/>
                </a:cxn>
                <a:cxn ang="0">
                  <a:pos x="41" y="4"/>
                </a:cxn>
                <a:cxn ang="0">
                  <a:pos x="40" y="3"/>
                </a:cxn>
                <a:cxn ang="0">
                  <a:pos x="39" y="1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5" y="0"/>
                </a:cxn>
                <a:cxn ang="0">
                  <a:pos x="33" y="1"/>
                </a:cxn>
                <a:cxn ang="0">
                  <a:pos x="33" y="1"/>
                </a:cxn>
              </a:cxnLst>
              <a:rect l="0" t="0" r="r" b="b"/>
              <a:pathLst>
                <a:path w="41" h="104">
                  <a:moveTo>
                    <a:pt x="33" y="1"/>
                  </a:moveTo>
                  <a:lnTo>
                    <a:pt x="33" y="1"/>
                  </a:lnTo>
                  <a:lnTo>
                    <a:pt x="29" y="6"/>
                  </a:lnTo>
                  <a:lnTo>
                    <a:pt x="26" y="12"/>
                  </a:lnTo>
                  <a:lnTo>
                    <a:pt x="20" y="23"/>
                  </a:lnTo>
                  <a:lnTo>
                    <a:pt x="16" y="35"/>
                  </a:lnTo>
                  <a:lnTo>
                    <a:pt x="13" y="48"/>
                  </a:lnTo>
                  <a:lnTo>
                    <a:pt x="8" y="73"/>
                  </a:lnTo>
                  <a:lnTo>
                    <a:pt x="5" y="86"/>
                  </a:lnTo>
                  <a:lnTo>
                    <a:pt x="1" y="97"/>
                  </a:lnTo>
                  <a:lnTo>
                    <a:pt x="1" y="97"/>
                  </a:lnTo>
                  <a:lnTo>
                    <a:pt x="0" y="99"/>
                  </a:lnTo>
                  <a:lnTo>
                    <a:pt x="1" y="101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9" y="102"/>
                  </a:lnTo>
                  <a:lnTo>
                    <a:pt x="13" y="91"/>
                  </a:lnTo>
                  <a:lnTo>
                    <a:pt x="17" y="81"/>
                  </a:lnTo>
                  <a:lnTo>
                    <a:pt x="23" y="58"/>
                  </a:lnTo>
                  <a:lnTo>
                    <a:pt x="23" y="58"/>
                  </a:lnTo>
                  <a:lnTo>
                    <a:pt x="25" y="45"/>
                  </a:lnTo>
                  <a:lnTo>
                    <a:pt x="28" y="32"/>
                  </a:lnTo>
                  <a:lnTo>
                    <a:pt x="30" y="26"/>
                  </a:lnTo>
                  <a:lnTo>
                    <a:pt x="33" y="20"/>
                  </a:lnTo>
                  <a:lnTo>
                    <a:pt x="36" y="14"/>
                  </a:lnTo>
                  <a:lnTo>
                    <a:pt x="40" y="8"/>
                  </a:lnTo>
                  <a:lnTo>
                    <a:pt x="40" y="8"/>
                  </a:lnTo>
                  <a:lnTo>
                    <a:pt x="41" y="6"/>
                  </a:lnTo>
                  <a:lnTo>
                    <a:pt x="41" y="4"/>
                  </a:lnTo>
                  <a:lnTo>
                    <a:pt x="40" y="3"/>
                  </a:lnTo>
                  <a:lnTo>
                    <a:pt x="39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3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4" name="Freeform 817"/>
            <p:cNvSpPr>
              <a:spLocks/>
            </p:cNvSpPr>
            <p:nvPr/>
          </p:nvSpPr>
          <p:spPr bwMode="auto">
            <a:xfrm>
              <a:off x="6719888" y="1743075"/>
              <a:ext cx="9525" cy="47625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5" y="1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1"/>
                </a:cxn>
                <a:cxn ang="0">
                  <a:pos x="7" y="2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8" y="25"/>
                </a:cxn>
                <a:cxn ang="0">
                  <a:pos x="8" y="44"/>
                </a:cxn>
                <a:cxn ang="0">
                  <a:pos x="8" y="55"/>
                </a:cxn>
                <a:cxn ang="0">
                  <a:pos x="7" y="65"/>
                </a:cxn>
                <a:cxn ang="0">
                  <a:pos x="4" y="74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3" y="91"/>
                </a:cxn>
                <a:cxn ang="0">
                  <a:pos x="4" y="91"/>
                </a:cxn>
                <a:cxn ang="0">
                  <a:pos x="7" y="91"/>
                </a:cxn>
                <a:cxn ang="0">
                  <a:pos x="8" y="91"/>
                </a:cxn>
                <a:cxn ang="0">
                  <a:pos x="9" y="89"/>
                </a:cxn>
                <a:cxn ang="0">
                  <a:pos x="9" y="89"/>
                </a:cxn>
                <a:cxn ang="0">
                  <a:pos x="13" y="79"/>
                </a:cxn>
                <a:cxn ang="0">
                  <a:pos x="15" y="68"/>
                </a:cxn>
                <a:cxn ang="0">
                  <a:pos x="17" y="58"/>
                </a:cxn>
                <a:cxn ang="0">
                  <a:pos x="17" y="48"/>
                </a:cxn>
                <a:cxn ang="0">
                  <a:pos x="17" y="26"/>
                </a:cxn>
                <a:cxn ang="0">
                  <a:pos x="16" y="4"/>
                </a:cxn>
                <a:cxn ang="0">
                  <a:pos x="16" y="4"/>
                </a:cxn>
              </a:cxnLst>
              <a:rect l="0" t="0" r="r" b="b"/>
              <a:pathLst>
                <a:path w="17" h="91">
                  <a:moveTo>
                    <a:pt x="16" y="4"/>
                  </a:moveTo>
                  <a:lnTo>
                    <a:pt x="16" y="4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7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8" y="25"/>
                  </a:lnTo>
                  <a:lnTo>
                    <a:pt x="8" y="44"/>
                  </a:lnTo>
                  <a:lnTo>
                    <a:pt x="8" y="55"/>
                  </a:lnTo>
                  <a:lnTo>
                    <a:pt x="7" y="65"/>
                  </a:lnTo>
                  <a:lnTo>
                    <a:pt x="4" y="7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7" y="91"/>
                  </a:lnTo>
                  <a:lnTo>
                    <a:pt x="8" y="91"/>
                  </a:lnTo>
                  <a:lnTo>
                    <a:pt x="9" y="89"/>
                  </a:lnTo>
                  <a:lnTo>
                    <a:pt x="9" y="89"/>
                  </a:lnTo>
                  <a:lnTo>
                    <a:pt x="13" y="79"/>
                  </a:lnTo>
                  <a:lnTo>
                    <a:pt x="15" y="68"/>
                  </a:lnTo>
                  <a:lnTo>
                    <a:pt x="17" y="58"/>
                  </a:lnTo>
                  <a:lnTo>
                    <a:pt x="17" y="48"/>
                  </a:lnTo>
                  <a:lnTo>
                    <a:pt x="17" y="2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5" name="Freeform 818"/>
            <p:cNvSpPr>
              <a:spLocks/>
            </p:cNvSpPr>
            <p:nvPr/>
          </p:nvSpPr>
          <p:spPr bwMode="auto">
            <a:xfrm>
              <a:off x="6754813" y="1758950"/>
              <a:ext cx="12700" cy="49213"/>
            </a:xfrm>
            <a:custGeom>
              <a:avLst/>
              <a:gdLst/>
              <a:ahLst/>
              <a:cxnLst>
                <a:cxn ang="0">
                  <a:pos x="24" y="5"/>
                </a:cxn>
                <a:cxn ang="0">
                  <a:pos x="24" y="5"/>
                </a:cxn>
                <a:cxn ang="0">
                  <a:pos x="24" y="3"/>
                </a:cxn>
                <a:cxn ang="0">
                  <a:pos x="23" y="1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7" y="1"/>
                </a:cxn>
                <a:cxn ang="0">
                  <a:pos x="16" y="3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18"/>
                </a:cxn>
                <a:cxn ang="0">
                  <a:pos x="13" y="30"/>
                </a:cxn>
                <a:cxn ang="0">
                  <a:pos x="11" y="42"/>
                </a:cxn>
                <a:cxn ang="0">
                  <a:pos x="8" y="55"/>
                </a:cxn>
                <a:cxn ang="0">
                  <a:pos x="8" y="55"/>
                </a:cxn>
                <a:cxn ang="0">
                  <a:pos x="5" y="63"/>
                </a:cxn>
                <a:cxn ang="0">
                  <a:pos x="2" y="72"/>
                </a:cxn>
                <a:cxn ang="0">
                  <a:pos x="0" y="76"/>
                </a:cxn>
                <a:cxn ang="0">
                  <a:pos x="0" y="82"/>
                </a:cxn>
                <a:cxn ang="0">
                  <a:pos x="2" y="86"/>
                </a:cxn>
                <a:cxn ang="0">
                  <a:pos x="4" y="90"/>
                </a:cxn>
                <a:cxn ang="0">
                  <a:pos x="4" y="90"/>
                </a:cxn>
                <a:cxn ang="0">
                  <a:pos x="5" y="91"/>
                </a:cxn>
                <a:cxn ang="0">
                  <a:pos x="7" y="92"/>
                </a:cxn>
                <a:cxn ang="0">
                  <a:pos x="8" y="92"/>
                </a:cxn>
                <a:cxn ang="0">
                  <a:pos x="10" y="91"/>
                </a:cxn>
                <a:cxn ang="0">
                  <a:pos x="11" y="90"/>
                </a:cxn>
                <a:cxn ang="0">
                  <a:pos x="12" y="88"/>
                </a:cxn>
                <a:cxn ang="0">
                  <a:pos x="12" y="87"/>
                </a:cxn>
                <a:cxn ang="0">
                  <a:pos x="12" y="85"/>
                </a:cxn>
                <a:cxn ang="0">
                  <a:pos x="12" y="85"/>
                </a:cxn>
                <a:cxn ang="0">
                  <a:pos x="10" y="82"/>
                </a:cxn>
                <a:cxn ang="0">
                  <a:pos x="10" y="77"/>
                </a:cxn>
                <a:cxn ang="0">
                  <a:pos x="11" y="72"/>
                </a:cxn>
                <a:cxn ang="0">
                  <a:pos x="13" y="68"/>
                </a:cxn>
                <a:cxn ang="0">
                  <a:pos x="16" y="59"/>
                </a:cxn>
                <a:cxn ang="0">
                  <a:pos x="18" y="51"/>
                </a:cxn>
                <a:cxn ang="0">
                  <a:pos x="18" y="51"/>
                </a:cxn>
                <a:cxn ang="0">
                  <a:pos x="20" y="39"/>
                </a:cxn>
                <a:cxn ang="0">
                  <a:pos x="22" y="28"/>
                </a:cxn>
                <a:cxn ang="0">
                  <a:pos x="24" y="17"/>
                </a:cxn>
                <a:cxn ang="0">
                  <a:pos x="24" y="5"/>
                </a:cxn>
                <a:cxn ang="0">
                  <a:pos x="24" y="5"/>
                </a:cxn>
              </a:cxnLst>
              <a:rect l="0" t="0" r="r" b="b"/>
              <a:pathLst>
                <a:path w="24" h="92">
                  <a:moveTo>
                    <a:pt x="24" y="5"/>
                  </a:moveTo>
                  <a:lnTo>
                    <a:pt x="24" y="5"/>
                  </a:lnTo>
                  <a:lnTo>
                    <a:pt x="24" y="3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7" y="1"/>
                  </a:lnTo>
                  <a:lnTo>
                    <a:pt x="16" y="3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18"/>
                  </a:lnTo>
                  <a:lnTo>
                    <a:pt x="13" y="30"/>
                  </a:lnTo>
                  <a:lnTo>
                    <a:pt x="11" y="42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5" y="63"/>
                  </a:lnTo>
                  <a:lnTo>
                    <a:pt x="2" y="72"/>
                  </a:lnTo>
                  <a:lnTo>
                    <a:pt x="0" y="76"/>
                  </a:lnTo>
                  <a:lnTo>
                    <a:pt x="0" y="82"/>
                  </a:lnTo>
                  <a:lnTo>
                    <a:pt x="2" y="86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5" y="91"/>
                  </a:lnTo>
                  <a:lnTo>
                    <a:pt x="7" y="92"/>
                  </a:lnTo>
                  <a:lnTo>
                    <a:pt x="8" y="92"/>
                  </a:lnTo>
                  <a:lnTo>
                    <a:pt x="10" y="91"/>
                  </a:lnTo>
                  <a:lnTo>
                    <a:pt x="11" y="90"/>
                  </a:lnTo>
                  <a:lnTo>
                    <a:pt x="12" y="88"/>
                  </a:lnTo>
                  <a:lnTo>
                    <a:pt x="12" y="87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0" y="82"/>
                  </a:lnTo>
                  <a:lnTo>
                    <a:pt x="10" y="77"/>
                  </a:lnTo>
                  <a:lnTo>
                    <a:pt x="11" y="72"/>
                  </a:lnTo>
                  <a:lnTo>
                    <a:pt x="13" y="68"/>
                  </a:lnTo>
                  <a:lnTo>
                    <a:pt x="16" y="59"/>
                  </a:lnTo>
                  <a:lnTo>
                    <a:pt x="18" y="51"/>
                  </a:lnTo>
                  <a:lnTo>
                    <a:pt x="18" y="51"/>
                  </a:lnTo>
                  <a:lnTo>
                    <a:pt x="20" y="39"/>
                  </a:lnTo>
                  <a:lnTo>
                    <a:pt x="22" y="28"/>
                  </a:lnTo>
                  <a:lnTo>
                    <a:pt x="24" y="17"/>
                  </a:lnTo>
                  <a:lnTo>
                    <a:pt x="24" y="5"/>
                  </a:lnTo>
                  <a:lnTo>
                    <a:pt x="24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6" name="Freeform 821"/>
            <p:cNvSpPr>
              <a:spLocks/>
            </p:cNvSpPr>
            <p:nvPr/>
          </p:nvSpPr>
          <p:spPr bwMode="auto">
            <a:xfrm>
              <a:off x="6418263" y="1346200"/>
              <a:ext cx="39688" cy="65088"/>
            </a:xfrm>
            <a:custGeom>
              <a:avLst/>
              <a:gdLst/>
              <a:ahLst/>
              <a:cxnLst>
                <a:cxn ang="0">
                  <a:pos x="63" y="3"/>
                </a:cxn>
                <a:cxn ang="0">
                  <a:pos x="63" y="3"/>
                </a:cxn>
                <a:cxn ang="0">
                  <a:pos x="61" y="12"/>
                </a:cxn>
                <a:cxn ang="0">
                  <a:pos x="59" y="19"/>
                </a:cxn>
                <a:cxn ang="0">
                  <a:pos x="52" y="33"/>
                </a:cxn>
                <a:cxn ang="0">
                  <a:pos x="43" y="48"/>
                </a:cxn>
                <a:cxn ang="0">
                  <a:pos x="33" y="61"/>
                </a:cxn>
                <a:cxn ang="0">
                  <a:pos x="24" y="75"/>
                </a:cxn>
                <a:cxn ang="0">
                  <a:pos x="15" y="88"/>
                </a:cxn>
                <a:cxn ang="0">
                  <a:pos x="6" y="102"/>
                </a:cxn>
                <a:cxn ang="0">
                  <a:pos x="3" y="110"/>
                </a:cxn>
                <a:cxn ang="0">
                  <a:pos x="0" y="117"/>
                </a:cxn>
                <a:cxn ang="0">
                  <a:pos x="0" y="117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2" y="122"/>
                </a:cxn>
                <a:cxn ang="0">
                  <a:pos x="3" y="123"/>
                </a:cxn>
                <a:cxn ang="0">
                  <a:pos x="5" y="123"/>
                </a:cxn>
                <a:cxn ang="0">
                  <a:pos x="6" y="123"/>
                </a:cxn>
                <a:cxn ang="0">
                  <a:pos x="8" y="121"/>
                </a:cxn>
                <a:cxn ang="0">
                  <a:pos x="10" y="120"/>
                </a:cxn>
                <a:cxn ang="0">
                  <a:pos x="10" y="120"/>
                </a:cxn>
                <a:cxn ang="0">
                  <a:pos x="13" y="112"/>
                </a:cxn>
                <a:cxn ang="0">
                  <a:pos x="16" y="105"/>
                </a:cxn>
                <a:cxn ang="0">
                  <a:pos x="24" y="90"/>
                </a:cxn>
                <a:cxn ang="0">
                  <a:pos x="33" y="77"/>
                </a:cxn>
                <a:cxn ang="0">
                  <a:pos x="43" y="63"/>
                </a:cxn>
                <a:cxn ang="0">
                  <a:pos x="52" y="50"/>
                </a:cxn>
                <a:cxn ang="0">
                  <a:pos x="61" y="36"/>
                </a:cxn>
                <a:cxn ang="0">
                  <a:pos x="67" y="22"/>
                </a:cxn>
                <a:cxn ang="0">
                  <a:pos x="70" y="14"/>
                </a:cxn>
                <a:cxn ang="0">
                  <a:pos x="73" y="6"/>
                </a:cxn>
                <a:cxn ang="0">
                  <a:pos x="73" y="6"/>
                </a:cxn>
                <a:cxn ang="0">
                  <a:pos x="73" y="4"/>
                </a:cxn>
                <a:cxn ang="0">
                  <a:pos x="71" y="2"/>
                </a:cxn>
                <a:cxn ang="0">
                  <a:pos x="70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0"/>
                </a:cxn>
                <a:cxn ang="0">
                  <a:pos x="64" y="1"/>
                </a:cxn>
                <a:cxn ang="0">
                  <a:pos x="63" y="3"/>
                </a:cxn>
                <a:cxn ang="0">
                  <a:pos x="63" y="3"/>
                </a:cxn>
              </a:cxnLst>
              <a:rect l="0" t="0" r="r" b="b"/>
              <a:pathLst>
                <a:path w="73" h="123">
                  <a:moveTo>
                    <a:pt x="63" y="3"/>
                  </a:moveTo>
                  <a:lnTo>
                    <a:pt x="63" y="3"/>
                  </a:lnTo>
                  <a:lnTo>
                    <a:pt x="61" y="12"/>
                  </a:lnTo>
                  <a:lnTo>
                    <a:pt x="59" y="19"/>
                  </a:lnTo>
                  <a:lnTo>
                    <a:pt x="52" y="33"/>
                  </a:lnTo>
                  <a:lnTo>
                    <a:pt x="43" y="48"/>
                  </a:lnTo>
                  <a:lnTo>
                    <a:pt x="33" y="61"/>
                  </a:lnTo>
                  <a:lnTo>
                    <a:pt x="24" y="75"/>
                  </a:lnTo>
                  <a:lnTo>
                    <a:pt x="15" y="88"/>
                  </a:lnTo>
                  <a:lnTo>
                    <a:pt x="6" y="102"/>
                  </a:lnTo>
                  <a:lnTo>
                    <a:pt x="3" y="110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2" y="122"/>
                  </a:lnTo>
                  <a:lnTo>
                    <a:pt x="3" y="123"/>
                  </a:lnTo>
                  <a:lnTo>
                    <a:pt x="5" y="123"/>
                  </a:lnTo>
                  <a:lnTo>
                    <a:pt x="6" y="123"/>
                  </a:lnTo>
                  <a:lnTo>
                    <a:pt x="8" y="121"/>
                  </a:lnTo>
                  <a:lnTo>
                    <a:pt x="10" y="120"/>
                  </a:lnTo>
                  <a:lnTo>
                    <a:pt x="10" y="120"/>
                  </a:lnTo>
                  <a:lnTo>
                    <a:pt x="13" y="112"/>
                  </a:lnTo>
                  <a:lnTo>
                    <a:pt x="16" y="105"/>
                  </a:lnTo>
                  <a:lnTo>
                    <a:pt x="24" y="90"/>
                  </a:lnTo>
                  <a:lnTo>
                    <a:pt x="33" y="77"/>
                  </a:lnTo>
                  <a:lnTo>
                    <a:pt x="43" y="63"/>
                  </a:lnTo>
                  <a:lnTo>
                    <a:pt x="52" y="50"/>
                  </a:lnTo>
                  <a:lnTo>
                    <a:pt x="61" y="36"/>
                  </a:lnTo>
                  <a:lnTo>
                    <a:pt x="67" y="22"/>
                  </a:lnTo>
                  <a:lnTo>
                    <a:pt x="70" y="14"/>
                  </a:lnTo>
                  <a:lnTo>
                    <a:pt x="73" y="6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1" y="2"/>
                  </a:lnTo>
                  <a:lnTo>
                    <a:pt x="70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4" y="1"/>
                  </a:lnTo>
                  <a:lnTo>
                    <a:pt x="63" y="3"/>
                  </a:lnTo>
                  <a:lnTo>
                    <a:pt x="63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7" name="Freeform 822"/>
            <p:cNvSpPr>
              <a:spLocks/>
            </p:cNvSpPr>
            <p:nvPr/>
          </p:nvSpPr>
          <p:spPr bwMode="auto">
            <a:xfrm>
              <a:off x="6462713" y="1366838"/>
              <a:ext cx="34925" cy="50800"/>
            </a:xfrm>
            <a:custGeom>
              <a:avLst/>
              <a:gdLst/>
              <a:ahLst/>
              <a:cxnLst>
                <a:cxn ang="0">
                  <a:pos x="58" y="2"/>
                </a:cxn>
                <a:cxn ang="0">
                  <a:pos x="58" y="2"/>
                </a:cxn>
                <a:cxn ang="0">
                  <a:pos x="42" y="24"/>
                </a:cxn>
                <a:cxn ang="0">
                  <a:pos x="29" y="46"/>
                </a:cxn>
                <a:cxn ang="0">
                  <a:pos x="1" y="90"/>
                </a:cxn>
                <a:cxn ang="0">
                  <a:pos x="1" y="90"/>
                </a:cxn>
                <a:cxn ang="0">
                  <a:pos x="0" y="92"/>
                </a:cxn>
                <a:cxn ang="0">
                  <a:pos x="1" y="94"/>
                </a:cxn>
                <a:cxn ang="0">
                  <a:pos x="1" y="95"/>
                </a:cxn>
                <a:cxn ang="0">
                  <a:pos x="3" y="97"/>
                </a:cxn>
                <a:cxn ang="0">
                  <a:pos x="4" y="97"/>
                </a:cxn>
                <a:cxn ang="0">
                  <a:pos x="6" y="97"/>
                </a:cxn>
                <a:cxn ang="0">
                  <a:pos x="8" y="97"/>
                </a:cxn>
                <a:cxn ang="0">
                  <a:pos x="9" y="95"/>
                </a:cxn>
                <a:cxn ang="0">
                  <a:pos x="9" y="95"/>
                </a:cxn>
                <a:cxn ang="0">
                  <a:pos x="37" y="51"/>
                </a:cxn>
                <a:cxn ang="0">
                  <a:pos x="50" y="28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7" y="3"/>
                </a:cxn>
                <a:cxn ang="0">
                  <a:pos x="66" y="2"/>
                </a:cxn>
                <a:cxn ang="0">
                  <a:pos x="65" y="1"/>
                </a:cxn>
                <a:cxn ang="0">
                  <a:pos x="61" y="0"/>
                </a:cxn>
                <a:cxn ang="0">
                  <a:pos x="60" y="0"/>
                </a:cxn>
                <a:cxn ang="0">
                  <a:pos x="58" y="2"/>
                </a:cxn>
                <a:cxn ang="0">
                  <a:pos x="58" y="2"/>
                </a:cxn>
              </a:cxnLst>
              <a:rect l="0" t="0" r="r" b="b"/>
              <a:pathLst>
                <a:path w="67" h="97">
                  <a:moveTo>
                    <a:pt x="58" y="2"/>
                  </a:moveTo>
                  <a:lnTo>
                    <a:pt x="58" y="2"/>
                  </a:lnTo>
                  <a:lnTo>
                    <a:pt x="42" y="24"/>
                  </a:lnTo>
                  <a:lnTo>
                    <a:pt x="29" y="4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0" y="92"/>
                  </a:lnTo>
                  <a:lnTo>
                    <a:pt x="1" y="94"/>
                  </a:lnTo>
                  <a:lnTo>
                    <a:pt x="1" y="95"/>
                  </a:lnTo>
                  <a:lnTo>
                    <a:pt x="3" y="97"/>
                  </a:lnTo>
                  <a:lnTo>
                    <a:pt x="4" y="97"/>
                  </a:lnTo>
                  <a:lnTo>
                    <a:pt x="6" y="97"/>
                  </a:lnTo>
                  <a:lnTo>
                    <a:pt x="8" y="97"/>
                  </a:lnTo>
                  <a:lnTo>
                    <a:pt x="9" y="95"/>
                  </a:lnTo>
                  <a:lnTo>
                    <a:pt x="9" y="95"/>
                  </a:lnTo>
                  <a:lnTo>
                    <a:pt x="37" y="51"/>
                  </a:lnTo>
                  <a:lnTo>
                    <a:pt x="50" y="28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7" y="3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1" y="0"/>
                  </a:lnTo>
                  <a:lnTo>
                    <a:pt x="60" y="0"/>
                  </a:lnTo>
                  <a:lnTo>
                    <a:pt x="58" y="2"/>
                  </a:lnTo>
                  <a:lnTo>
                    <a:pt x="5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8" name="Freeform 823"/>
            <p:cNvSpPr>
              <a:spLocks/>
            </p:cNvSpPr>
            <p:nvPr/>
          </p:nvSpPr>
          <p:spPr bwMode="auto">
            <a:xfrm>
              <a:off x="6569075" y="1604963"/>
              <a:ext cx="28575" cy="68263"/>
            </a:xfrm>
            <a:custGeom>
              <a:avLst/>
              <a:gdLst/>
              <a:ahLst/>
              <a:cxnLst>
                <a:cxn ang="0">
                  <a:pos x="45" y="3"/>
                </a:cxn>
                <a:cxn ang="0">
                  <a:pos x="45" y="3"/>
                </a:cxn>
                <a:cxn ang="0">
                  <a:pos x="43" y="10"/>
                </a:cxn>
                <a:cxn ang="0">
                  <a:pos x="40" y="16"/>
                </a:cxn>
                <a:cxn ang="0">
                  <a:pos x="32" y="29"/>
                </a:cxn>
                <a:cxn ang="0">
                  <a:pos x="25" y="41"/>
                </a:cxn>
                <a:cxn ang="0">
                  <a:pos x="22" y="47"/>
                </a:cxn>
                <a:cxn ang="0">
                  <a:pos x="20" y="53"/>
                </a:cxn>
                <a:cxn ang="0">
                  <a:pos x="20" y="53"/>
                </a:cxn>
                <a:cxn ang="0">
                  <a:pos x="14" y="71"/>
                </a:cxn>
                <a:cxn ang="0">
                  <a:pos x="9" y="89"/>
                </a:cxn>
                <a:cxn ang="0">
                  <a:pos x="3" y="106"/>
                </a:cxn>
                <a:cxn ang="0">
                  <a:pos x="1" y="115"/>
                </a:cxn>
                <a:cxn ang="0">
                  <a:pos x="0" y="125"/>
                </a:cxn>
                <a:cxn ang="0">
                  <a:pos x="0" y="125"/>
                </a:cxn>
                <a:cxn ang="0">
                  <a:pos x="1" y="127"/>
                </a:cxn>
                <a:cxn ang="0">
                  <a:pos x="2" y="128"/>
                </a:cxn>
                <a:cxn ang="0">
                  <a:pos x="3" y="129"/>
                </a:cxn>
                <a:cxn ang="0">
                  <a:pos x="5" y="129"/>
                </a:cxn>
                <a:cxn ang="0">
                  <a:pos x="6" y="129"/>
                </a:cxn>
                <a:cxn ang="0">
                  <a:pos x="9" y="128"/>
                </a:cxn>
                <a:cxn ang="0">
                  <a:pos x="10" y="127"/>
                </a:cxn>
                <a:cxn ang="0">
                  <a:pos x="10" y="125"/>
                </a:cxn>
                <a:cxn ang="0">
                  <a:pos x="10" y="125"/>
                </a:cxn>
                <a:cxn ang="0">
                  <a:pos x="12" y="108"/>
                </a:cxn>
                <a:cxn ang="0">
                  <a:pos x="16" y="93"/>
                </a:cxn>
                <a:cxn ang="0">
                  <a:pos x="21" y="78"/>
                </a:cxn>
                <a:cxn ang="0">
                  <a:pos x="28" y="64"/>
                </a:cxn>
                <a:cxn ang="0">
                  <a:pos x="42" y="35"/>
                </a:cxn>
                <a:cxn ang="0">
                  <a:pos x="49" y="20"/>
                </a:cxn>
                <a:cxn ang="0">
                  <a:pos x="54" y="6"/>
                </a:cxn>
                <a:cxn ang="0">
                  <a:pos x="54" y="6"/>
                </a:cxn>
                <a:cxn ang="0">
                  <a:pos x="54" y="4"/>
                </a:cxn>
                <a:cxn ang="0">
                  <a:pos x="54" y="2"/>
                </a:cxn>
                <a:cxn ang="0">
                  <a:pos x="53" y="1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8" y="1"/>
                </a:cxn>
                <a:cxn ang="0">
                  <a:pos x="46" y="2"/>
                </a:cxn>
                <a:cxn ang="0">
                  <a:pos x="45" y="3"/>
                </a:cxn>
                <a:cxn ang="0">
                  <a:pos x="45" y="3"/>
                </a:cxn>
              </a:cxnLst>
              <a:rect l="0" t="0" r="r" b="b"/>
              <a:pathLst>
                <a:path w="54" h="129">
                  <a:moveTo>
                    <a:pt x="45" y="3"/>
                  </a:moveTo>
                  <a:lnTo>
                    <a:pt x="45" y="3"/>
                  </a:lnTo>
                  <a:lnTo>
                    <a:pt x="43" y="10"/>
                  </a:lnTo>
                  <a:lnTo>
                    <a:pt x="40" y="16"/>
                  </a:lnTo>
                  <a:lnTo>
                    <a:pt x="32" y="29"/>
                  </a:lnTo>
                  <a:lnTo>
                    <a:pt x="25" y="41"/>
                  </a:lnTo>
                  <a:lnTo>
                    <a:pt x="22" y="47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14" y="71"/>
                  </a:lnTo>
                  <a:lnTo>
                    <a:pt x="9" y="89"/>
                  </a:lnTo>
                  <a:lnTo>
                    <a:pt x="3" y="106"/>
                  </a:lnTo>
                  <a:lnTo>
                    <a:pt x="1" y="115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1" y="127"/>
                  </a:lnTo>
                  <a:lnTo>
                    <a:pt x="2" y="128"/>
                  </a:lnTo>
                  <a:lnTo>
                    <a:pt x="3" y="129"/>
                  </a:lnTo>
                  <a:lnTo>
                    <a:pt x="5" y="129"/>
                  </a:lnTo>
                  <a:lnTo>
                    <a:pt x="6" y="129"/>
                  </a:lnTo>
                  <a:lnTo>
                    <a:pt x="9" y="128"/>
                  </a:lnTo>
                  <a:lnTo>
                    <a:pt x="10" y="127"/>
                  </a:lnTo>
                  <a:lnTo>
                    <a:pt x="10" y="125"/>
                  </a:lnTo>
                  <a:lnTo>
                    <a:pt x="10" y="125"/>
                  </a:lnTo>
                  <a:lnTo>
                    <a:pt x="12" y="108"/>
                  </a:lnTo>
                  <a:lnTo>
                    <a:pt x="16" y="93"/>
                  </a:lnTo>
                  <a:lnTo>
                    <a:pt x="21" y="78"/>
                  </a:lnTo>
                  <a:lnTo>
                    <a:pt x="28" y="64"/>
                  </a:lnTo>
                  <a:lnTo>
                    <a:pt x="42" y="35"/>
                  </a:lnTo>
                  <a:lnTo>
                    <a:pt x="49" y="20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54" y="4"/>
                  </a:lnTo>
                  <a:lnTo>
                    <a:pt x="54" y="2"/>
                  </a:lnTo>
                  <a:lnTo>
                    <a:pt x="53" y="1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8" y="1"/>
                  </a:lnTo>
                  <a:lnTo>
                    <a:pt x="46" y="2"/>
                  </a:lnTo>
                  <a:lnTo>
                    <a:pt x="45" y="3"/>
                  </a:lnTo>
                  <a:lnTo>
                    <a:pt x="45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9" name="Freeform 824"/>
            <p:cNvSpPr>
              <a:spLocks/>
            </p:cNvSpPr>
            <p:nvPr/>
          </p:nvSpPr>
          <p:spPr bwMode="auto">
            <a:xfrm>
              <a:off x="6619875" y="1614488"/>
              <a:ext cx="25400" cy="44450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40" y="2"/>
                </a:cxn>
                <a:cxn ang="0">
                  <a:pos x="32" y="11"/>
                </a:cxn>
                <a:cxn ang="0">
                  <a:pos x="25" y="19"/>
                </a:cxn>
                <a:cxn ang="0">
                  <a:pos x="19" y="28"/>
                </a:cxn>
                <a:cxn ang="0">
                  <a:pos x="13" y="39"/>
                </a:cxn>
                <a:cxn ang="0">
                  <a:pos x="8" y="49"/>
                </a:cxn>
                <a:cxn ang="0">
                  <a:pos x="4" y="59"/>
                </a:cxn>
                <a:cxn ang="0">
                  <a:pos x="1" y="71"/>
                </a:cxn>
                <a:cxn ang="0">
                  <a:pos x="0" y="81"/>
                </a:cxn>
                <a:cxn ang="0">
                  <a:pos x="0" y="81"/>
                </a:cxn>
                <a:cxn ang="0">
                  <a:pos x="0" y="83"/>
                </a:cxn>
                <a:cxn ang="0">
                  <a:pos x="1" y="85"/>
                </a:cxn>
                <a:cxn ang="0">
                  <a:pos x="3" y="86"/>
                </a:cxn>
                <a:cxn ang="0">
                  <a:pos x="5" y="86"/>
                </a:cxn>
                <a:cxn ang="0">
                  <a:pos x="6" y="86"/>
                </a:cxn>
                <a:cxn ang="0">
                  <a:pos x="9" y="85"/>
                </a:cxn>
                <a:cxn ang="0">
                  <a:pos x="10" y="83"/>
                </a:cxn>
                <a:cxn ang="0">
                  <a:pos x="10" y="81"/>
                </a:cxn>
                <a:cxn ang="0">
                  <a:pos x="10" y="81"/>
                </a:cxn>
                <a:cxn ang="0">
                  <a:pos x="11" y="71"/>
                </a:cxn>
                <a:cxn ang="0">
                  <a:pos x="14" y="61"/>
                </a:cxn>
                <a:cxn ang="0">
                  <a:pos x="17" y="51"/>
                </a:cxn>
                <a:cxn ang="0">
                  <a:pos x="22" y="42"/>
                </a:cxn>
                <a:cxn ang="0">
                  <a:pos x="27" y="33"/>
                </a:cxn>
                <a:cxn ang="0">
                  <a:pos x="33" y="24"/>
                </a:cxn>
                <a:cxn ang="0">
                  <a:pos x="40" y="16"/>
                </a:cxn>
                <a:cxn ang="0">
                  <a:pos x="47" y="9"/>
                </a:cxn>
                <a:cxn ang="0">
                  <a:pos x="47" y="9"/>
                </a:cxn>
                <a:cxn ang="0">
                  <a:pos x="48" y="8"/>
                </a:cxn>
                <a:cxn ang="0">
                  <a:pos x="48" y="5"/>
                </a:cxn>
                <a:cxn ang="0">
                  <a:pos x="47" y="3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3" y="0"/>
                </a:cxn>
                <a:cxn ang="0">
                  <a:pos x="42" y="1"/>
                </a:cxn>
                <a:cxn ang="0">
                  <a:pos x="40" y="2"/>
                </a:cxn>
                <a:cxn ang="0">
                  <a:pos x="40" y="2"/>
                </a:cxn>
              </a:cxnLst>
              <a:rect l="0" t="0" r="r" b="b"/>
              <a:pathLst>
                <a:path w="48" h="86">
                  <a:moveTo>
                    <a:pt x="40" y="2"/>
                  </a:moveTo>
                  <a:lnTo>
                    <a:pt x="40" y="2"/>
                  </a:lnTo>
                  <a:lnTo>
                    <a:pt x="32" y="11"/>
                  </a:lnTo>
                  <a:lnTo>
                    <a:pt x="25" y="19"/>
                  </a:lnTo>
                  <a:lnTo>
                    <a:pt x="19" y="28"/>
                  </a:lnTo>
                  <a:lnTo>
                    <a:pt x="13" y="39"/>
                  </a:lnTo>
                  <a:lnTo>
                    <a:pt x="8" y="49"/>
                  </a:lnTo>
                  <a:lnTo>
                    <a:pt x="4" y="59"/>
                  </a:lnTo>
                  <a:lnTo>
                    <a:pt x="1" y="71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83"/>
                  </a:lnTo>
                  <a:lnTo>
                    <a:pt x="1" y="85"/>
                  </a:lnTo>
                  <a:lnTo>
                    <a:pt x="3" y="86"/>
                  </a:lnTo>
                  <a:lnTo>
                    <a:pt x="5" y="86"/>
                  </a:lnTo>
                  <a:lnTo>
                    <a:pt x="6" y="86"/>
                  </a:lnTo>
                  <a:lnTo>
                    <a:pt x="9" y="85"/>
                  </a:lnTo>
                  <a:lnTo>
                    <a:pt x="10" y="83"/>
                  </a:lnTo>
                  <a:lnTo>
                    <a:pt x="10" y="81"/>
                  </a:lnTo>
                  <a:lnTo>
                    <a:pt x="10" y="81"/>
                  </a:lnTo>
                  <a:lnTo>
                    <a:pt x="11" y="71"/>
                  </a:lnTo>
                  <a:lnTo>
                    <a:pt x="14" y="61"/>
                  </a:lnTo>
                  <a:lnTo>
                    <a:pt x="17" y="51"/>
                  </a:lnTo>
                  <a:lnTo>
                    <a:pt x="22" y="42"/>
                  </a:lnTo>
                  <a:lnTo>
                    <a:pt x="27" y="33"/>
                  </a:lnTo>
                  <a:lnTo>
                    <a:pt x="33" y="24"/>
                  </a:lnTo>
                  <a:lnTo>
                    <a:pt x="40" y="16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8" y="8"/>
                  </a:lnTo>
                  <a:lnTo>
                    <a:pt x="48" y="5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0"/>
                  </a:lnTo>
                  <a:lnTo>
                    <a:pt x="42" y="1"/>
                  </a:lnTo>
                  <a:lnTo>
                    <a:pt x="40" y="2"/>
                  </a:lnTo>
                  <a:lnTo>
                    <a:pt x="4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0" name="Freeform 825"/>
            <p:cNvSpPr>
              <a:spLocks/>
            </p:cNvSpPr>
            <p:nvPr/>
          </p:nvSpPr>
          <p:spPr bwMode="auto">
            <a:xfrm>
              <a:off x="6659563" y="1624013"/>
              <a:ext cx="28575" cy="46038"/>
            </a:xfrm>
            <a:custGeom>
              <a:avLst/>
              <a:gdLst/>
              <a:ahLst/>
              <a:cxnLst>
                <a:cxn ang="0">
                  <a:pos x="44" y="2"/>
                </a:cxn>
                <a:cxn ang="0">
                  <a:pos x="44" y="2"/>
                </a:cxn>
                <a:cxn ang="0">
                  <a:pos x="38" y="10"/>
                </a:cxn>
                <a:cxn ang="0">
                  <a:pos x="32" y="17"/>
                </a:cxn>
                <a:cxn ang="0">
                  <a:pos x="25" y="26"/>
                </a:cxn>
                <a:cxn ang="0">
                  <a:pos x="19" y="34"/>
                </a:cxn>
                <a:cxn ang="0">
                  <a:pos x="19" y="34"/>
                </a:cxn>
                <a:cxn ang="0">
                  <a:pos x="13" y="44"/>
                </a:cxn>
                <a:cxn ang="0">
                  <a:pos x="9" y="56"/>
                </a:cxn>
                <a:cxn ang="0">
                  <a:pos x="5" y="67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79"/>
                </a:cxn>
                <a:cxn ang="0">
                  <a:pos x="0" y="82"/>
                </a:cxn>
                <a:cxn ang="0">
                  <a:pos x="2" y="85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3"/>
                </a:cxn>
                <a:cxn ang="0">
                  <a:pos x="8" y="83"/>
                </a:cxn>
                <a:cxn ang="0">
                  <a:pos x="16" y="63"/>
                </a:cxn>
                <a:cxn ang="0">
                  <a:pos x="26" y="42"/>
                </a:cxn>
                <a:cxn ang="0">
                  <a:pos x="26" y="42"/>
                </a:cxn>
                <a:cxn ang="0">
                  <a:pos x="28" y="37"/>
                </a:cxn>
                <a:cxn ang="0">
                  <a:pos x="31" y="33"/>
                </a:cxn>
                <a:cxn ang="0">
                  <a:pos x="38" y="25"/>
                </a:cxn>
                <a:cxn ang="0">
                  <a:pos x="46" y="15"/>
                </a:cxn>
                <a:cxn ang="0">
                  <a:pos x="52" y="7"/>
                </a:cxn>
                <a:cxn ang="0">
                  <a:pos x="52" y="7"/>
                </a:cxn>
                <a:cxn ang="0">
                  <a:pos x="53" y="5"/>
                </a:cxn>
                <a:cxn ang="0">
                  <a:pos x="52" y="3"/>
                </a:cxn>
                <a:cxn ang="0">
                  <a:pos x="52" y="2"/>
                </a:cxn>
                <a:cxn ang="0">
                  <a:pos x="50" y="0"/>
                </a:cxn>
                <a:cxn ang="0">
                  <a:pos x="49" y="0"/>
                </a:cxn>
                <a:cxn ang="0">
                  <a:pos x="47" y="0"/>
                </a:cxn>
                <a:cxn ang="0">
                  <a:pos x="45" y="1"/>
                </a:cxn>
                <a:cxn ang="0">
                  <a:pos x="44" y="2"/>
                </a:cxn>
                <a:cxn ang="0">
                  <a:pos x="44" y="2"/>
                </a:cxn>
              </a:cxnLst>
              <a:rect l="0" t="0" r="r" b="b"/>
              <a:pathLst>
                <a:path w="53" h="85">
                  <a:moveTo>
                    <a:pt x="44" y="2"/>
                  </a:moveTo>
                  <a:lnTo>
                    <a:pt x="44" y="2"/>
                  </a:lnTo>
                  <a:lnTo>
                    <a:pt x="38" y="10"/>
                  </a:lnTo>
                  <a:lnTo>
                    <a:pt x="32" y="17"/>
                  </a:lnTo>
                  <a:lnTo>
                    <a:pt x="25" y="26"/>
                  </a:lnTo>
                  <a:lnTo>
                    <a:pt x="19" y="34"/>
                  </a:lnTo>
                  <a:lnTo>
                    <a:pt x="19" y="34"/>
                  </a:lnTo>
                  <a:lnTo>
                    <a:pt x="13" y="44"/>
                  </a:lnTo>
                  <a:lnTo>
                    <a:pt x="9" y="56"/>
                  </a:lnTo>
                  <a:lnTo>
                    <a:pt x="5" y="67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79"/>
                  </a:lnTo>
                  <a:lnTo>
                    <a:pt x="0" y="82"/>
                  </a:lnTo>
                  <a:lnTo>
                    <a:pt x="2" y="85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3"/>
                  </a:lnTo>
                  <a:lnTo>
                    <a:pt x="8" y="83"/>
                  </a:lnTo>
                  <a:lnTo>
                    <a:pt x="16" y="63"/>
                  </a:lnTo>
                  <a:lnTo>
                    <a:pt x="26" y="42"/>
                  </a:lnTo>
                  <a:lnTo>
                    <a:pt x="26" y="42"/>
                  </a:lnTo>
                  <a:lnTo>
                    <a:pt x="28" y="37"/>
                  </a:lnTo>
                  <a:lnTo>
                    <a:pt x="31" y="33"/>
                  </a:lnTo>
                  <a:lnTo>
                    <a:pt x="38" y="25"/>
                  </a:lnTo>
                  <a:lnTo>
                    <a:pt x="46" y="15"/>
                  </a:lnTo>
                  <a:lnTo>
                    <a:pt x="52" y="7"/>
                  </a:lnTo>
                  <a:lnTo>
                    <a:pt x="52" y="7"/>
                  </a:lnTo>
                  <a:lnTo>
                    <a:pt x="53" y="5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7" y="0"/>
                  </a:lnTo>
                  <a:lnTo>
                    <a:pt x="45" y="1"/>
                  </a:lnTo>
                  <a:lnTo>
                    <a:pt x="44" y="2"/>
                  </a:lnTo>
                  <a:lnTo>
                    <a:pt x="4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1" name="Freeform 826"/>
            <p:cNvSpPr>
              <a:spLocks/>
            </p:cNvSpPr>
            <p:nvPr/>
          </p:nvSpPr>
          <p:spPr bwMode="auto">
            <a:xfrm>
              <a:off x="6746875" y="1463675"/>
              <a:ext cx="23813" cy="41275"/>
            </a:xfrm>
            <a:custGeom>
              <a:avLst/>
              <a:gdLst/>
              <a:ahLst/>
              <a:cxnLst>
                <a:cxn ang="0">
                  <a:pos x="39" y="1"/>
                </a:cxn>
                <a:cxn ang="0">
                  <a:pos x="39" y="1"/>
                </a:cxn>
                <a:cxn ang="0">
                  <a:pos x="32" y="10"/>
                </a:cxn>
                <a:cxn ang="0">
                  <a:pos x="27" y="18"/>
                </a:cxn>
                <a:cxn ang="0">
                  <a:pos x="22" y="27"/>
                </a:cxn>
                <a:cxn ang="0">
                  <a:pos x="18" y="35"/>
                </a:cxn>
                <a:cxn ang="0">
                  <a:pos x="9" y="54"/>
                </a:cxn>
                <a:cxn ang="0">
                  <a:pos x="5" y="63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4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7"/>
                </a:cxn>
                <a:cxn ang="0">
                  <a:pos x="8" y="77"/>
                </a:cxn>
                <a:cxn ang="0">
                  <a:pos x="13" y="68"/>
                </a:cxn>
                <a:cxn ang="0">
                  <a:pos x="18" y="59"/>
                </a:cxn>
                <a:cxn ang="0">
                  <a:pos x="26" y="42"/>
                </a:cxn>
                <a:cxn ang="0">
                  <a:pos x="30" y="32"/>
                </a:cxn>
                <a:cxn ang="0">
                  <a:pos x="34" y="24"/>
                </a:cxn>
                <a:cxn ang="0">
                  <a:pos x="39" y="16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46" y="6"/>
                </a:cxn>
                <a:cxn ang="0">
                  <a:pos x="46" y="4"/>
                </a:cxn>
                <a:cxn ang="0">
                  <a:pos x="46" y="3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40" y="0"/>
                </a:cxn>
                <a:cxn ang="0">
                  <a:pos x="39" y="1"/>
                </a:cxn>
                <a:cxn ang="0">
                  <a:pos x="39" y="1"/>
                </a:cxn>
              </a:cxnLst>
              <a:rect l="0" t="0" r="r" b="b"/>
              <a:pathLst>
                <a:path w="46" h="79">
                  <a:moveTo>
                    <a:pt x="39" y="1"/>
                  </a:moveTo>
                  <a:lnTo>
                    <a:pt x="39" y="1"/>
                  </a:lnTo>
                  <a:lnTo>
                    <a:pt x="32" y="10"/>
                  </a:lnTo>
                  <a:lnTo>
                    <a:pt x="27" y="18"/>
                  </a:lnTo>
                  <a:lnTo>
                    <a:pt x="22" y="27"/>
                  </a:lnTo>
                  <a:lnTo>
                    <a:pt x="18" y="35"/>
                  </a:lnTo>
                  <a:lnTo>
                    <a:pt x="9" y="54"/>
                  </a:lnTo>
                  <a:lnTo>
                    <a:pt x="5" y="6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7"/>
                  </a:lnTo>
                  <a:lnTo>
                    <a:pt x="8" y="77"/>
                  </a:lnTo>
                  <a:lnTo>
                    <a:pt x="13" y="68"/>
                  </a:lnTo>
                  <a:lnTo>
                    <a:pt x="18" y="59"/>
                  </a:lnTo>
                  <a:lnTo>
                    <a:pt x="26" y="42"/>
                  </a:lnTo>
                  <a:lnTo>
                    <a:pt x="30" y="32"/>
                  </a:lnTo>
                  <a:lnTo>
                    <a:pt x="34" y="24"/>
                  </a:lnTo>
                  <a:lnTo>
                    <a:pt x="39" y="16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46" y="6"/>
                  </a:lnTo>
                  <a:lnTo>
                    <a:pt x="46" y="4"/>
                  </a:lnTo>
                  <a:lnTo>
                    <a:pt x="46" y="3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9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2" name="Freeform 827"/>
            <p:cNvSpPr>
              <a:spLocks/>
            </p:cNvSpPr>
            <p:nvPr/>
          </p:nvSpPr>
          <p:spPr bwMode="auto">
            <a:xfrm>
              <a:off x="6792913" y="1493838"/>
              <a:ext cx="9525" cy="7938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" y="9"/>
                </a:cxn>
                <a:cxn ang="0">
                  <a:pos x="0" y="11"/>
                </a:cxn>
                <a:cxn ang="0">
                  <a:pos x="1" y="13"/>
                </a:cxn>
                <a:cxn ang="0">
                  <a:pos x="2" y="14"/>
                </a:cxn>
                <a:cxn ang="0">
                  <a:pos x="3" y="16"/>
                </a:cxn>
                <a:cxn ang="0">
                  <a:pos x="5" y="16"/>
                </a:cxn>
                <a:cxn ang="0">
                  <a:pos x="7" y="16"/>
                </a:cxn>
                <a:cxn ang="0">
                  <a:pos x="8" y="14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5" y="6"/>
                </a:cxn>
                <a:cxn ang="0">
                  <a:pos x="16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16" h="16">
                  <a:moveTo>
                    <a:pt x="8" y="1"/>
                  </a:moveTo>
                  <a:lnTo>
                    <a:pt x="2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2" y="14"/>
                  </a:lnTo>
                  <a:lnTo>
                    <a:pt x="3" y="16"/>
                  </a:lnTo>
                  <a:lnTo>
                    <a:pt x="5" y="16"/>
                  </a:lnTo>
                  <a:lnTo>
                    <a:pt x="7" y="16"/>
                  </a:lnTo>
                  <a:lnTo>
                    <a:pt x="8" y="14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5" y="6"/>
                  </a:lnTo>
                  <a:lnTo>
                    <a:pt x="16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3" name="Freeform 828"/>
            <p:cNvSpPr>
              <a:spLocks noEditPoints="1"/>
            </p:cNvSpPr>
            <p:nvPr/>
          </p:nvSpPr>
          <p:spPr bwMode="auto">
            <a:xfrm>
              <a:off x="6208713" y="1243013"/>
              <a:ext cx="706438" cy="620713"/>
            </a:xfrm>
            <a:custGeom>
              <a:avLst/>
              <a:gdLst/>
              <a:ahLst/>
              <a:cxnLst>
                <a:cxn ang="0">
                  <a:pos x="1208" y="1175"/>
                </a:cxn>
                <a:cxn ang="0">
                  <a:pos x="1095" y="1131"/>
                </a:cxn>
                <a:cxn ang="0">
                  <a:pos x="938" y="1062"/>
                </a:cxn>
                <a:cxn ang="0">
                  <a:pos x="899" y="1051"/>
                </a:cxn>
                <a:cxn ang="0">
                  <a:pos x="728" y="1088"/>
                </a:cxn>
                <a:cxn ang="0">
                  <a:pos x="531" y="1080"/>
                </a:cxn>
                <a:cxn ang="0">
                  <a:pos x="322" y="1026"/>
                </a:cxn>
                <a:cxn ang="0">
                  <a:pos x="161" y="920"/>
                </a:cxn>
                <a:cxn ang="0">
                  <a:pos x="51" y="762"/>
                </a:cxn>
                <a:cxn ang="0">
                  <a:pos x="8" y="609"/>
                </a:cxn>
                <a:cxn ang="0">
                  <a:pos x="4" y="424"/>
                </a:cxn>
                <a:cxn ang="0">
                  <a:pos x="39" y="285"/>
                </a:cxn>
                <a:cxn ang="0">
                  <a:pos x="97" y="185"/>
                </a:cxn>
                <a:cxn ang="0">
                  <a:pos x="167" y="114"/>
                </a:cxn>
                <a:cxn ang="0">
                  <a:pos x="255" y="62"/>
                </a:cxn>
                <a:cxn ang="0">
                  <a:pos x="439" y="14"/>
                </a:cxn>
                <a:cxn ang="0">
                  <a:pos x="700" y="5"/>
                </a:cxn>
                <a:cxn ang="0">
                  <a:pos x="714" y="7"/>
                </a:cxn>
                <a:cxn ang="0">
                  <a:pos x="803" y="0"/>
                </a:cxn>
                <a:cxn ang="0">
                  <a:pos x="994" y="43"/>
                </a:cxn>
                <a:cxn ang="0">
                  <a:pos x="1175" y="156"/>
                </a:cxn>
                <a:cxn ang="0">
                  <a:pos x="1247" y="243"/>
                </a:cxn>
                <a:cxn ang="0">
                  <a:pos x="1289" y="328"/>
                </a:cxn>
                <a:cxn ang="0">
                  <a:pos x="1324" y="456"/>
                </a:cxn>
                <a:cxn ang="0">
                  <a:pos x="1336" y="593"/>
                </a:cxn>
                <a:cxn ang="0">
                  <a:pos x="1319" y="726"/>
                </a:cxn>
                <a:cxn ang="0">
                  <a:pos x="1266" y="842"/>
                </a:cxn>
                <a:cxn ang="0">
                  <a:pos x="1204" y="907"/>
                </a:cxn>
                <a:cxn ang="0">
                  <a:pos x="1205" y="990"/>
                </a:cxn>
                <a:cxn ang="0">
                  <a:pos x="1239" y="1150"/>
                </a:cxn>
                <a:cxn ang="0">
                  <a:pos x="1234" y="1167"/>
                </a:cxn>
                <a:cxn ang="0">
                  <a:pos x="912" y="999"/>
                </a:cxn>
                <a:cxn ang="0">
                  <a:pos x="967" y="1032"/>
                </a:cxn>
                <a:cxn ang="0">
                  <a:pos x="1119" y="1098"/>
                </a:cxn>
                <a:cxn ang="0">
                  <a:pos x="1181" y="1067"/>
                </a:cxn>
                <a:cxn ang="0">
                  <a:pos x="1156" y="912"/>
                </a:cxn>
                <a:cxn ang="0">
                  <a:pos x="1170" y="893"/>
                </a:cxn>
                <a:cxn ang="0">
                  <a:pos x="1193" y="864"/>
                </a:cxn>
                <a:cxn ang="0">
                  <a:pos x="1262" y="762"/>
                </a:cxn>
                <a:cxn ang="0">
                  <a:pos x="1294" y="636"/>
                </a:cxn>
                <a:cxn ang="0">
                  <a:pos x="1293" y="502"/>
                </a:cxn>
                <a:cxn ang="0">
                  <a:pos x="1265" y="373"/>
                </a:cxn>
                <a:cxn ang="0">
                  <a:pos x="1214" y="265"/>
                </a:cxn>
                <a:cxn ang="0">
                  <a:pos x="1124" y="168"/>
                </a:cxn>
                <a:cxn ang="0">
                  <a:pos x="962" y="75"/>
                </a:cxn>
                <a:cxn ang="0">
                  <a:pos x="786" y="39"/>
                </a:cxn>
                <a:cxn ang="0">
                  <a:pos x="705" y="49"/>
                </a:cxn>
                <a:cxn ang="0">
                  <a:pos x="686" y="45"/>
                </a:cxn>
                <a:cxn ang="0">
                  <a:pos x="459" y="52"/>
                </a:cxn>
                <a:cxn ang="0">
                  <a:pos x="295" y="89"/>
                </a:cxn>
                <a:cxn ang="0">
                  <a:pos x="184" y="153"/>
                </a:cxn>
                <a:cxn ang="0">
                  <a:pos x="109" y="238"/>
                </a:cxn>
                <a:cxn ang="0">
                  <a:pos x="62" y="340"/>
                </a:cxn>
                <a:cxn ang="0">
                  <a:pos x="40" y="448"/>
                </a:cxn>
                <a:cxn ang="0">
                  <a:pos x="55" y="647"/>
                </a:cxn>
                <a:cxn ang="0">
                  <a:pos x="121" y="805"/>
                </a:cxn>
                <a:cxn ang="0">
                  <a:pos x="251" y="941"/>
                </a:cxn>
                <a:cxn ang="0">
                  <a:pos x="434" y="1017"/>
                </a:cxn>
                <a:cxn ang="0">
                  <a:pos x="592" y="1043"/>
                </a:cxn>
                <a:cxn ang="0">
                  <a:pos x="736" y="1045"/>
                </a:cxn>
                <a:cxn ang="0">
                  <a:pos x="890" y="1012"/>
                </a:cxn>
                <a:cxn ang="0">
                  <a:pos x="900" y="1005"/>
                </a:cxn>
              </a:cxnLst>
              <a:rect l="0" t="0" r="r" b="b"/>
              <a:pathLst>
                <a:path w="1336" h="1175">
                  <a:moveTo>
                    <a:pt x="1214" y="1175"/>
                  </a:moveTo>
                  <a:lnTo>
                    <a:pt x="1214" y="1175"/>
                  </a:lnTo>
                  <a:lnTo>
                    <a:pt x="1210" y="1175"/>
                  </a:lnTo>
                  <a:lnTo>
                    <a:pt x="1209" y="1175"/>
                  </a:lnTo>
                  <a:lnTo>
                    <a:pt x="1208" y="1175"/>
                  </a:lnTo>
                  <a:lnTo>
                    <a:pt x="1208" y="1175"/>
                  </a:lnTo>
                  <a:lnTo>
                    <a:pt x="1202" y="1174"/>
                  </a:lnTo>
                  <a:lnTo>
                    <a:pt x="1198" y="1173"/>
                  </a:lnTo>
                  <a:lnTo>
                    <a:pt x="1198" y="1173"/>
                  </a:lnTo>
                  <a:lnTo>
                    <a:pt x="1172" y="1162"/>
                  </a:lnTo>
                  <a:lnTo>
                    <a:pt x="1147" y="1152"/>
                  </a:lnTo>
                  <a:lnTo>
                    <a:pt x="1095" y="1131"/>
                  </a:lnTo>
                  <a:lnTo>
                    <a:pt x="1095" y="1131"/>
                  </a:lnTo>
                  <a:lnTo>
                    <a:pt x="1050" y="1113"/>
                  </a:lnTo>
                  <a:lnTo>
                    <a:pt x="1005" y="1095"/>
                  </a:lnTo>
                  <a:lnTo>
                    <a:pt x="982" y="1084"/>
                  </a:lnTo>
                  <a:lnTo>
                    <a:pt x="960" y="1073"/>
                  </a:lnTo>
                  <a:lnTo>
                    <a:pt x="938" y="1062"/>
                  </a:lnTo>
                  <a:lnTo>
                    <a:pt x="918" y="1048"/>
                  </a:lnTo>
                  <a:lnTo>
                    <a:pt x="911" y="1044"/>
                  </a:lnTo>
                  <a:lnTo>
                    <a:pt x="904" y="1048"/>
                  </a:lnTo>
                  <a:lnTo>
                    <a:pt x="904" y="1048"/>
                  </a:lnTo>
                  <a:lnTo>
                    <a:pt x="899" y="1051"/>
                  </a:lnTo>
                  <a:lnTo>
                    <a:pt x="899" y="1051"/>
                  </a:lnTo>
                  <a:lnTo>
                    <a:pt x="873" y="1061"/>
                  </a:lnTo>
                  <a:lnTo>
                    <a:pt x="847" y="1068"/>
                  </a:lnTo>
                  <a:lnTo>
                    <a:pt x="819" y="1075"/>
                  </a:lnTo>
                  <a:lnTo>
                    <a:pt x="789" y="1080"/>
                  </a:lnTo>
                  <a:lnTo>
                    <a:pt x="759" y="1084"/>
                  </a:lnTo>
                  <a:lnTo>
                    <a:pt x="728" y="1088"/>
                  </a:lnTo>
                  <a:lnTo>
                    <a:pt x="696" y="1090"/>
                  </a:lnTo>
                  <a:lnTo>
                    <a:pt x="664" y="1090"/>
                  </a:lnTo>
                  <a:lnTo>
                    <a:pt x="664" y="1090"/>
                  </a:lnTo>
                  <a:lnTo>
                    <a:pt x="620" y="1089"/>
                  </a:lnTo>
                  <a:lnTo>
                    <a:pt x="576" y="1086"/>
                  </a:lnTo>
                  <a:lnTo>
                    <a:pt x="531" y="1080"/>
                  </a:lnTo>
                  <a:lnTo>
                    <a:pt x="488" y="1073"/>
                  </a:lnTo>
                  <a:lnTo>
                    <a:pt x="445" y="1064"/>
                  </a:lnTo>
                  <a:lnTo>
                    <a:pt x="402" y="1052"/>
                  </a:lnTo>
                  <a:lnTo>
                    <a:pt x="361" y="1040"/>
                  </a:lnTo>
                  <a:lnTo>
                    <a:pt x="322" y="1026"/>
                  </a:lnTo>
                  <a:lnTo>
                    <a:pt x="322" y="1026"/>
                  </a:lnTo>
                  <a:lnTo>
                    <a:pt x="292" y="1012"/>
                  </a:lnTo>
                  <a:lnTo>
                    <a:pt x="263" y="997"/>
                  </a:lnTo>
                  <a:lnTo>
                    <a:pt x="235" y="980"/>
                  </a:lnTo>
                  <a:lnTo>
                    <a:pt x="209" y="962"/>
                  </a:lnTo>
                  <a:lnTo>
                    <a:pt x="184" y="942"/>
                  </a:lnTo>
                  <a:lnTo>
                    <a:pt x="161" y="920"/>
                  </a:lnTo>
                  <a:lnTo>
                    <a:pt x="138" y="898"/>
                  </a:lnTo>
                  <a:lnTo>
                    <a:pt x="117" y="873"/>
                  </a:lnTo>
                  <a:lnTo>
                    <a:pt x="99" y="847"/>
                  </a:lnTo>
                  <a:lnTo>
                    <a:pt x="81" y="820"/>
                  </a:lnTo>
                  <a:lnTo>
                    <a:pt x="66" y="792"/>
                  </a:lnTo>
                  <a:lnTo>
                    <a:pt x="51" y="762"/>
                  </a:lnTo>
                  <a:lnTo>
                    <a:pt x="39" y="732"/>
                  </a:lnTo>
                  <a:lnTo>
                    <a:pt x="28" y="700"/>
                  </a:lnTo>
                  <a:lnTo>
                    <a:pt x="19" y="668"/>
                  </a:lnTo>
                  <a:lnTo>
                    <a:pt x="12" y="634"/>
                  </a:lnTo>
                  <a:lnTo>
                    <a:pt x="12" y="634"/>
                  </a:lnTo>
                  <a:lnTo>
                    <a:pt x="8" y="609"/>
                  </a:lnTo>
                  <a:lnTo>
                    <a:pt x="5" y="582"/>
                  </a:lnTo>
                  <a:lnTo>
                    <a:pt x="2" y="554"/>
                  </a:lnTo>
                  <a:lnTo>
                    <a:pt x="1" y="524"/>
                  </a:lnTo>
                  <a:lnTo>
                    <a:pt x="0" y="492"/>
                  </a:lnTo>
                  <a:lnTo>
                    <a:pt x="1" y="459"/>
                  </a:lnTo>
                  <a:lnTo>
                    <a:pt x="4" y="424"/>
                  </a:lnTo>
                  <a:lnTo>
                    <a:pt x="9" y="389"/>
                  </a:lnTo>
                  <a:lnTo>
                    <a:pt x="16" y="354"/>
                  </a:lnTo>
                  <a:lnTo>
                    <a:pt x="21" y="337"/>
                  </a:lnTo>
                  <a:lnTo>
                    <a:pt x="26" y="320"/>
                  </a:lnTo>
                  <a:lnTo>
                    <a:pt x="33" y="303"/>
                  </a:lnTo>
                  <a:lnTo>
                    <a:pt x="39" y="285"/>
                  </a:lnTo>
                  <a:lnTo>
                    <a:pt x="46" y="267"/>
                  </a:lnTo>
                  <a:lnTo>
                    <a:pt x="54" y="251"/>
                  </a:lnTo>
                  <a:lnTo>
                    <a:pt x="64" y="234"/>
                  </a:lnTo>
                  <a:lnTo>
                    <a:pt x="74" y="218"/>
                  </a:lnTo>
                  <a:lnTo>
                    <a:pt x="84" y="201"/>
                  </a:lnTo>
                  <a:lnTo>
                    <a:pt x="97" y="185"/>
                  </a:lnTo>
                  <a:lnTo>
                    <a:pt x="109" y="169"/>
                  </a:lnTo>
                  <a:lnTo>
                    <a:pt x="123" y="154"/>
                  </a:lnTo>
                  <a:lnTo>
                    <a:pt x="138" y="139"/>
                  </a:lnTo>
                  <a:lnTo>
                    <a:pt x="153" y="125"/>
                  </a:lnTo>
                  <a:lnTo>
                    <a:pt x="153" y="125"/>
                  </a:lnTo>
                  <a:lnTo>
                    <a:pt x="167" y="114"/>
                  </a:lnTo>
                  <a:lnTo>
                    <a:pt x="180" y="103"/>
                  </a:lnTo>
                  <a:lnTo>
                    <a:pt x="195" y="94"/>
                  </a:lnTo>
                  <a:lnTo>
                    <a:pt x="209" y="86"/>
                  </a:lnTo>
                  <a:lnTo>
                    <a:pt x="224" y="76"/>
                  </a:lnTo>
                  <a:lnTo>
                    <a:pt x="239" y="69"/>
                  </a:lnTo>
                  <a:lnTo>
                    <a:pt x="255" y="62"/>
                  </a:lnTo>
                  <a:lnTo>
                    <a:pt x="270" y="56"/>
                  </a:lnTo>
                  <a:lnTo>
                    <a:pt x="303" y="43"/>
                  </a:lnTo>
                  <a:lnTo>
                    <a:pt x="336" y="34"/>
                  </a:lnTo>
                  <a:lnTo>
                    <a:pt x="369" y="26"/>
                  </a:lnTo>
                  <a:lnTo>
                    <a:pt x="403" y="20"/>
                  </a:lnTo>
                  <a:lnTo>
                    <a:pt x="439" y="14"/>
                  </a:lnTo>
                  <a:lnTo>
                    <a:pt x="473" y="11"/>
                  </a:lnTo>
                  <a:lnTo>
                    <a:pt x="507" y="8"/>
                  </a:lnTo>
                  <a:lnTo>
                    <a:pt x="541" y="6"/>
                  </a:lnTo>
                  <a:lnTo>
                    <a:pt x="607" y="5"/>
                  </a:lnTo>
                  <a:lnTo>
                    <a:pt x="669" y="5"/>
                  </a:lnTo>
                  <a:lnTo>
                    <a:pt x="700" y="5"/>
                  </a:lnTo>
                  <a:lnTo>
                    <a:pt x="700" y="5"/>
                  </a:lnTo>
                  <a:lnTo>
                    <a:pt x="704" y="5"/>
                  </a:lnTo>
                  <a:lnTo>
                    <a:pt x="708" y="6"/>
                  </a:lnTo>
                  <a:lnTo>
                    <a:pt x="711" y="7"/>
                  </a:lnTo>
                  <a:lnTo>
                    <a:pt x="714" y="7"/>
                  </a:lnTo>
                  <a:lnTo>
                    <a:pt x="714" y="7"/>
                  </a:lnTo>
                  <a:lnTo>
                    <a:pt x="732" y="4"/>
                  </a:lnTo>
                  <a:lnTo>
                    <a:pt x="749" y="2"/>
                  </a:lnTo>
                  <a:lnTo>
                    <a:pt x="768" y="1"/>
                  </a:lnTo>
                  <a:lnTo>
                    <a:pt x="787" y="0"/>
                  </a:lnTo>
                  <a:lnTo>
                    <a:pt x="787" y="0"/>
                  </a:lnTo>
                  <a:lnTo>
                    <a:pt x="803" y="0"/>
                  </a:lnTo>
                  <a:lnTo>
                    <a:pt x="821" y="1"/>
                  </a:lnTo>
                  <a:lnTo>
                    <a:pt x="856" y="5"/>
                  </a:lnTo>
                  <a:lnTo>
                    <a:pt x="891" y="11"/>
                  </a:lnTo>
                  <a:lnTo>
                    <a:pt x="926" y="21"/>
                  </a:lnTo>
                  <a:lnTo>
                    <a:pt x="960" y="31"/>
                  </a:lnTo>
                  <a:lnTo>
                    <a:pt x="994" y="43"/>
                  </a:lnTo>
                  <a:lnTo>
                    <a:pt x="1028" y="59"/>
                  </a:lnTo>
                  <a:lnTo>
                    <a:pt x="1060" y="75"/>
                  </a:lnTo>
                  <a:lnTo>
                    <a:pt x="1091" y="93"/>
                  </a:lnTo>
                  <a:lnTo>
                    <a:pt x="1121" y="112"/>
                  </a:lnTo>
                  <a:lnTo>
                    <a:pt x="1149" y="134"/>
                  </a:lnTo>
                  <a:lnTo>
                    <a:pt x="1175" y="156"/>
                  </a:lnTo>
                  <a:lnTo>
                    <a:pt x="1199" y="180"/>
                  </a:lnTo>
                  <a:lnTo>
                    <a:pt x="1210" y="192"/>
                  </a:lnTo>
                  <a:lnTo>
                    <a:pt x="1220" y="204"/>
                  </a:lnTo>
                  <a:lnTo>
                    <a:pt x="1230" y="217"/>
                  </a:lnTo>
                  <a:lnTo>
                    <a:pt x="1239" y="229"/>
                  </a:lnTo>
                  <a:lnTo>
                    <a:pt x="1247" y="243"/>
                  </a:lnTo>
                  <a:lnTo>
                    <a:pt x="1256" y="255"/>
                  </a:lnTo>
                  <a:lnTo>
                    <a:pt x="1256" y="255"/>
                  </a:lnTo>
                  <a:lnTo>
                    <a:pt x="1264" y="273"/>
                  </a:lnTo>
                  <a:lnTo>
                    <a:pt x="1272" y="290"/>
                  </a:lnTo>
                  <a:lnTo>
                    <a:pt x="1280" y="310"/>
                  </a:lnTo>
                  <a:lnTo>
                    <a:pt x="1289" y="328"/>
                  </a:lnTo>
                  <a:lnTo>
                    <a:pt x="1296" y="349"/>
                  </a:lnTo>
                  <a:lnTo>
                    <a:pt x="1302" y="370"/>
                  </a:lnTo>
                  <a:lnTo>
                    <a:pt x="1308" y="390"/>
                  </a:lnTo>
                  <a:lnTo>
                    <a:pt x="1314" y="412"/>
                  </a:lnTo>
                  <a:lnTo>
                    <a:pt x="1320" y="434"/>
                  </a:lnTo>
                  <a:lnTo>
                    <a:pt x="1324" y="456"/>
                  </a:lnTo>
                  <a:lnTo>
                    <a:pt x="1328" y="478"/>
                  </a:lnTo>
                  <a:lnTo>
                    <a:pt x="1331" y="501"/>
                  </a:lnTo>
                  <a:lnTo>
                    <a:pt x="1333" y="524"/>
                  </a:lnTo>
                  <a:lnTo>
                    <a:pt x="1335" y="547"/>
                  </a:lnTo>
                  <a:lnTo>
                    <a:pt x="1336" y="570"/>
                  </a:lnTo>
                  <a:lnTo>
                    <a:pt x="1336" y="593"/>
                  </a:lnTo>
                  <a:lnTo>
                    <a:pt x="1335" y="616"/>
                  </a:lnTo>
                  <a:lnTo>
                    <a:pt x="1334" y="638"/>
                  </a:lnTo>
                  <a:lnTo>
                    <a:pt x="1332" y="660"/>
                  </a:lnTo>
                  <a:lnTo>
                    <a:pt x="1328" y="683"/>
                  </a:lnTo>
                  <a:lnTo>
                    <a:pt x="1324" y="704"/>
                  </a:lnTo>
                  <a:lnTo>
                    <a:pt x="1319" y="726"/>
                  </a:lnTo>
                  <a:lnTo>
                    <a:pt x="1312" y="747"/>
                  </a:lnTo>
                  <a:lnTo>
                    <a:pt x="1305" y="767"/>
                  </a:lnTo>
                  <a:lnTo>
                    <a:pt x="1297" y="787"/>
                  </a:lnTo>
                  <a:lnTo>
                    <a:pt x="1288" y="806"/>
                  </a:lnTo>
                  <a:lnTo>
                    <a:pt x="1277" y="824"/>
                  </a:lnTo>
                  <a:lnTo>
                    <a:pt x="1266" y="842"/>
                  </a:lnTo>
                  <a:lnTo>
                    <a:pt x="1253" y="859"/>
                  </a:lnTo>
                  <a:lnTo>
                    <a:pt x="1239" y="875"/>
                  </a:lnTo>
                  <a:lnTo>
                    <a:pt x="1225" y="890"/>
                  </a:lnTo>
                  <a:lnTo>
                    <a:pt x="1208" y="904"/>
                  </a:lnTo>
                  <a:lnTo>
                    <a:pt x="1208" y="904"/>
                  </a:lnTo>
                  <a:lnTo>
                    <a:pt x="1204" y="907"/>
                  </a:lnTo>
                  <a:lnTo>
                    <a:pt x="1197" y="911"/>
                  </a:lnTo>
                  <a:lnTo>
                    <a:pt x="1197" y="918"/>
                  </a:lnTo>
                  <a:lnTo>
                    <a:pt x="1197" y="918"/>
                  </a:lnTo>
                  <a:lnTo>
                    <a:pt x="1198" y="937"/>
                  </a:lnTo>
                  <a:lnTo>
                    <a:pt x="1200" y="954"/>
                  </a:lnTo>
                  <a:lnTo>
                    <a:pt x="1205" y="990"/>
                  </a:lnTo>
                  <a:lnTo>
                    <a:pt x="1212" y="1026"/>
                  </a:lnTo>
                  <a:lnTo>
                    <a:pt x="1220" y="1061"/>
                  </a:lnTo>
                  <a:lnTo>
                    <a:pt x="1220" y="1061"/>
                  </a:lnTo>
                  <a:lnTo>
                    <a:pt x="1231" y="1104"/>
                  </a:lnTo>
                  <a:lnTo>
                    <a:pt x="1235" y="1127"/>
                  </a:lnTo>
                  <a:lnTo>
                    <a:pt x="1239" y="1150"/>
                  </a:lnTo>
                  <a:lnTo>
                    <a:pt x="1239" y="1150"/>
                  </a:lnTo>
                  <a:lnTo>
                    <a:pt x="1239" y="1154"/>
                  </a:lnTo>
                  <a:lnTo>
                    <a:pt x="1238" y="1159"/>
                  </a:lnTo>
                  <a:lnTo>
                    <a:pt x="1236" y="1163"/>
                  </a:lnTo>
                  <a:lnTo>
                    <a:pt x="1234" y="1167"/>
                  </a:lnTo>
                  <a:lnTo>
                    <a:pt x="1234" y="1167"/>
                  </a:lnTo>
                  <a:lnTo>
                    <a:pt x="1230" y="1170"/>
                  </a:lnTo>
                  <a:lnTo>
                    <a:pt x="1225" y="1173"/>
                  </a:lnTo>
                  <a:lnTo>
                    <a:pt x="1219" y="1175"/>
                  </a:lnTo>
                  <a:lnTo>
                    <a:pt x="1214" y="1175"/>
                  </a:lnTo>
                  <a:lnTo>
                    <a:pt x="1214" y="1175"/>
                  </a:lnTo>
                  <a:close/>
                  <a:moveTo>
                    <a:pt x="912" y="999"/>
                  </a:moveTo>
                  <a:lnTo>
                    <a:pt x="912" y="999"/>
                  </a:lnTo>
                  <a:lnTo>
                    <a:pt x="916" y="1000"/>
                  </a:lnTo>
                  <a:lnTo>
                    <a:pt x="920" y="1003"/>
                  </a:lnTo>
                  <a:lnTo>
                    <a:pt x="920" y="1003"/>
                  </a:lnTo>
                  <a:lnTo>
                    <a:pt x="944" y="1018"/>
                  </a:lnTo>
                  <a:lnTo>
                    <a:pt x="967" y="1032"/>
                  </a:lnTo>
                  <a:lnTo>
                    <a:pt x="992" y="1045"/>
                  </a:lnTo>
                  <a:lnTo>
                    <a:pt x="1017" y="1057"/>
                  </a:lnTo>
                  <a:lnTo>
                    <a:pt x="1043" y="1068"/>
                  </a:lnTo>
                  <a:lnTo>
                    <a:pt x="1069" y="1078"/>
                  </a:lnTo>
                  <a:lnTo>
                    <a:pt x="1119" y="1098"/>
                  </a:lnTo>
                  <a:lnTo>
                    <a:pt x="1119" y="1098"/>
                  </a:lnTo>
                  <a:lnTo>
                    <a:pt x="1173" y="1120"/>
                  </a:lnTo>
                  <a:lnTo>
                    <a:pt x="1195" y="1128"/>
                  </a:lnTo>
                  <a:lnTo>
                    <a:pt x="1189" y="1105"/>
                  </a:lnTo>
                  <a:lnTo>
                    <a:pt x="1189" y="1105"/>
                  </a:lnTo>
                  <a:lnTo>
                    <a:pt x="1181" y="1067"/>
                  </a:lnTo>
                  <a:lnTo>
                    <a:pt x="1181" y="1067"/>
                  </a:lnTo>
                  <a:lnTo>
                    <a:pt x="1172" y="1029"/>
                  </a:lnTo>
                  <a:lnTo>
                    <a:pt x="1165" y="990"/>
                  </a:lnTo>
                  <a:lnTo>
                    <a:pt x="1162" y="971"/>
                  </a:lnTo>
                  <a:lnTo>
                    <a:pt x="1158" y="951"/>
                  </a:lnTo>
                  <a:lnTo>
                    <a:pt x="1157" y="932"/>
                  </a:lnTo>
                  <a:lnTo>
                    <a:pt x="1156" y="912"/>
                  </a:lnTo>
                  <a:lnTo>
                    <a:pt x="1156" y="912"/>
                  </a:lnTo>
                  <a:lnTo>
                    <a:pt x="1156" y="907"/>
                  </a:lnTo>
                  <a:lnTo>
                    <a:pt x="1158" y="903"/>
                  </a:lnTo>
                  <a:lnTo>
                    <a:pt x="1161" y="899"/>
                  </a:lnTo>
                  <a:lnTo>
                    <a:pt x="1165" y="896"/>
                  </a:lnTo>
                  <a:lnTo>
                    <a:pt x="1170" y="893"/>
                  </a:lnTo>
                  <a:lnTo>
                    <a:pt x="1171" y="887"/>
                  </a:lnTo>
                  <a:lnTo>
                    <a:pt x="1171" y="887"/>
                  </a:lnTo>
                  <a:lnTo>
                    <a:pt x="1173" y="882"/>
                  </a:lnTo>
                  <a:lnTo>
                    <a:pt x="1177" y="878"/>
                  </a:lnTo>
                  <a:lnTo>
                    <a:pt x="1177" y="878"/>
                  </a:lnTo>
                  <a:lnTo>
                    <a:pt x="1193" y="864"/>
                  </a:lnTo>
                  <a:lnTo>
                    <a:pt x="1207" y="849"/>
                  </a:lnTo>
                  <a:lnTo>
                    <a:pt x="1220" y="833"/>
                  </a:lnTo>
                  <a:lnTo>
                    <a:pt x="1233" y="817"/>
                  </a:lnTo>
                  <a:lnTo>
                    <a:pt x="1243" y="799"/>
                  </a:lnTo>
                  <a:lnTo>
                    <a:pt x="1253" y="782"/>
                  </a:lnTo>
                  <a:lnTo>
                    <a:pt x="1262" y="762"/>
                  </a:lnTo>
                  <a:lnTo>
                    <a:pt x="1270" y="743"/>
                  </a:lnTo>
                  <a:lnTo>
                    <a:pt x="1276" y="723"/>
                  </a:lnTo>
                  <a:lnTo>
                    <a:pt x="1282" y="701"/>
                  </a:lnTo>
                  <a:lnTo>
                    <a:pt x="1287" y="681"/>
                  </a:lnTo>
                  <a:lnTo>
                    <a:pt x="1291" y="659"/>
                  </a:lnTo>
                  <a:lnTo>
                    <a:pt x="1294" y="636"/>
                  </a:lnTo>
                  <a:lnTo>
                    <a:pt x="1296" y="614"/>
                  </a:lnTo>
                  <a:lnTo>
                    <a:pt x="1297" y="592"/>
                  </a:lnTo>
                  <a:lnTo>
                    <a:pt x="1297" y="569"/>
                  </a:lnTo>
                  <a:lnTo>
                    <a:pt x="1296" y="546"/>
                  </a:lnTo>
                  <a:lnTo>
                    <a:pt x="1295" y="525"/>
                  </a:lnTo>
                  <a:lnTo>
                    <a:pt x="1293" y="502"/>
                  </a:lnTo>
                  <a:lnTo>
                    <a:pt x="1290" y="479"/>
                  </a:lnTo>
                  <a:lnTo>
                    <a:pt x="1286" y="457"/>
                  </a:lnTo>
                  <a:lnTo>
                    <a:pt x="1281" y="436"/>
                  </a:lnTo>
                  <a:lnTo>
                    <a:pt x="1276" y="414"/>
                  </a:lnTo>
                  <a:lnTo>
                    <a:pt x="1271" y="393"/>
                  </a:lnTo>
                  <a:lnTo>
                    <a:pt x="1265" y="373"/>
                  </a:lnTo>
                  <a:lnTo>
                    <a:pt x="1258" y="353"/>
                  </a:lnTo>
                  <a:lnTo>
                    <a:pt x="1250" y="334"/>
                  </a:lnTo>
                  <a:lnTo>
                    <a:pt x="1242" y="316"/>
                  </a:lnTo>
                  <a:lnTo>
                    <a:pt x="1233" y="298"/>
                  </a:lnTo>
                  <a:lnTo>
                    <a:pt x="1225" y="281"/>
                  </a:lnTo>
                  <a:lnTo>
                    <a:pt x="1214" y="265"/>
                  </a:lnTo>
                  <a:lnTo>
                    <a:pt x="1205" y="251"/>
                  </a:lnTo>
                  <a:lnTo>
                    <a:pt x="1205" y="251"/>
                  </a:lnTo>
                  <a:lnTo>
                    <a:pt x="1187" y="229"/>
                  </a:lnTo>
                  <a:lnTo>
                    <a:pt x="1169" y="208"/>
                  </a:lnTo>
                  <a:lnTo>
                    <a:pt x="1147" y="187"/>
                  </a:lnTo>
                  <a:lnTo>
                    <a:pt x="1124" y="168"/>
                  </a:lnTo>
                  <a:lnTo>
                    <a:pt x="1101" y="150"/>
                  </a:lnTo>
                  <a:lnTo>
                    <a:pt x="1075" y="132"/>
                  </a:lnTo>
                  <a:lnTo>
                    <a:pt x="1048" y="116"/>
                  </a:lnTo>
                  <a:lnTo>
                    <a:pt x="1020" y="101"/>
                  </a:lnTo>
                  <a:lnTo>
                    <a:pt x="991" y="88"/>
                  </a:lnTo>
                  <a:lnTo>
                    <a:pt x="962" y="75"/>
                  </a:lnTo>
                  <a:lnTo>
                    <a:pt x="932" y="65"/>
                  </a:lnTo>
                  <a:lnTo>
                    <a:pt x="902" y="56"/>
                  </a:lnTo>
                  <a:lnTo>
                    <a:pt x="872" y="49"/>
                  </a:lnTo>
                  <a:lnTo>
                    <a:pt x="843" y="44"/>
                  </a:lnTo>
                  <a:lnTo>
                    <a:pt x="815" y="41"/>
                  </a:lnTo>
                  <a:lnTo>
                    <a:pt x="786" y="39"/>
                  </a:lnTo>
                  <a:lnTo>
                    <a:pt x="786" y="39"/>
                  </a:lnTo>
                  <a:lnTo>
                    <a:pt x="765" y="40"/>
                  </a:lnTo>
                  <a:lnTo>
                    <a:pt x="744" y="42"/>
                  </a:lnTo>
                  <a:lnTo>
                    <a:pt x="725" y="45"/>
                  </a:lnTo>
                  <a:lnTo>
                    <a:pt x="705" y="49"/>
                  </a:lnTo>
                  <a:lnTo>
                    <a:pt x="705" y="49"/>
                  </a:lnTo>
                  <a:lnTo>
                    <a:pt x="700" y="50"/>
                  </a:lnTo>
                  <a:lnTo>
                    <a:pt x="700" y="50"/>
                  </a:lnTo>
                  <a:lnTo>
                    <a:pt x="695" y="49"/>
                  </a:lnTo>
                  <a:lnTo>
                    <a:pt x="690" y="47"/>
                  </a:lnTo>
                  <a:lnTo>
                    <a:pt x="686" y="45"/>
                  </a:lnTo>
                  <a:lnTo>
                    <a:pt x="686" y="45"/>
                  </a:lnTo>
                  <a:lnTo>
                    <a:pt x="633" y="44"/>
                  </a:lnTo>
                  <a:lnTo>
                    <a:pt x="633" y="44"/>
                  </a:lnTo>
                  <a:lnTo>
                    <a:pt x="575" y="45"/>
                  </a:lnTo>
                  <a:lnTo>
                    <a:pt x="516" y="47"/>
                  </a:lnTo>
                  <a:lnTo>
                    <a:pt x="488" y="49"/>
                  </a:lnTo>
                  <a:lnTo>
                    <a:pt x="459" y="52"/>
                  </a:lnTo>
                  <a:lnTo>
                    <a:pt x="430" y="56"/>
                  </a:lnTo>
                  <a:lnTo>
                    <a:pt x="402" y="60"/>
                  </a:lnTo>
                  <a:lnTo>
                    <a:pt x="374" y="65"/>
                  </a:lnTo>
                  <a:lnTo>
                    <a:pt x="348" y="71"/>
                  </a:lnTo>
                  <a:lnTo>
                    <a:pt x="321" y="79"/>
                  </a:lnTo>
                  <a:lnTo>
                    <a:pt x="295" y="89"/>
                  </a:lnTo>
                  <a:lnTo>
                    <a:pt x="270" y="99"/>
                  </a:lnTo>
                  <a:lnTo>
                    <a:pt x="245" y="111"/>
                  </a:lnTo>
                  <a:lnTo>
                    <a:pt x="223" y="125"/>
                  </a:lnTo>
                  <a:lnTo>
                    <a:pt x="200" y="140"/>
                  </a:lnTo>
                  <a:lnTo>
                    <a:pt x="200" y="140"/>
                  </a:lnTo>
                  <a:lnTo>
                    <a:pt x="184" y="153"/>
                  </a:lnTo>
                  <a:lnTo>
                    <a:pt x="169" y="165"/>
                  </a:lnTo>
                  <a:lnTo>
                    <a:pt x="156" y="179"/>
                  </a:lnTo>
                  <a:lnTo>
                    <a:pt x="142" y="193"/>
                  </a:lnTo>
                  <a:lnTo>
                    <a:pt x="131" y="208"/>
                  </a:lnTo>
                  <a:lnTo>
                    <a:pt x="119" y="223"/>
                  </a:lnTo>
                  <a:lnTo>
                    <a:pt x="109" y="238"/>
                  </a:lnTo>
                  <a:lnTo>
                    <a:pt x="99" y="254"/>
                  </a:lnTo>
                  <a:lnTo>
                    <a:pt x="90" y="271"/>
                  </a:lnTo>
                  <a:lnTo>
                    <a:pt x="82" y="287"/>
                  </a:lnTo>
                  <a:lnTo>
                    <a:pt x="74" y="305"/>
                  </a:lnTo>
                  <a:lnTo>
                    <a:pt x="68" y="321"/>
                  </a:lnTo>
                  <a:lnTo>
                    <a:pt x="62" y="340"/>
                  </a:lnTo>
                  <a:lnTo>
                    <a:pt x="56" y="357"/>
                  </a:lnTo>
                  <a:lnTo>
                    <a:pt x="52" y="375"/>
                  </a:lnTo>
                  <a:lnTo>
                    <a:pt x="48" y="393"/>
                  </a:lnTo>
                  <a:lnTo>
                    <a:pt x="45" y="412"/>
                  </a:lnTo>
                  <a:lnTo>
                    <a:pt x="42" y="431"/>
                  </a:lnTo>
                  <a:lnTo>
                    <a:pt x="40" y="448"/>
                  </a:lnTo>
                  <a:lnTo>
                    <a:pt x="39" y="467"/>
                  </a:lnTo>
                  <a:lnTo>
                    <a:pt x="38" y="504"/>
                  </a:lnTo>
                  <a:lnTo>
                    <a:pt x="39" y="541"/>
                  </a:lnTo>
                  <a:lnTo>
                    <a:pt x="43" y="577"/>
                  </a:lnTo>
                  <a:lnTo>
                    <a:pt x="48" y="612"/>
                  </a:lnTo>
                  <a:lnTo>
                    <a:pt x="55" y="647"/>
                  </a:lnTo>
                  <a:lnTo>
                    <a:pt x="65" y="679"/>
                  </a:lnTo>
                  <a:lnTo>
                    <a:pt x="65" y="679"/>
                  </a:lnTo>
                  <a:lnTo>
                    <a:pt x="77" y="713"/>
                  </a:lnTo>
                  <a:lnTo>
                    <a:pt x="90" y="745"/>
                  </a:lnTo>
                  <a:lnTo>
                    <a:pt x="105" y="776"/>
                  </a:lnTo>
                  <a:lnTo>
                    <a:pt x="121" y="805"/>
                  </a:lnTo>
                  <a:lnTo>
                    <a:pt x="139" y="831"/>
                  </a:lnTo>
                  <a:lnTo>
                    <a:pt x="159" y="856"/>
                  </a:lnTo>
                  <a:lnTo>
                    <a:pt x="179" y="880"/>
                  </a:lnTo>
                  <a:lnTo>
                    <a:pt x="201" y="902"/>
                  </a:lnTo>
                  <a:lnTo>
                    <a:pt x="225" y="922"/>
                  </a:lnTo>
                  <a:lnTo>
                    <a:pt x="251" y="941"/>
                  </a:lnTo>
                  <a:lnTo>
                    <a:pt x="277" y="957"/>
                  </a:lnTo>
                  <a:lnTo>
                    <a:pt x="305" y="973"/>
                  </a:lnTo>
                  <a:lnTo>
                    <a:pt x="335" y="986"/>
                  </a:lnTo>
                  <a:lnTo>
                    <a:pt x="367" y="998"/>
                  </a:lnTo>
                  <a:lnTo>
                    <a:pt x="400" y="1008"/>
                  </a:lnTo>
                  <a:lnTo>
                    <a:pt x="434" y="1017"/>
                  </a:lnTo>
                  <a:lnTo>
                    <a:pt x="434" y="1017"/>
                  </a:lnTo>
                  <a:lnTo>
                    <a:pt x="468" y="1025"/>
                  </a:lnTo>
                  <a:lnTo>
                    <a:pt x="500" y="1031"/>
                  </a:lnTo>
                  <a:lnTo>
                    <a:pt x="533" y="1036"/>
                  </a:lnTo>
                  <a:lnTo>
                    <a:pt x="562" y="1040"/>
                  </a:lnTo>
                  <a:lnTo>
                    <a:pt x="592" y="1043"/>
                  </a:lnTo>
                  <a:lnTo>
                    <a:pt x="622" y="1045"/>
                  </a:lnTo>
                  <a:lnTo>
                    <a:pt x="650" y="1046"/>
                  </a:lnTo>
                  <a:lnTo>
                    <a:pt x="678" y="1047"/>
                  </a:lnTo>
                  <a:lnTo>
                    <a:pt x="678" y="1047"/>
                  </a:lnTo>
                  <a:lnTo>
                    <a:pt x="707" y="1046"/>
                  </a:lnTo>
                  <a:lnTo>
                    <a:pt x="736" y="1045"/>
                  </a:lnTo>
                  <a:lnTo>
                    <a:pt x="764" y="1042"/>
                  </a:lnTo>
                  <a:lnTo>
                    <a:pt x="791" y="1038"/>
                  </a:lnTo>
                  <a:lnTo>
                    <a:pt x="817" y="1033"/>
                  </a:lnTo>
                  <a:lnTo>
                    <a:pt x="842" y="1028"/>
                  </a:lnTo>
                  <a:lnTo>
                    <a:pt x="866" y="1020"/>
                  </a:lnTo>
                  <a:lnTo>
                    <a:pt x="890" y="1012"/>
                  </a:lnTo>
                  <a:lnTo>
                    <a:pt x="890" y="1012"/>
                  </a:lnTo>
                  <a:lnTo>
                    <a:pt x="892" y="1011"/>
                  </a:lnTo>
                  <a:lnTo>
                    <a:pt x="895" y="1010"/>
                  </a:lnTo>
                  <a:lnTo>
                    <a:pt x="897" y="1007"/>
                  </a:lnTo>
                  <a:lnTo>
                    <a:pt x="897" y="1007"/>
                  </a:lnTo>
                  <a:lnTo>
                    <a:pt x="900" y="1005"/>
                  </a:lnTo>
                  <a:lnTo>
                    <a:pt x="903" y="1002"/>
                  </a:lnTo>
                  <a:lnTo>
                    <a:pt x="912" y="999"/>
                  </a:lnTo>
                  <a:lnTo>
                    <a:pt x="912" y="99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4" name="Freeform 829"/>
            <p:cNvSpPr>
              <a:spLocks/>
            </p:cNvSpPr>
            <p:nvPr/>
          </p:nvSpPr>
          <p:spPr bwMode="auto">
            <a:xfrm>
              <a:off x="6411913" y="1501775"/>
              <a:ext cx="71438" cy="65088"/>
            </a:xfrm>
            <a:custGeom>
              <a:avLst/>
              <a:gdLst/>
              <a:ahLst/>
              <a:cxnLst>
                <a:cxn ang="0">
                  <a:pos x="76" y="123"/>
                </a:cxn>
                <a:cxn ang="0">
                  <a:pos x="76" y="123"/>
                </a:cxn>
                <a:cxn ang="0">
                  <a:pos x="71" y="123"/>
                </a:cxn>
                <a:cxn ang="0">
                  <a:pos x="66" y="122"/>
                </a:cxn>
                <a:cxn ang="0">
                  <a:pos x="64" y="121"/>
                </a:cxn>
                <a:cxn ang="0">
                  <a:pos x="64" y="121"/>
                </a:cxn>
                <a:cxn ang="0">
                  <a:pos x="57" y="121"/>
                </a:cxn>
                <a:cxn ang="0">
                  <a:pos x="57" y="121"/>
                </a:cxn>
                <a:cxn ang="0">
                  <a:pos x="55" y="121"/>
                </a:cxn>
                <a:cxn ang="0">
                  <a:pos x="55" y="121"/>
                </a:cxn>
                <a:cxn ang="0">
                  <a:pos x="45" y="119"/>
                </a:cxn>
                <a:cxn ang="0">
                  <a:pos x="36" y="115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3" y="98"/>
                </a:cxn>
                <a:cxn ang="0">
                  <a:pos x="8" y="89"/>
                </a:cxn>
                <a:cxn ang="0">
                  <a:pos x="4" y="81"/>
                </a:cxn>
                <a:cxn ang="0">
                  <a:pos x="1" y="73"/>
                </a:cxn>
                <a:cxn ang="0">
                  <a:pos x="1" y="73"/>
                </a:cxn>
                <a:cxn ang="0">
                  <a:pos x="0" y="63"/>
                </a:cxn>
                <a:cxn ang="0">
                  <a:pos x="1" y="53"/>
                </a:cxn>
                <a:cxn ang="0">
                  <a:pos x="2" y="44"/>
                </a:cxn>
                <a:cxn ang="0">
                  <a:pos x="5" y="36"/>
                </a:cxn>
                <a:cxn ang="0">
                  <a:pos x="9" y="27"/>
                </a:cxn>
                <a:cxn ang="0">
                  <a:pos x="13" y="20"/>
                </a:cxn>
                <a:cxn ang="0">
                  <a:pos x="19" y="14"/>
                </a:cxn>
                <a:cxn ang="0">
                  <a:pos x="27" y="8"/>
                </a:cxn>
                <a:cxn ang="0">
                  <a:pos x="27" y="8"/>
                </a:cxn>
                <a:cxn ang="0">
                  <a:pos x="33" y="5"/>
                </a:cxn>
                <a:cxn ang="0">
                  <a:pos x="40" y="2"/>
                </a:cxn>
                <a:cxn ang="0">
                  <a:pos x="47" y="1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64" y="1"/>
                </a:cxn>
                <a:cxn ang="0">
                  <a:pos x="72" y="3"/>
                </a:cxn>
                <a:cxn ang="0">
                  <a:pos x="80" y="6"/>
                </a:cxn>
                <a:cxn ang="0">
                  <a:pos x="89" y="9"/>
                </a:cxn>
                <a:cxn ang="0">
                  <a:pos x="89" y="9"/>
                </a:cxn>
                <a:cxn ang="0">
                  <a:pos x="99" y="15"/>
                </a:cxn>
                <a:cxn ang="0">
                  <a:pos x="108" y="22"/>
                </a:cxn>
                <a:cxn ang="0">
                  <a:pos x="118" y="31"/>
                </a:cxn>
                <a:cxn ang="0">
                  <a:pos x="125" y="40"/>
                </a:cxn>
                <a:cxn ang="0">
                  <a:pos x="130" y="49"/>
                </a:cxn>
                <a:cxn ang="0">
                  <a:pos x="132" y="54"/>
                </a:cxn>
                <a:cxn ang="0">
                  <a:pos x="134" y="59"/>
                </a:cxn>
                <a:cxn ang="0">
                  <a:pos x="134" y="65"/>
                </a:cxn>
                <a:cxn ang="0">
                  <a:pos x="134" y="70"/>
                </a:cxn>
                <a:cxn ang="0">
                  <a:pos x="134" y="75"/>
                </a:cxn>
                <a:cxn ang="0">
                  <a:pos x="132" y="80"/>
                </a:cxn>
                <a:cxn ang="0">
                  <a:pos x="132" y="80"/>
                </a:cxn>
                <a:cxn ang="0">
                  <a:pos x="128" y="88"/>
                </a:cxn>
                <a:cxn ang="0">
                  <a:pos x="123" y="96"/>
                </a:cxn>
                <a:cxn ang="0">
                  <a:pos x="116" y="103"/>
                </a:cxn>
                <a:cxn ang="0">
                  <a:pos x="109" y="110"/>
                </a:cxn>
                <a:cxn ang="0">
                  <a:pos x="101" y="115"/>
                </a:cxn>
                <a:cxn ang="0">
                  <a:pos x="93" y="120"/>
                </a:cxn>
                <a:cxn ang="0">
                  <a:pos x="84" y="122"/>
                </a:cxn>
                <a:cxn ang="0">
                  <a:pos x="76" y="123"/>
                </a:cxn>
                <a:cxn ang="0">
                  <a:pos x="76" y="123"/>
                </a:cxn>
              </a:cxnLst>
              <a:rect l="0" t="0" r="r" b="b"/>
              <a:pathLst>
                <a:path w="134" h="123">
                  <a:moveTo>
                    <a:pt x="76" y="123"/>
                  </a:moveTo>
                  <a:lnTo>
                    <a:pt x="76" y="123"/>
                  </a:lnTo>
                  <a:lnTo>
                    <a:pt x="71" y="123"/>
                  </a:lnTo>
                  <a:lnTo>
                    <a:pt x="66" y="122"/>
                  </a:lnTo>
                  <a:lnTo>
                    <a:pt x="64" y="121"/>
                  </a:lnTo>
                  <a:lnTo>
                    <a:pt x="64" y="121"/>
                  </a:lnTo>
                  <a:lnTo>
                    <a:pt x="57" y="121"/>
                  </a:lnTo>
                  <a:lnTo>
                    <a:pt x="57" y="121"/>
                  </a:lnTo>
                  <a:lnTo>
                    <a:pt x="55" y="121"/>
                  </a:lnTo>
                  <a:lnTo>
                    <a:pt x="55" y="121"/>
                  </a:lnTo>
                  <a:lnTo>
                    <a:pt x="45" y="119"/>
                  </a:lnTo>
                  <a:lnTo>
                    <a:pt x="36" y="115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3" y="98"/>
                  </a:lnTo>
                  <a:lnTo>
                    <a:pt x="8" y="89"/>
                  </a:lnTo>
                  <a:lnTo>
                    <a:pt x="4" y="81"/>
                  </a:lnTo>
                  <a:lnTo>
                    <a:pt x="1" y="73"/>
                  </a:lnTo>
                  <a:lnTo>
                    <a:pt x="1" y="73"/>
                  </a:lnTo>
                  <a:lnTo>
                    <a:pt x="0" y="63"/>
                  </a:lnTo>
                  <a:lnTo>
                    <a:pt x="1" y="53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9" y="27"/>
                  </a:lnTo>
                  <a:lnTo>
                    <a:pt x="13" y="20"/>
                  </a:lnTo>
                  <a:lnTo>
                    <a:pt x="19" y="14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33" y="5"/>
                  </a:lnTo>
                  <a:lnTo>
                    <a:pt x="40" y="2"/>
                  </a:lnTo>
                  <a:lnTo>
                    <a:pt x="47" y="1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4" y="1"/>
                  </a:lnTo>
                  <a:lnTo>
                    <a:pt x="72" y="3"/>
                  </a:lnTo>
                  <a:lnTo>
                    <a:pt x="80" y="6"/>
                  </a:lnTo>
                  <a:lnTo>
                    <a:pt x="89" y="9"/>
                  </a:lnTo>
                  <a:lnTo>
                    <a:pt x="89" y="9"/>
                  </a:lnTo>
                  <a:lnTo>
                    <a:pt x="99" y="15"/>
                  </a:lnTo>
                  <a:lnTo>
                    <a:pt x="108" y="22"/>
                  </a:lnTo>
                  <a:lnTo>
                    <a:pt x="118" y="31"/>
                  </a:lnTo>
                  <a:lnTo>
                    <a:pt x="125" y="40"/>
                  </a:lnTo>
                  <a:lnTo>
                    <a:pt x="130" y="49"/>
                  </a:lnTo>
                  <a:lnTo>
                    <a:pt x="132" y="54"/>
                  </a:lnTo>
                  <a:lnTo>
                    <a:pt x="134" y="59"/>
                  </a:lnTo>
                  <a:lnTo>
                    <a:pt x="134" y="65"/>
                  </a:lnTo>
                  <a:lnTo>
                    <a:pt x="134" y="70"/>
                  </a:lnTo>
                  <a:lnTo>
                    <a:pt x="134" y="75"/>
                  </a:lnTo>
                  <a:lnTo>
                    <a:pt x="132" y="80"/>
                  </a:lnTo>
                  <a:lnTo>
                    <a:pt x="132" y="80"/>
                  </a:lnTo>
                  <a:lnTo>
                    <a:pt x="128" y="88"/>
                  </a:lnTo>
                  <a:lnTo>
                    <a:pt x="123" y="96"/>
                  </a:lnTo>
                  <a:lnTo>
                    <a:pt x="116" y="103"/>
                  </a:lnTo>
                  <a:lnTo>
                    <a:pt x="109" y="110"/>
                  </a:lnTo>
                  <a:lnTo>
                    <a:pt x="101" y="115"/>
                  </a:lnTo>
                  <a:lnTo>
                    <a:pt x="93" y="120"/>
                  </a:lnTo>
                  <a:lnTo>
                    <a:pt x="84" y="122"/>
                  </a:lnTo>
                  <a:lnTo>
                    <a:pt x="76" y="123"/>
                  </a:lnTo>
                  <a:lnTo>
                    <a:pt x="76" y="1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5" name="Freeform 830"/>
            <p:cNvSpPr>
              <a:spLocks/>
            </p:cNvSpPr>
            <p:nvPr/>
          </p:nvSpPr>
          <p:spPr bwMode="auto">
            <a:xfrm>
              <a:off x="6535738" y="1511300"/>
              <a:ext cx="63500" cy="57150"/>
            </a:xfrm>
            <a:custGeom>
              <a:avLst/>
              <a:gdLst/>
              <a:ahLst/>
              <a:cxnLst>
                <a:cxn ang="0">
                  <a:pos x="66" y="110"/>
                </a:cxn>
                <a:cxn ang="0">
                  <a:pos x="46" y="106"/>
                </a:cxn>
                <a:cxn ang="0">
                  <a:pos x="44" y="106"/>
                </a:cxn>
                <a:cxn ang="0">
                  <a:pos x="42" y="106"/>
                </a:cxn>
                <a:cxn ang="0">
                  <a:pos x="38" y="106"/>
                </a:cxn>
                <a:cxn ang="0">
                  <a:pos x="33" y="104"/>
                </a:cxn>
                <a:cxn ang="0">
                  <a:pos x="29" y="100"/>
                </a:cxn>
                <a:cxn ang="0">
                  <a:pos x="28" y="99"/>
                </a:cxn>
                <a:cxn ang="0">
                  <a:pos x="11" y="83"/>
                </a:cxn>
                <a:cxn ang="0">
                  <a:pos x="1" y="62"/>
                </a:cxn>
                <a:cxn ang="0">
                  <a:pos x="0" y="52"/>
                </a:cxn>
                <a:cxn ang="0">
                  <a:pos x="3" y="33"/>
                </a:cxn>
                <a:cxn ang="0">
                  <a:pos x="7" y="26"/>
                </a:cxn>
                <a:cxn ang="0">
                  <a:pos x="15" y="18"/>
                </a:cxn>
                <a:cxn ang="0">
                  <a:pos x="35" y="5"/>
                </a:cxn>
                <a:cxn ang="0">
                  <a:pos x="49" y="1"/>
                </a:cxn>
                <a:cxn ang="0">
                  <a:pos x="58" y="0"/>
                </a:cxn>
                <a:cxn ang="0">
                  <a:pos x="61" y="0"/>
                </a:cxn>
                <a:cxn ang="0">
                  <a:pos x="63" y="0"/>
                </a:cxn>
                <a:cxn ang="0">
                  <a:pos x="80" y="1"/>
                </a:cxn>
                <a:cxn ang="0">
                  <a:pos x="89" y="4"/>
                </a:cxn>
                <a:cxn ang="0">
                  <a:pos x="102" y="11"/>
                </a:cxn>
                <a:cxn ang="0">
                  <a:pos x="112" y="21"/>
                </a:cxn>
                <a:cxn ang="0">
                  <a:pos x="119" y="35"/>
                </a:cxn>
                <a:cxn ang="0">
                  <a:pos x="120" y="43"/>
                </a:cxn>
                <a:cxn ang="0">
                  <a:pos x="120" y="60"/>
                </a:cxn>
                <a:cxn ang="0">
                  <a:pos x="116" y="76"/>
                </a:cxn>
                <a:cxn ang="0">
                  <a:pos x="109" y="91"/>
                </a:cxn>
                <a:cxn ang="0">
                  <a:pos x="99" y="100"/>
                </a:cxn>
                <a:cxn ang="0">
                  <a:pos x="99" y="103"/>
                </a:cxn>
                <a:cxn ang="0">
                  <a:pos x="93" y="105"/>
                </a:cxn>
                <a:cxn ang="0">
                  <a:pos x="85" y="109"/>
                </a:cxn>
                <a:cxn ang="0">
                  <a:pos x="76" y="109"/>
                </a:cxn>
                <a:cxn ang="0">
                  <a:pos x="66" y="110"/>
                </a:cxn>
              </a:cxnLst>
              <a:rect l="0" t="0" r="r" b="b"/>
              <a:pathLst>
                <a:path w="121" h="110">
                  <a:moveTo>
                    <a:pt x="66" y="110"/>
                  </a:moveTo>
                  <a:lnTo>
                    <a:pt x="66" y="110"/>
                  </a:lnTo>
                  <a:lnTo>
                    <a:pt x="56" y="109"/>
                  </a:lnTo>
                  <a:lnTo>
                    <a:pt x="46" y="106"/>
                  </a:lnTo>
                  <a:lnTo>
                    <a:pt x="46" y="106"/>
                  </a:lnTo>
                  <a:lnTo>
                    <a:pt x="44" y="106"/>
                  </a:lnTo>
                  <a:lnTo>
                    <a:pt x="42" y="106"/>
                  </a:lnTo>
                  <a:lnTo>
                    <a:pt x="42" y="106"/>
                  </a:lnTo>
                  <a:lnTo>
                    <a:pt x="38" y="106"/>
                  </a:lnTo>
                  <a:lnTo>
                    <a:pt x="38" y="106"/>
                  </a:lnTo>
                  <a:lnTo>
                    <a:pt x="36" y="105"/>
                  </a:lnTo>
                  <a:lnTo>
                    <a:pt x="33" y="104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28" y="99"/>
                  </a:lnTo>
                  <a:lnTo>
                    <a:pt x="28" y="99"/>
                  </a:lnTo>
                  <a:lnTo>
                    <a:pt x="18" y="92"/>
                  </a:lnTo>
                  <a:lnTo>
                    <a:pt x="11" y="83"/>
                  </a:lnTo>
                  <a:lnTo>
                    <a:pt x="4" y="73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3" y="33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1" y="21"/>
                  </a:lnTo>
                  <a:lnTo>
                    <a:pt x="15" y="18"/>
                  </a:lnTo>
                  <a:lnTo>
                    <a:pt x="24" y="10"/>
                  </a:lnTo>
                  <a:lnTo>
                    <a:pt x="35" y="5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1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71" y="0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9" y="4"/>
                  </a:lnTo>
                  <a:lnTo>
                    <a:pt x="96" y="7"/>
                  </a:lnTo>
                  <a:lnTo>
                    <a:pt x="102" y="11"/>
                  </a:lnTo>
                  <a:lnTo>
                    <a:pt x="108" y="16"/>
                  </a:lnTo>
                  <a:lnTo>
                    <a:pt x="112" y="21"/>
                  </a:lnTo>
                  <a:lnTo>
                    <a:pt x="115" y="25"/>
                  </a:lnTo>
                  <a:lnTo>
                    <a:pt x="119" y="35"/>
                  </a:lnTo>
                  <a:lnTo>
                    <a:pt x="119" y="35"/>
                  </a:lnTo>
                  <a:lnTo>
                    <a:pt x="120" y="43"/>
                  </a:lnTo>
                  <a:lnTo>
                    <a:pt x="121" y="52"/>
                  </a:lnTo>
                  <a:lnTo>
                    <a:pt x="120" y="60"/>
                  </a:lnTo>
                  <a:lnTo>
                    <a:pt x="119" y="68"/>
                  </a:lnTo>
                  <a:lnTo>
                    <a:pt x="116" y="76"/>
                  </a:lnTo>
                  <a:lnTo>
                    <a:pt x="113" y="84"/>
                  </a:lnTo>
                  <a:lnTo>
                    <a:pt x="109" y="91"/>
                  </a:lnTo>
                  <a:lnTo>
                    <a:pt x="104" y="97"/>
                  </a:lnTo>
                  <a:lnTo>
                    <a:pt x="99" y="100"/>
                  </a:lnTo>
                  <a:lnTo>
                    <a:pt x="99" y="103"/>
                  </a:lnTo>
                  <a:lnTo>
                    <a:pt x="99" y="103"/>
                  </a:lnTo>
                  <a:lnTo>
                    <a:pt x="97" y="103"/>
                  </a:lnTo>
                  <a:lnTo>
                    <a:pt x="93" y="105"/>
                  </a:lnTo>
                  <a:lnTo>
                    <a:pt x="93" y="105"/>
                  </a:lnTo>
                  <a:lnTo>
                    <a:pt x="85" y="109"/>
                  </a:lnTo>
                  <a:lnTo>
                    <a:pt x="77" y="109"/>
                  </a:lnTo>
                  <a:lnTo>
                    <a:pt x="76" y="109"/>
                  </a:lnTo>
                  <a:lnTo>
                    <a:pt x="76" y="109"/>
                  </a:lnTo>
                  <a:lnTo>
                    <a:pt x="66" y="110"/>
                  </a:lnTo>
                  <a:lnTo>
                    <a:pt x="66" y="1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6" name="Freeform 831"/>
            <p:cNvSpPr>
              <a:spLocks/>
            </p:cNvSpPr>
            <p:nvPr/>
          </p:nvSpPr>
          <p:spPr bwMode="auto">
            <a:xfrm>
              <a:off x="6656388" y="1506538"/>
              <a:ext cx="73025" cy="68263"/>
            </a:xfrm>
            <a:custGeom>
              <a:avLst/>
              <a:gdLst/>
              <a:ahLst/>
              <a:cxnLst>
                <a:cxn ang="0">
                  <a:pos x="62" y="128"/>
                </a:cxn>
                <a:cxn ang="0">
                  <a:pos x="46" y="124"/>
                </a:cxn>
                <a:cxn ang="0">
                  <a:pos x="42" y="122"/>
                </a:cxn>
                <a:cxn ang="0">
                  <a:pos x="30" y="109"/>
                </a:cxn>
                <a:cxn ang="0">
                  <a:pos x="18" y="85"/>
                </a:cxn>
                <a:cxn ang="0">
                  <a:pos x="15" y="79"/>
                </a:cxn>
                <a:cxn ang="0">
                  <a:pos x="11" y="75"/>
                </a:cxn>
                <a:cxn ang="0">
                  <a:pos x="4" y="64"/>
                </a:cxn>
                <a:cxn ang="0">
                  <a:pos x="0" y="51"/>
                </a:cxn>
                <a:cxn ang="0">
                  <a:pos x="3" y="39"/>
                </a:cxn>
                <a:cxn ang="0">
                  <a:pos x="6" y="34"/>
                </a:cxn>
                <a:cxn ang="0">
                  <a:pos x="18" y="20"/>
                </a:cxn>
                <a:cxn ang="0">
                  <a:pos x="35" y="10"/>
                </a:cxn>
                <a:cxn ang="0">
                  <a:pos x="53" y="3"/>
                </a:cxn>
                <a:cxn ang="0">
                  <a:pos x="72" y="0"/>
                </a:cxn>
                <a:cxn ang="0">
                  <a:pos x="80" y="1"/>
                </a:cxn>
                <a:cxn ang="0">
                  <a:pos x="94" y="6"/>
                </a:cxn>
                <a:cxn ang="0">
                  <a:pos x="102" y="13"/>
                </a:cxn>
                <a:cxn ang="0">
                  <a:pos x="105" y="14"/>
                </a:cxn>
                <a:cxn ang="0">
                  <a:pos x="114" y="18"/>
                </a:cxn>
                <a:cxn ang="0">
                  <a:pos x="122" y="26"/>
                </a:cxn>
                <a:cxn ang="0">
                  <a:pos x="135" y="45"/>
                </a:cxn>
                <a:cxn ang="0">
                  <a:pos x="138" y="56"/>
                </a:cxn>
                <a:cxn ang="0">
                  <a:pos x="139" y="70"/>
                </a:cxn>
                <a:cxn ang="0">
                  <a:pos x="136" y="81"/>
                </a:cxn>
                <a:cxn ang="0">
                  <a:pos x="134" y="86"/>
                </a:cxn>
                <a:cxn ang="0">
                  <a:pos x="120" y="98"/>
                </a:cxn>
                <a:cxn ang="0">
                  <a:pos x="104" y="104"/>
                </a:cxn>
                <a:cxn ang="0">
                  <a:pos x="96" y="109"/>
                </a:cxn>
                <a:cxn ang="0">
                  <a:pos x="90" y="116"/>
                </a:cxn>
                <a:cxn ang="0">
                  <a:pos x="84" y="121"/>
                </a:cxn>
                <a:cxn ang="0">
                  <a:pos x="70" y="128"/>
                </a:cxn>
                <a:cxn ang="0">
                  <a:pos x="62" y="128"/>
                </a:cxn>
              </a:cxnLst>
              <a:rect l="0" t="0" r="r" b="b"/>
              <a:pathLst>
                <a:path w="139" h="128">
                  <a:moveTo>
                    <a:pt x="62" y="128"/>
                  </a:moveTo>
                  <a:lnTo>
                    <a:pt x="62" y="128"/>
                  </a:lnTo>
                  <a:lnTo>
                    <a:pt x="54" y="127"/>
                  </a:lnTo>
                  <a:lnTo>
                    <a:pt x="46" y="124"/>
                  </a:lnTo>
                  <a:lnTo>
                    <a:pt x="46" y="124"/>
                  </a:lnTo>
                  <a:lnTo>
                    <a:pt x="42" y="122"/>
                  </a:lnTo>
                  <a:lnTo>
                    <a:pt x="38" y="118"/>
                  </a:lnTo>
                  <a:lnTo>
                    <a:pt x="30" y="109"/>
                  </a:lnTo>
                  <a:lnTo>
                    <a:pt x="24" y="98"/>
                  </a:lnTo>
                  <a:lnTo>
                    <a:pt x="18" y="85"/>
                  </a:lnTo>
                  <a:lnTo>
                    <a:pt x="17" y="81"/>
                  </a:lnTo>
                  <a:lnTo>
                    <a:pt x="15" y="79"/>
                  </a:lnTo>
                  <a:lnTo>
                    <a:pt x="15" y="79"/>
                  </a:lnTo>
                  <a:lnTo>
                    <a:pt x="11" y="75"/>
                  </a:lnTo>
                  <a:lnTo>
                    <a:pt x="7" y="70"/>
                  </a:lnTo>
                  <a:lnTo>
                    <a:pt x="4" y="64"/>
                  </a:lnTo>
                  <a:lnTo>
                    <a:pt x="2" y="58"/>
                  </a:lnTo>
                  <a:lnTo>
                    <a:pt x="0" y="51"/>
                  </a:lnTo>
                  <a:lnTo>
                    <a:pt x="0" y="45"/>
                  </a:lnTo>
                  <a:lnTo>
                    <a:pt x="3" y="39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11" y="27"/>
                  </a:lnTo>
                  <a:lnTo>
                    <a:pt x="18" y="20"/>
                  </a:lnTo>
                  <a:lnTo>
                    <a:pt x="26" y="15"/>
                  </a:lnTo>
                  <a:lnTo>
                    <a:pt x="35" y="10"/>
                  </a:lnTo>
                  <a:lnTo>
                    <a:pt x="44" y="6"/>
                  </a:lnTo>
                  <a:lnTo>
                    <a:pt x="53" y="3"/>
                  </a:lnTo>
                  <a:lnTo>
                    <a:pt x="62" y="1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0" y="1"/>
                  </a:lnTo>
                  <a:lnTo>
                    <a:pt x="87" y="3"/>
                  </a:lnTo>
                  <a:lnTo>
                    <a:pt x="94" y="6"/>
                  </a:lnTo>
                  <a:lnTo>
                    <a:pt x="100" y="11"/>
                  </a:lnTo>
                  <a:lnTo>
                    <a:pt x="102" y="13"/>
                  </a:lnTo>
                  <a:lnTo>
                    <a:pt x="105" y="14"/>
                  </a:lnTo>
                  <a:lnTo>
                    <a:pt x="105" y="14"/>
                  </a:lnTo>
                  <a:lnTo>
                    <a:pt x="114" y="18"/>
                  </a:lnTo>
                  <a:lnTo>
                    <a:pt x="114" y="18"/>
                  </a:lnTo>
                  <a:lnTo>
                    <a:pt x="118" y="22"/>
                  </a:lnTo>
                  <a:lnTo>
                    <a:pt x="122" y="26"/>
                  </a:lnTo>
                  <a:lnTo>
                    <a:pt x="130" y="35"/>
                  </a:lnTo>
                  <a:lnTo>
                    <a:pt x="135" y="45"/>
                  </a:lnTo>
                  <a:lnTo>
                    <a:pt x="138" y="56"/>
                  </a:lnTo>
                  <a:lnTo>
                    <a:pt x="138" y="56"/>
                  </a:lnTo>
                  <a:lnTo>
                    <a:pt x="139" y="63"/>
                  </a:lnTo>
                  <a:lnTo>
                    <a:pt x="139" y="70"/>
                  </a:lnTo>
                  <a:lnTo>
                    <a:pt x="137" y="78"/>
                  </a:lnTo>
                  <a:lnTo>
                    <a:pt x="136" y="81"/>
                  </a:lnTo>
                  <a:lnTo>
                    <a:pt x="134" y="86"/>
                  </a:lnTo>
                  <a:lnTo>
                    <a:pt x="134" y="86"/>
                  </a:lnTo>
                  <a:lnTo>
                    <a:pt x="128" y="92"/>
                  </a:lnTo>
                  <a:lnTo>
                    <a:pt x="120" y="98"/>
                  </a:lnTo>
                  <a:lnTo>
                    <a:pt x="113" y="101"/>
                  </a:lnTo>
                  <a:lnTo>
                    <a:pt x="104" y="104"/>
                  </a:lnTo>
                  <a:lnTo>
                    <a:pt x="99" y="105"/>
                  </a:lnTo>
                  <a:lnTo>
                    <a:pt x="96" y="109"/>
                  </a:lnTo>
                  <a:lnTo>
                    <a:pt x="96" y="109"/>
                  </a:lnTo>
                  <a:lnTo>
                    <a:pt x="90" y="116"/>
                  </a:lnTo>
                  <a:lnTo>
                    <a:pt x="90" y="116"/>
                  </a:lnTo>
                  <a:lnTo>
                    <a:pt x="84" y="121"/>
                  </a:lnTo>
                  <a:lnTo>
                    <a:pt x="78" y="125"/>
                  </a:lnTo>
                  <a:lnTo>
                    <a:pt x="70" y="128"/>
                  </a:lnTo>
                  <a:lnTo>
                    <a:pt x="62" y="128"/>
                  </a:lnTo>
                  <a:lnTo>
                    <a:pt x="62" y="1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97" name="文本框 96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1207031" y="5073279"/>
            <a:ext cx="2031325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254E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显示数据界面</a:t>
            </a:r>
            <a:endParaRPr lang="en-US" altLang="zh-CN" sz="2400" dirty="0">
              <a:solidFill>
                <a:srgbClr val="254E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5052777" y="5073279"/>
            <a:ext cx="2031325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254E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数据分析算法</a:t>
            </a:r>
            <a:endParaRPr lang="en-US" altLang="zh-CN" sz="2400" dirty="0">
              <a:solidFill>
                <a:srgbClr val="254E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文本框 98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9323461" y="5093295"/>
            <a:ext cx="1415772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254E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数据传输</a:t>
            </a:r>
            <a:endParaRPr lang="en-US" altLang="zh-CN" sz="2400" dirty="0">
              <a:solidFill>
                <a:srgbClr val="254E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35653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3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36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/>
      <p:bldP spid="9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2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2027503" y="349400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界面设计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39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2D7EBA1-A254-4D00-A9EC-0912FE26F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912" y="1901483"/>
            <a:ext cx="7823146" cy="430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654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2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2027503" y="349400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数据处理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39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Group 44"/>
          <p:cNvGrpSpPr/>
          <p:nvPr/>
        </p:nvGrpSpPr>
        <p:grpSpPr>
          <a:xfrm>
            <a:off x="1288462" y="2372045"/>
            <a:ext cx="657509" cy="738492"/>
            <a:chOff x="0" y="0"/>
            <a:chExt cx="807366" cy="906807"/>
          </a:xfrm>
          <a:noFill/>
        </p:grpSpPr>
        <p:sp>
          <p:nvSpPr>
            <p:cNvPr id="19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grpFill/>
            <a:ln w="38100" cap="flat">
              <a:solidFill>
                <a:srgbClr val="254E6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0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grpFill/>
            <a:ln w="38100" cap="flat">
              <a:solidFill>
                <a:srgbClr val="254E6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7" name="Group 55"/>
          <p:cNvGrpSpPr/>
          <p:nvPr/>
        </p:nvGrpSpPr>
        <p:grpSpPr>
          <a:xfrm rot="473564">
            <a:off x="9156700" y="2642570"/>
            <a:ext cx="2590569" cy="2552112"/>
            <a:chOff x="0" y="0"/>
            <a:chExt cx="1149595" cy="1132530"/>
          </a:xfrm>
        </p:grpSpPr>
        <p:sp>
          <p:nvSpPr>
            <p:cNvPr id="28" name="Shape 50"/>
            <p:cNvSpPr/>
            <p:nvPr/>
          </p:nvSpPr>
          <p:spPr>
            <a:xfrm>
              <a:off x="495300" y="419100"/>
              <a:ext cx="288999" cy="341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7" h="20953" extrusionOk="0">
                  <a:moveTo>
                    <a:pt x="310" y="19339"/>
                  </a:moveTo>
                  <a:cubicBezTo>
                    <a:pt x="1970" y="21600"/>
                    <a:pt x="8627" y="20962"/>
                    <a:pt x="10626" y="20516"/>
                  </a:cubicBezTo>
                  <a:cubicBezTo>
                    <a:pt x="14392" y="19676"/>
                    <a:pt x="17603" y="17645"/>
                    <a:pt x="19255" y="14542"/>
                  </a:cubicBezTo>
                  <a:cubicBezTo>
                    <a:pt x="21291" y="10718"/>
                    <a:pt x="21600" y="1795"/>
                    <a:pt x="15756" y="0"/>
                  </a:cubicBezTo>
                  <a:cubicBezTo>
                    <a:pt x="14569" y="3871"/>
                    <a:pt x="15031" y="8421"/>
                    <a:pt x="12815" y="11999"/>
                  </a:cubicBezTo>
                  <a:cubicBezTo>
                    <a:pt x="10327" y="16013"/>
                    <a:pt x="4821" y="17658"/>
                    <a:pt x="0" y="18694"/>
                  </a:cubicBezTo>
                  <a:cubicBezTo>
                    <a:pt x="63" y="18932"/>
                    <a:pt x="168" y="19146"/>
                    <a:pt x="310" y="19339"/>
                  </a:cubicBezTo>
                  <a:close/>
                </a:path>
              </a:pathLst>
            </a:custGeom>
            <a:solidFill>
              <a:srgbClr val="254E6B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29" name="Group 54"/>
            <p:cNvGrpSpPr/>
            <p:nvPr/>
          </p:nvGrpSpPr>
          <p:grpSpPr>
            <a:xfrm>
              <a:off x="-1" y="0"/>
              <a:ext cx="1149597" cy="1132531"/>
              <a:chOff x="0" y="0"/>
              <a:chExt cx="1149595" cy="1132530"/>
            </a:xfrm>
          </p:grpSpPr>
          <p:sp>
            <p:nvSpPr>
              <p:cNvPr id="30" name="Shape 51"/>
              <p:cNvSpPr/>
              <p:nvPr/>
            </p:nvSpPr>
            <p:spPr>
              <a:xfrm>
                <a:off x="0" y="0"/>
                <a:ext cx="1149596" cy="11325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835" h="18188" extrusionOk="0">
                    <a:moveTo>
                      <a:pt x="5118" y="17138"/>
                    </a:moveTo>
                    <a:cubicBezTo>
                      <a:pt x="9702" y="19314"/>
                      <a:pt x="15760" y="18135"/>
                      <a:pt x="17999" y="13346"/>
                    </a:cubicBezTo>
                    <a:cubicBezTo>
                      <a:pt x="21410" y="6050"/>
                      <a:pt x="13777" y="-2286"/>
                      <a:pt x="5944" y="578"/>
                    </a:cubicBezTo>
                    <a:cubicBezTo>
                      <a:pt x="2990" y="1657"/>
                      <a:pt x="197" y="6129"/>
                      <a:pt x="12" y="9065"/>
                    </a:cubicBezTo>
                    <a:cubicBezTo>
                      <a:pt x="-190" y="12266"/>
                      <a:pt x="2170" y="15739"/>
                      <a:pt x="5118" y="17138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254E6B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1" name="Shape 52"/>
              <p:cNvSpPr/>
              <p:nvPr/>
            </p:nvSpPr>
            <p:spPr>
              <a:xfrm>
                <a:off x="190500" y="177800"/>
                <a:ext cx="789686" cy="7779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835" h="18188" extrusionOk="0">
                    <a:moveTo>
                      <a:pt x="5118" y="17138"/>
                    </a:moveTo>
                    <a:cubicBezTo>
                      <a:pt x="9703" y="19314"/>
                      <a:pt x="15760" y="18135"/>
                      <a:pt x="18000" y="13346"/>
                    </a:cubicBezTo>
                    <a:cubicBezTo>
                      <a:pt x="21411" y="6050"/>
                      <a:pt x="13778" y="-2286"/>
                      <a:pt x="5945" y="577"/>
                    </a:cubicBezTo>
                    <a:cubicBezTo>
                      <a:pt x="2991" y="1657"/>
                      <a:pt x="198" y="6129"/>
                      <a:pt x="12" y="9065"/>
                    </a:cubicBezTo>
                    <a:cubicBezTo>
                      <a:pt x="-189" y="12266"/>
                      <a:pt x="2171" y="15739"/>
                      <a:pt x="5118" y="17138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254E6B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2" name="Shape 53"/>
              <p:cNvSpPr/>
              <p:nvPr/>
            </p:nvSpPr>
            <p:spPr>
              <a:xfrm>
                <a:off x="381000" y="368300"/>
                <a:ext cx="396756" cy="3908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835" h="18188" extrusionOk="0">
                    <a:moveTo>
                      <a:pt x="5118" y="17138"/>
                    </a:moveTo>
                    <a:cubicBezTo>
                      <a:pt x="9702" y="19314"/>
                      <a:pt x="15760" y="18135"/>
                      <a:pt x="17999" y="13346"/>
                    </a:cubicBezTo>
                    <a:cubicBezTo>
                      <a:pt x="21410" y="6050"/>
                      <a:pt x="13777" y="-2286"/>
                      <a:pt x="5944" y="578"/>
                    </a:cubicBezTo>
                    <a:cubicBezTo>
                      <a:pt x="2991" y="1657"/>
                      <a:pt x="197" y="6129"/>
                      <a:pt x="12" y="9065"/>
                    </a:cubicBezTo>
                    <a:cubicBezTo>
                      <a:pt x="-190" y="12266"/>
                      <a:pt x="2170" y="15739"/>
                      <a:pt x="5118" y="17138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254E6B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grpSp>
        <p:nvGrpSpPr>
          <p:cNvPr id="33" name="Group 58"/>
          <p:cNvGrpSpPr/>
          <p:nvPr/>
        </p:nvGrpSpPr>
        <p:grpSpPr>
          <a:xfrm rot="473564">
            <a:off x="8523896" y="3768751"/>
            <a:ext cx="1809843" cy="1872344"/>
            <a:chOff x="0" y="0"/>
            <a:chExt cx="803139" cy="830875"/>
          </a:xfrm>
        </p:grpSpPr>
        <p:sp>
          <p:nvSpPr>
            <p:cNvPr id="34" name="Shape 56"/>
            <p:cNvSpPr/>
            <p:nvPr/>
          </p:nvSpPr>
          <p:spPr>
            <a:xfrm>
              <a:off x="0" y="431800"/>
              <a:ext cx="377118" cy="399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127" y="12126"/>
                  </a:moveTo>
                  <a:lnTo>
                    <a:pt x="0" y="9668"/>
                  </a:lnTo>
                  <a:lnTo>
                    <a:pt x="12334" y="0"/>
                  </a:lnTo>
                  <a:lnTo>
                    <a:pt x="19930" y="2881"/>
                  </a:lnTo>
                  <a:lnTo>
                    <a:pt x="21600" y="12126"/>
                  </a:lnTo>
                  <a:lnTo>
                    <a:pt x="10800" y="21600"/>
                  </a:lnTo>
                  <a:cubicBezTo>
                    <a:pt x="10800" y="21600"/>
                    <a:pt x="9127" y="12126"/>
                    <a:pt x="9127" y="12126"/>
                  </a:cubicBezTo>
                  <a:close/>
                </a:path>
              </a:pathLst>
            </a:custGeom>
            <a:noFill/>
            <a:ln w="38100" cap="flat">
              <a:solidFill>
                <a:srgbClr val="254E6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5" name="Shape 57"/>
            <p:cNvSpPr/>
            <p:nvPr/>
          </p:nvSpPr>
          <p:spPr>
            <a:xfrm>
              <a:off x="165100" y="0"/>
              <a:ext cx="638040" cy="661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0"/>
                    <a:pt x="4432" y="18069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254E6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2246955" y="2372044"/>
            <a:ext cx="6095886" cy="3521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zh-CN" sz="2000" dirty="0">
                <a:solidFill>
                  <a:schemeClr val="tx1"/>
                </a:solidFill>
                <a:latin typeface="+mn-lt"/>
                <a:ea typeface="+mn-ea"/>
              </a:rPr>
              <a:t>本组采用了限幅滤波法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lang="zh-CN" altLang="zh-CN" sz="2000" dirty="0">
                <a:solidFill>
                  <a:schemeClr val="tx1"/>
                </a:solidFill>
                <a:latin typeface="+mn-lt"/>
                <a:ea typeface="+mn-ea"/>
              </a:rPr>
              <a:t>该种滤波的方法是：①根据经验判断，确定两次采样允许的最大偏差值（设为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+mn-ea"/>
              </a:rPr>
              <a:t>A</a:t>
            </a:r>
            <a:r>
              <a:rPr lang="zh-CN" altLang="zh-CN" sz="2000" dirty="0">
                <a:solidFill>
                  <a:schemeClr val="tx1"/>
                </a:solidFill>
                <a:latin typeface="+mn-lt"/>
                <a:ea typeface="+mn-ea"/>
              </a:rPr>
              <a:t>），②每次检测到新值时判断：③如果本次值与上次值之差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+mn-ea"/>
              </a:rPr>
              <a:t>&lt;=A</a:t>
            </a:r>
            <a:r>
              <a:rPr lang="zh-CN" altLang="zh-CN" sz="2000" dirty="0">
                <a:solidFill>
                  <a:schemeClr val="tx1"/>
                </a:solidFill>
                <a:latin typeface="+mn-lt"/>
                <a:ea typeface="+mn-ea"/>
              </a:rPr>
              <a:t>，则本次值有效，④如果本次值与上次值之差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+mn-ea"/>
              </a:rPr>
              <a:t>&gt;A</a:t>
            </a:r>
            <a:r>
              <a:rPr lang="zh-CN" altLang="zh-CN" sz="2000" dirty="0">
                <a:solidFill>
                  <a:schemeClr val="tx1"/>
                </a:solidFill>
                <a:latin typeface="+mn-lt"/>
                <a:ea typeface="+mn-ea"/>
              </a:rPr>
              <a:t>，则本次值无效，放弃本次值，用上次值代替本次值。</a:t>
            </a:r>
            <a:endParaRPr lang="en-US" altLang="zh-CN" sz="2000" dirty="0">
              <a:solidFill>
                <a:schemeClr val="tx1"/>
              </a:solidFill>
              <a:latin typeface="+mn-lt"/>
              <a:ea typeface="+mn-ea"/>
            </a:endParaRPr>
          </a:p>
          <a:p>
            <a:endParaRPr lang="en-US" altLang="zh-CN" sz="2000" dirty="0">
              <a:solidFill>
                <a:schemeClr val="tx1"/>
              </a:solidFill>
              <a:latin typeface="+mn-lt"/>
              <a:ea typeface="+mn-ea"/>
            </a:endParaRPr>
          </a:p>
          <a:p>
            <a:r>
              <a:rPr lang="zh-CN" altLang="zh-CN" sz="2000" b="1" dirty="0">
                <a:solidFill>
                  <a:schemeClr val="tx1"/>
                </a:solidFill>
                <a:latin typeface="+mn-lt"/>
                <a:ea typeface="+mn-ea"/>
              </a:rPr>
              <a:t>优点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+mn-ea"/>
              </a:rPr>
              <a:t>：</a:t>
            </a:r>
            <a:r>
              <a:rPr lang="zh-CN" altLang="zh-CN" sz="2000" dirty="0">
                <a:solidFill>
                  <a:schemeClr val="tx1"/>
                </a:solidFill>
                <a:latin typeface="+mn-lt"/>
                <a:ea typeface="+mn-ea"/>
              </a:rPr>
              <a:t>能有效克服因偶然因素引起的脉冲干扰。</a:t>
            </a:r>
            <a:endParaRPr lang="en-US" altLang="zh-CN" sz="2000" dirty="0">
              <a:solidFill>
                <a:schemeClr val="tx1"/>
              </a:solidFill>
              <a:latin typeface="+mn-lt"/>
              <a:ea typeface="+mn-ea"/>
            </a:endParaRPr>
          </a:p>
          <a:p>
            <a:r>
              <a:rPr lang="zh-CN" altLang="zh-CN" sz="2000" b="1" dirty="0">
                <a:solidFill>
                  <a:schemeClr val="tx1"/>
                </a:solidFill>
                <a:latin typeface="+mn-lt"/>
                <a:ea typeface="+mn-ea"/>
              </a:rPr>
              <a:t>缺点</a:t>
            </a:r>
            <a:r>
              <a:rPr lang="zh-CN" altLang="zh-CN" sz="2000" dirty="0">
                <a:solidFill>
                  <a:schemeClr val="tx1"/>
                </a:solidFill>
                <a:latin typeface="+mn-lt"/>
                <a:ea typeface="+mn-ea"/>
              </a:rPr>
              <a:t>：是无法抑制周期性的干扰。</a:t>
            </a:r>
          </a:p>
        </p:txBody>
      </p:sp>
    </p:spTree>
    <p:extLst>
      <p:ext uri="{BB962C8B-B14F-4D97-AF65-F5344CB8AC3E}">
        <p14:creationId xmlns:p14="http://schemas.microsoft.com/office/powerpoint/2010/main" val="40309158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2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2027503" y="349400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数据处理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39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BF2F8E6-7FDF-477B-BA92-D3F14C1FF9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" t="6520" r="10058" b="4764"/>
          <a:stretch/>
        </p:blipFill>
        <p:spPr>
          <a:xfrm>
            <a:off x="2258077" y="3727383"/>
            <a:ext cx="6769582" cy="28821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7552A42-C896-44F6-A758-D3CDF37BF0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077" y="1545401"/>
            <a:ext cx="6769582" cy="240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218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2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2027503" y="349400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数据传输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39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Group 44"/>
          <p:cNvGrpSpPr/>
          <p:nvPr/>
        </p:nvGrpSpPr>
        <p:grpSpPr>
          <a:xfrm>
            <a:off x="1060167" y="2240818"/>
            <a:ext cx="657509" cy="738492"/>
            <a:chOff x="0" y="0"/>
            <a:chExt cx="807366" cy="906807"/>
          </a:xfrm>
          <a:noFill/>
        </p:grpSpPr>
        <p:sp>
          <p:nvSpPr>
            <p:cNvPr id="19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grpFill/>
            <a:ln w="38100" cap="flat">
              <a:solidFill>
                <a:srgbClr val="254E6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0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grpFill/>
            <a:ln w="38100" cap="flat">
              <a:solidFill>
                <a:srgbClr val="254E6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7" name="Group 55"/>
          <p:cNvGrpSpPr/>
          <p:nvPr/>
        </p:nvGrpSpPr>
        <p:grpSpPr>
          <a:xfrm rot="473564">
            <a:off x="9156700" y="2642570"/>
            <a:ext cx="2590569" cy="2552112"/>
            <a:chOff x="0" y="0"/>
            <a:chExt cx="1149595" cy="1132530"/>
          </a:xfrm>
        </p:grpSpPr>
        <p:sp>
          <p:nvSpPr>
            <p:cNvPr id="28" name="Shape 50"/>
            <p:cNvSpPr/>
            <p:nvPr/>
          </p:nvSpPr>
          <p:spPr>
            <a:xfrm>
              <a:off x="495300" y="419100"/>
              <a:ext cx="288999" cy="341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7" h="20953" extrusionOk="0">
                  <a:moveTo>
                    <a:pt x="310" y="19339"/>
                  </a:moveTo>
                  <a:cubicBezTo>
                    <a:pt x="1970" y="21600"/>
                    <a:pt x="8627" y="20962"/>
                    <a:pt x="10626" y="20516"/>
                  </a:cubicBezTo>
                  <a:cubicBezTo>
                    <a:pt x="14392" y="19676"/>
                    <a:pt x="17603" y="17645"/>
                    <a:pt x="19255" y="14542"/>
                  </a:cubicBezTo>
                  <a:cubicBezTo>
                    <a:pt x="21291" y="10718"/>
                    <a:pt x="21600" y="1795"/>
                    <a:pt x="15756" y="0"/>
                  </a:cubicBezTo>
                  <a:cubicBezTo>
                    <a:pt x="14569" y="3871"/>
                    <a:pt x="15031" y="8421"/>
                    <a:pt x="12815" y="11999"/>
                  </a:cubicBezTo>
                  <a:cubicBezTo>
                    <a:pt x="10327" y="16013"/>
                    <a:pt x="4821" y="17658"/>
                    <a:pt x="0" y="18694"/>
                  </a:cubicBezTo>
                  <a:cubicBezTo>
                    <a:pt x="63" y="18932"/>
                    <a:pt x="168" y="19146"/>
                    <a:pt x="310" y="19339"/>
                  </a:cubicBezTo>
                  <a:close/>
                </a:path>
              </a:pathLst>
            </a:custGeom>
            <a:solidFill>
              <a:srgbClr val="254E6B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29" name="Group 54"/>
            <p:cNvGrpSpPr/>
            <p:nvPr/>
          </p:nvGrpSpPr>
          <p:grpSpPr>
            <a:xfrm>
              <a:off x="-1" y="0"/>
              <a:ext cx="1149597" cy="1132531"/>
              <a:chOff x="0" y="0"/>
              <a:chExt cx="1149595" cy="1132530"/>
            </a:xfrm>
          </p:grpSpPr>
          <p:sp>
            <p:nvSpPr>
              <p:cNvPr id="30" name="Shape 51"/>
              <p:cNvSpPr/>
              <p:nvPr/>
            </p:nvSpPr>
            <p:spPr>
              <a:xfrm>
                <a:off x="0" y="0"/>
                <a:ext cx="1149596" cy="11325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835" h="18188" extrusionOk="0">
                    <a:moveTo>
                      <a:pt x="5118" y="17138"/>
                    </a:moveTo>
                    <a:cubicBezTo>
                      <a:pt x="9702" y="19314"/>
                      <a:pt x="15760" y="18135"/>
                      <a:pt x="17999" y="13346"/>
                    </a:cubicBezTo>
                    <a:cubicBezTo>
                      <a:pt x="21410" y="6050"/>
                      <a:pt x="13777" y="-2286"/>
                      <a:pt x="5944" y="578"/>
                    </a:cubicBezTo>
                    <a:cubicBezTo>
                      <a:pt x="2990" y="1657"/>
                      <a:pt x="197" y="6129"/>
                      <a:pt x="12" y="9065"/>
                    </a:cubicBezTo>
                    <a:cubicBezTo>
                      <a:pt x="-190" y="12266"/>
                      <a:pt x="2170" y="15739"/>
                      <a:pt x="5118" y="17138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254E6B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1" name="Shape 52"/>
              <p:cNvSpPr/>
              <p:nvPr/>
            </p:nvSpPr>
            <p:spPr>
              <a:xfrm>
                <a:off x="190500" y="177800"/>
                <a:ext cx="789686" cy="7779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835" h="18188" extrusionOk="0">
                    <a:moveTo>
                      <a:pt x="5118" y="17138"/>
                    </a:moveTo>
                    <a:cubicBezTo>
                      <a:pt x="9703" y="19314"/>
                      <a:pt x="15760" y="18135"/>
                      <a:pt x="18000" y="13346"/>
                    </a:cubicBezTo>
                    <a:cubicBezTo>
                      <a:pt x="21411" y="6050"/>
                      <a:pt x="13778" y="-2286"/>
                      <a:pt x="5945" y="577"/>
                    </a:cubicBezTo>
                    <a:cubicBezTo>
                      <a:pt x="2991" y="1657"/>
                      <a:pt x="198" y="6129"/>
                      <a:pt x="12" y="9065"/>
                    </a:cubicBezTo>
                    <a:cubicBezTo>
                      <a:pt x="-189" y="12266"/>
                      <a:pt x="2171" y="15739"/>
                      <a:pt x="5118" y="17138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254E6B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2" name="Shape 53"/>
              <p:cNvSpPr/>
              <p:nvPr/>
            </p:nvSpPr>
            <p:spPr>
              <a:xfrm>
                <a:off x="381000" y="368300"/>
                <a:ext cx="396756" cy="3908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835" h="18188" extrusionOk="0">
                    <a:moveTo>
                      <a:pt x="5118" y="17138"/>
                    </a:moveTo>
                    <a:cubicBezTo>
                      <a:pt x="9702" y="19314"/>
                      <a:pt x="15760" y="18135"/>
                      <a:pt x="17999" y="13346"/>
                    </a:cubicBezTo>
                    <a:cubicBezTo>
                      <a:pt x="21410" y="6050"/>
                      <a:pt x="13777" y="-2286"/>
                      <a:pt x="5944" y="578"/>
                    </a:cubicBezTo>
                    <a:cubicBezTo>
                      <a:pt x="2991" y="1657"/>
                      <a:pt x="197" y="6129"/>
                      <a:pt x="12" y="9065"/>
                    </a:cubicBezTo>
                    <a:cubicBezTo>
                      <a:pt x="-190" y="12266"/>
                      <a:pt x="2170" y="15739"/>
                      <a:pt x="5118" y="17138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254E6B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grpSp>
        <p:nvGrpSpPr>
          <p:cNvPr id="33" name="Group 58"/>
          <p:cNvGrpSpPr/>
          <p:nvPr/>
        </p:nvGrpSpPr>
        <p:grpSpPr>
          <a:xfrm rot="473564">
            <a:off x="8523896" y="3768751"/>
            <a:ext cx="1809843" cy="1872344"/>
            <a:chOff x="0" y="0"/>
            <a:chExt cx="803139" cy="830875"/>
          </a:xfrm>
        </p:grpSpPr>
        <p:sp>
          <p:nvSpPr>
            <p:cNvPr id="34" name="Shape 56"/>
            <p:cNvSpPr/>
            <p:nvPr/>
          </p:nvSpPr>
          <p:spPr>
            <a:xfrm>
              <a:off x="0" y="431800"/>
              <a:ext cx="377118" cy="399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127" y="12126"/>
                  </a:moveTo>
                  <a:lnTo>
                    <a:pt x="0" y="9668"/>
                  </a:lnTo>
                  <a:lnTo>
                    <a:pt x="12334" y="0"/>
                  </a:lnTo>
                  <a:lnTo>
                    <a:pt x="19930" y="2881"/>
                  </a:lnTo>
                  <a:lnTo>
                    <a:pt x="21600" y="12126"/>
                  </a:lnTo>
                  <a:lnTo>
                    <a:pt x="10800" y="21600"/>
                  </a:lnTo>
                  <a:cubicBezTo>
                    <a:pt x="10800" y="21600"/>
                    <a:pt x="9127" y="12126"/>
                    <a:pt x="9127" y="12126"/>
                  </a:cubicBezTo>
                  <a:close/>
                </a:path>
              </a:pathLst>
            </a:custGeom>
            <a:noFill/>
            <a:ln w="38100" cap="flat">
              <a:solidFill>
                <a:srgbClr val="254E6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5" name="Shape 57"/>
            <p:cNvSpPr/>
            <p:nvPr/>
          </p:nvSpPr>
          <p:spPr>
            <a:xfrm>
              <a:off x="165100" y="0"/>
              <a:ext cx="638040" cy="661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0"/>
                    <a:pt x="4432" y="18069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254E6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950180" y="2240817"/>
            <a:ext cx="6633472" cy="2751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zh-CN" sz="2000" dirty="0">
                <a:solidFill>
                  <a:schemeClr val="tx1"/>
                </a:solidFill>
                <a:latin typeface="+mn-lt"/>
                <a:ea typeface="+mn-ea"/>
              </a:rPr>
              <a:t>使用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+mn-ea"/>
              </a:rPr>
              <a:t>UDP</a:t>
            </a:r>
            <a:r>
              <a:rPr lang="zh-CN" altLang="zh-CN" sz="2000" dirty="0">
                <a:solidFill>
                  <a:schemeClr val="tx1"/>
                </a:solidFill>
                <a:latin typeface="+mn-lt"/>
                <a:ea typeface="+mn-ea"/>
              </a:rPr>
              <a:t>协议进行数据传输，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+mn-ea"/>
              </a:rPr>
              <a:t>UDP</a:t>
            </a:r>
            <a:r>
              <a:rPr lang="zh-CN" altLang="zh-CN" sz="2000" dirty="0">
                <a:solidFill>
                  <a:schemeClr val="tx1"/>
                </a:solidFill>
                <a:latin typeface="+mn-lt"/>
                <a:ea typeface="+mn-ea"/>
              </a:rPr>
              <a:t>是一个</a:t>
            </a:r>
            <a:r>
              <a:rPr lang="en-US" altLang="zh-CN" sz="2000" dirty="0" err="1">
                <a:solidFill>
                  <a:schemeClr val="tx1"/>
                </a:solidFill>
                <a:latin typeface="+mn-lt"/>
                <a:ea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无连接协议</a:t>
            </a:r>
            <a:r>
              <a:rPr lang="zh-CN" altLang="zh-CN" sz="2000" dirty="0">
                <a:solidFill>
                  <a:schemeClr val="tx1"/>
                </a:solidFill>
                <a:latin typeface="+mn-lt"/>
                <a:ea typeface="+mn-ea"/>
              </a:rPr>
              <a:t>，传输数据之前源端和终端不建立连接，在发送端，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+mn-ea"/>
              </a:rPr>
              <a:t>UDP</a:t>
            </a:r>
            <a:r>
              <a:rPr lang="zh-CN" altLang="zh-CN" sz="2000" dirty="0">
                <a:solidFill>
                  <a:schemeClr val="tx1"/>
                </a:solidFill>
                <a:latin typeface="+mn-lt"/>
                <a:ea typeface="+mn-ea"/>
              </a:rPr>
              <a:t>传送数据的速度仅仅是受应用程序生成数据的速度、计算机的能力和传输带宽的限制；在接收端，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+mn-ea"/>
              </a:rPr>
              <a:t>UDP</a:t>
            </a:r>
            <a:r>
              <a:rPr lang="zh-CN" altLang="zh-CN" sz="2000" dirty="0">
                <a:solidFill>
                  <a:schemeClr val="tx1"/>
                </a:solidFill>
                <a:latin typeface="+mn-lt"/>
                <a:ea typeface="+mn-ea"/>
              </a:rPr>
              <a:t>把每个消息段放在队列中，应用程序每次从队列中读一个消息段。由于传输数据不建立连接，因此也就不需要维护连接状态，因此一台服务机可同时向多个客户机传输相同的消息。</a:t>
            </a:r>
          </a:p>
        </p:txBody>
      </p:sp>
    </p:spTree>
    <p:extLst>
      <p:ext uri="{BB962C8B-B14F-4D97-AF65-F5344CB8AC3E}">
        <p14:creationId xmlns:p14="http://schemas.microsoft.com/office/powerpoint/2010/main" val="3914249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38962" y="-347987"/>
            <a:ext cx="844942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2027503" y="349400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数据传输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39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8F08C523-A8EA-4A22-A71B-415122D8D13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07428" y="1614607"/>
            <a:ext cx="7518866" cy="3993394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F71AB32B-563A-4EF2-BDBE-E103C3FA547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243" y="1614607"/>
            <a:ext cx="8884871" cy="4627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457B58AF-CB53-49B3-B18D-2F535B5E192F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326" y="1488599"/>
            <a:ext cx="3994699" cy="536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006353DC-642A-40D8-9B05-BE1C16F50235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31" y="1467317"/>
            <a:ext cx="3736442" cy="5369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6387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3460547" y="-965916"/>
            <a:ext cx="1940852" cy="5302880"/>
            <a:chOff x="1444624" y="0"/>
            <a:chExt cx="1589087" cy="434177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20" name="直接连接符 19"/>
            <p:cNvCxnSpPr/>
            <p:nvPr/>
          </p:nvCxnSpPr>
          <p:spPr>
            <a:xfrm>
              <a:off x="2239167" y="0"/>
              <a:ext cx="0" cy="2724068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4"/>
            <p:cNvGrpSpPr>
              <a:grpSpLocks noChangeAspect="1"/>
            </p:cNvGrpSpPr>
            <p:nvPr/>
          </p:nvGrpSpPr>
          <p:grpSpPr bwMode="auto">
            <a:xfrm>
              <a:off x="1444624" y="2701886"/>
              <a:ext cx="1589087" cy="1639888"/>
              <a:chOff x="1308" y="1009"/>
              <a:chExt cx="1001" cy="1033"/>
            </a:xfrm>
            <a:grpFill/>
          </p:grpSpPr>
          <p:sp>
            <p:nvSpPr>
              <p:cNvPr id="24" name="Freeform 5"/>
              <p:cNvSpPr/>
              <p:nvPr/>
            </p:nvSpPr>
            <p:spPr bwMode="auto">
              <a:xfrm>
                <a:off x="1533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5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6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7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8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9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0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1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2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5479773" y="-964489"/>
            <a:ext cx="1940852" cy="4226982"/>
            <a:chOff x="3116261" y="0"/>
            <a:chExt cx="1589087" cy="346087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grpSp>
          <p:nvGrpSpPr>
            <p:cNvPr id="3" name="Group 4"/>
            <p:cNvGrpSpPr>
              <a:grpSpLocks noChangeAspect="1"/>
            </p:cNvGrpSpPr>
            <p:nvPr/>
          </p:nvGrpSpPr>
          <p:grpSpPr bwMode="auto">
            <a:xfrm>
              <a:off x="3116261" y="182098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33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5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6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35" name="直接连接符 34"/>
            <p:cNvCxnSpPr>
              <a:endCxn id="6" idx="4"/>
            </p:cNvCxnSpPr>
            <p:nvPr/>
          </p:nvCxnSpPr>
          <p:spPr>
            <a:xfrm>
              <a:off x="3920019" y="0"/>
              <a:ext cx="9757" cy="1820986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761991" y="-965916"/>
            <a:ext cx="1940852" cy="3689839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37" name="直接连接符 36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39" name="Freeform 5"/>
              <p:cNvSpPr/>
              <p:nvPr/>
            </p:nvSpPr>
            <p:spPr bwMode="auto">
              <a:xfrm>
                <a:off x="1533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0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1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2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3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4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5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6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7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7830174" y="0"/>
            <a:ext cx="1920455" cy="3651062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9" name="直接连接符 48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51" name="Freeform 5"/>
              <p:cNvSpPr/>
              <p:nvPr/>
            </p:nvSpPr>
            <p:spPr bwMode="auto">
              <a:xfrm>
                <a:off x="1533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63" name="文本框 5"/>
          <p:cNvSpPr txBox="1">
            <a:spLocks noChangeArrowheads="1"/>
          </p:cNvSpPr>
          <p:nvPr/>
        </p:nvSpPr>
        <p:spPr bwMode="auto">
          <a:xfrm>
            <a:off x="2869443" y="4729654"/>
            <a:ext cx="634019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000" b="1" dirty="0">
                <a:solidFill>
                  <a:srgbClr val="254E6B"/>
                </a:solidFill>
                <a:latin typeface="微软雅黑" panose="020B0503020204020204" charset="-122"/>
                <a:ea typeface="创艺简细圆" pitchFamily="2" charset="-122"/>
              </a:rPr>
              <a:t>感谢在座各位聆听</a:t>
            </a:r>
          </a:p>
        </p:txBody>
      </p:sp>
      <p:cxnSp>
        <p:nvCxnSpPr>
          <p:cNvPr id="64" name="直接连接符 63"/>
          <p:cNvCxnSpPr/>
          <p:nvPr/>
        </p:nvCxnSpPr>
        <p:spPr>
          <a:xfrm>
            <a:off x="5663970" y="5871486"/>
            <a:ext cx="720000" cy="0"/>
          </a:xfrm>
          <a:prstGeom prst="line">
            <a:avLst/>
          </a:prstGeom>
          <a:noFill/>
          <a:ln w="38100" cap="flat" cmpd="sng" algn="ctr">
            <a:solidFill>
              <a:srgbClr val="1F3F57"/>
            </a:solidFill>
            <a:prstDash val="solid"/>
            <a:miter lim="800000"/>
          </a:ln>
          <a:effectLst/>
        </p:spPr>
      </p:cxnSp>
      <p:sp>
        <p:nvSpPr>
          <p:cNvPr id="68" name="椭圆 67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245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tmFilter="0,0; .5, 1; 1, 1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4"/>
          <p:cNvSpPr>
            <a:spLocks noEditPoints="1"/>
          </p:cNvSpPr>
          <p:nvPr/>
        </p:nvSpPr>
        <p:spPr bwMode="auto">
          <a:xfrm>
            <a:off x="10510686" y="1720105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6466273" y="1902281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002721" y="1640671"/>
            <a:ext cx="3134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1.</a:t>
            </a:r>
            <a:r>
              <a:rPr lang="zh-CN" altLang="en-US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听诊器系统</a:t>
            </a:r>
          </a:p>
        </p:txBody>
      </p:sp>
      <p:sp>
        <p:nvSpPr>
          <p:cNvPr id="8" name="Freeform 34"/>
          <p:cNvSpPr>
            <a:spLocks noEditPoints="1"/>
          </p:cNvSpPr>
          <p:nvPr/>
        </p:nvSpPr>
        <p:spPr bwMode="auto">
          <a:xfrm>
            <a:off x="10499697" y="3138740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6455284" y="3320916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91732" y="3059306"/>
            <a:ext cx="3134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2.</a:t>
            </a:r>
            <a:r>
              <a:rPr lang="zh-CN" altLang="en-US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硬件系统</a:t>
            </a:r>
          </a:p>
        </p:txBody>
      </p:sp>
      <p:sp>
        <p:nvSpPr>
          <p:cNvPr id="11" name="Freeform 34"/>
          <p:cNvSpPr>
            <a:spLocks noEditPoints="1"/>
          </p:cNvSpPr>
          <p:nvPr/>
        </p:nvSpPr>
        <p:spPr bwMode="auto">
          <a:xfrm>
            <a:off x="10491921" y="4621232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6447508" y="4803408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83956" y="4541798"/>
            <a:ext cx="3134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3.</a:t>
            </a:r>
            <a:r>
              <a:rPr lang="zh-CN" altLang="en-US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软件系统</a:t>
            </a:r>
          </a:p>
        </p:txBody>
      </p:sp>
      <p:sp>
        <p:nvSpPr>
          <p:cNvPr id="15" name="Freeform 197"/>
          <p:cNvSpPr>
            <a:spLocks noEditPoints="1"/>
          </p:cNvSpPr>
          <p:nvPr/>
        </p:nvSpPr>
        <p:spPr bwMode="auto">
          <a:xfrm>
            <a:off x="887920" y="2355307"/>
            <a:ext cx="4400694" cy="2169900"/>
          </a:xfrm>
          <a:custGeom>
            <a:avLst/>
            <a:gdLst>
              <a:gd name="T0" fmla="*/ 238 w 1347"/>
              <a:gd name="T1" fmla="*/ 94 h 671"/>
              <a:gd name="T2" fmla="*/ 264 w 1347"/>
              <a:gd name="T3" fmla="*/ 254 h 671"/>
              <a:gd name="T4" fmla="*/ 296 w 1347"/>
              <a:gd name="T5" fmla="*/ 275 h 671"/>
              <a:gd name="T6" fmla="*/ 85 w 1347"/>
              <a:gd name="T7" fmla="*/ 295 h 671"/>
              <a:gd name="T8" fmla="*/ 89 w 1347"/>
              <a:gd name="T9" fmla="*/ 658 h 671"/>
              <a:gd name="T10" fmla="*/ 599 w 1347"/>
              <a:gd name="T11" fmla="*/ 658 h 671"/>
              <a:gd name="T12" fmla="*/ 1159 w 1347"/>
              <a:gd name="T13" fmla="*/ 608 h 671"/>
              <a:gd name="T14" fmla="*/ 1287 w 1347"/>
              <a:gd name="T15" fmla="*/ 397 h 671"/>
              <a:gd name="T16" fmla="*/ 948 w 1347"/>
              <a:gd name="T17" fmla="*/ 248 h 671"/>
              <a:gd name="T18" fmla="*/ 940 w 1347"/>
              <a:gd name="T19" fmla="*/ 85 h 671"/>
              <a:gd name="T20" fmla="*/ 1148 w 1347"/>
              <a:gd name="T21" fmla="*/ 64 h 671"/>
              <a:gd name="T22" fmla="*/ 1115 w 1347"/>
              <a:gd name="T23" fmla="*/ 14 h 671"/>
              <a:gd name="T24" fmla="*/ 755 w 1347"/>
              <a:gd name="T25" fmla="*/ 23 h 671"/>
              <a:gd name="T26" fmla="*/ 268 w 1347"/>
              <a:gd name="T27" fmla="*/ 8 h 671"/>
              <a:gd name="T28" fmla="*/ 19 w 1347"/>
              <a:gd name="T29" fmla="*/ 29 h 671"/>
              <a:gd name="T30" fmla="*/ 1201 w 1347"/>
              <a:gd name="T31" fmla="*/ 47 h 671"/>
              <a:gd name="T32" fmla="*/ 1190 w 1347"/>
              <a:gd name="T33" fmla="*/ 21 h 671"/>
              <a:gd name="T34" fmla="*/ 1140 w 1347"/>
              <a:gd name="T35" fmla="*/ 42 h 671"/>
              <a:gd name="T36" fmla="*/ 1110 w 1347"/>
              <a:gd name="T37" fmla="*/ 31 h 671"/>
              <a:gd name="T38" fmla="*/ 270 w 1347"/>
              <a:gd name="T39" fmla="*/ 190 h 671"/>
              <a:gd name="T40" fmla="*/ 77 w 1347"/>
              <a:gd name="T41" fmla="*/ 339 h 671"/>
              <a:gd name="T42" fmla="*/ 95 w 1347"/>
              <a:gd name="T43" fmla="*/ 651 h 671"/>
              <a:gd name="T44" fmla="*/ 100 w 1347"/>
              <a:gd name="T45" fmla="*/ 578 h 671"/>
              <a:gd name="T46" fmla="*/ 146 w 1347"/>
              <a:gd name="T47" fmla="*/ 643 h 671"/>
              <a:gd name="T48" fmla="*/ 243 w 1347"/>
              <a:gd name="T49" fmla="*/ 636 h 671"/>
              <a:gd name="T50" fmla="*/ 416 w 1347"/>
              <a:gd name="T51" fmla="*/ 654 h 671"/>
              <a:gd name="T52" fmla="*/ 590 w 1347"/>
              <a:gd name="T53" fmla="*/ 639 h 671"/>
              <a:gd name="T54" fmla="*/ 693 w 1347"/>
              <a:gd name="T55" fmla="*/ 644 h 671"/>
              <a:gd name="T56" fmla="*/ 764 w 1347"/>
              <a:gd name="T57" fmla="*/ 644 h 671"/>
              <a:gd name="T58" fmla="*/ 1069 w 1347"/>
              <a:gd name="T59" fmla="*/ 636 h 671"/>
              <a:gd name="T60" fmla="*/ 1202 w 1347"/>
              <a:gd name="T61" fmla="*/ 548 h 671"/>
              <a:gd name="T62" fmla="*/ 1317 w 1347"/>
              <a:gd name="T63" fmla="*/ 474 h 671"/>
              <a:gd name="T64" fmla="*/ 1318 w 1347"/>
              <a:gd name="T65" fmla="*/ 460 h 671"/>
              <a:gd name="T66" fmla="*/ 879 w 1347"/>
              <a:gd name="T67" fmla="*/ 615 h 671"/>
              <a:gd name="T68" fmla="*/ 219 w 1347"/>
              <a:gd name="T69" fmla="*/ 628 h 671"/>
              <a:gd name="T70" fmla="*/ 87 w 1347"/>
              <a:gd name="T71" fmla="*/ 347 h 671"/>
              <a:gd name="T72" fmla="*/ 278 w 1347"/>
              <a:gd name="T73" fmla="*/ 301 h 671"/>
              <a:gd name="T74" fmla="*/ 313 w 1347"/>
              <a:gd name="T75" fmla="*/ 320 h 671"/>
              <a:gd name="T76" fmla="*/ 899 w 1347"/>
              <a:gd name="T77" fmla="*/ 298 h 671"/>
              <a:gd name="T78" fmla="*/ 826 w 1347"/>
              <a:gd name="T79" fmla="*/ 330 h 671"/>
              <a:gd name="T80" fmla="*/ 889 w 1347"/>
              <a:gd name="T81" fmla="*/ 296 h 671"/>
              <a:gd name="T82" fmla="*/ 791 w 1347"/>
              <a:gd name="T83" fmla="*/ 343 h 671"/>
              <a:gd name="T84" fmla="*/ 1030 w 1347"/>
              <a:gd name="T85" fmla="*/ 327 h 671"/>
              <a:gd name="T86" fmla="*/ 1000 w 1347"/>
              <a:gd name="T87" fmla="*/ 307 h 671"/>
              <a:gd name="T88" fmla="*/ 951 w 1347"/>
              <a:gd name="T89" fmla="*/ 280 h 671"/>
              <a:gd name="T90" fmla="*/ 288 w 1347"/>
              <a:gd name="T91" fmla="*/ 342 h 671"/>
              <a:gd name="T92" fmla="*/ 905 w 1347"/>
              <a:gd name="T93" fmla="*/ 318 h 671"/>
              <a:gd name="T94" fmla="*/ 908 w 1347"/>
              <a:gd name="T95" fmla="*/ 243 h 671"/>
              <a:gd name="T96" fmla="*/ 927 w 1347"/>
              <a:gd name="T97" fmla="*/ 178 h 671"/>
              <a:gd name="T98" fmla="*/ 914 w 1347"/>
              <a:gd name="T99" fmla="*/ 184 h 671"/>
              <a:gd name="T100" fmla="*/ 905 w 1347"/>
              <a:gd name="T101" fmla="*/ 24 h 671"/>
              <a:gd name="T102" fmla="*/ 923 w 1347"/>
              <a:gd name="T103" fmla="*/ 71 h 671"/>
              <a:gd name="T104" fmla="*/ 900 w 1347"/>
              <a:gd name="T105" fmla="*/ 115 h 671"/>
              <a:gd name="T106" fmla="*/ 791 w 1347"/>
              <a:gd name="T107" fmla="*/ 35 h 671"/>
              <a:gd name="T108" fmla="*/ 881 w 1347"/>
              <a:gd name="T109" fmla="*/ 71 h 671"/>
              <a:gd name="T110" fmla="*/ 903 w 1347"/>
              <a:gd name="T111" fmla="*/ 232 h 671"/>
              <a:gd name="T112" fmla="*/ 295 w 1347"/>
              <a:gd name="T113" fmla="*/ 189 h 671"/>
              <a:gd name="T114" fmla="*/ 272 w 1347"/>
              <a:gd name="T115" fmla="*/ 24 h 671"/>
              <a:gd name="T116" fmla="*/ 271 w 1347"/>
              <a:gd name="T117" fmla="*/ 68 h 671"/>
              <a:gd name="T118" fmla="*/ 265 w 1347"/>
              <a:gd name="T119" fmla="*/ 133 h 671"/>
              <a:gd name="T120" fmla="*/ 266 w 1347"/>
              <a:gd name="T121" fmla="*/ 85 h 671"/>
              <a:gd name="T122" fmla="*/ 18 w 1347"/>
              <a:gd name="T123" fmla="*/ 43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47" h="671">
                <a:moveTo>
                  <a:pt x="4" y="49"/>
                </a:moveTo>
                <a:lnTo>
                  <a:pt x="4" y="49"/>
                </a:lnTo>
                <a:lnTo>
                  <a:pt x="11" y="51"/>
                </a:lnTo>
                <a:lnTo>
                  <a:pt x="18" y="53"/>
                </a:lnTo>
                <a:lnTo>
                  <a:pt x="32" y="54"/>
                </a:lnTo>
                <a:lnTo>
                  <a:pt x="48" y="54"/>
                </a:lnTo>
                <a:lnTo>
                  <a:pt x="63" y="51"/>
                </a:lnTo>
                <a:lnTo>
                  <a:pt x="63" y="51"/>
                </a:lnTo>
                <a:lnTo>
                  <a:pt x="75" y="54"/>
                </a:lnTo>
                <a:lnTo>
                  <a:pt x="85" y="54"/>
                </a:lnTo>
                <a:lnTo>
                  <a:pt x="108" y="53"/>
                </a:lnTo>
                <a:lnTo>
                  <a:pt x="108" y="53"/>
                </a:lnTo>
                <a:lnTo>
                  <a:pt x="111" y="54"/>
                </a:lnTo>
                <a:lnTo>
                  <a:pt x="114" y="55"/>
                </a:lnTo>
                <a:lnTo>
                  <a:pt x="130" y="58"/>
                </a:lnTo>
                <a:lnTo>
                  <a:pt x="153" y="58"/>
                </a:lnTo>
                <a:lnTo>
                  <a:pt x="178" y="58"/>
                </a:lnTo>
                <a:lnTo>
                  <a:pt x="229" y="55"/>
                </a:lnTo>
                <a:lnTo>
                  <a:pt x="259" y="54"/>
                </a:lnTo>
                <a:lnTo>
                  <a:pt x="259" y="54"/>
                </a:lnTo>
                <a:lnTo>
                  <a:pt x="252" y="58"/>
                </a:lnTo>
                <a:lnTo>
                  <a:pt x="245" y="62"/>
                </a:lnTo>
                <a:lnTo>
                  <a:pt x="242" y="70"/>
                </a:lnTo>
                <a:lnTo>
                  <a:pt x="239" y="77"/>
                </a:lnTo>
                <a:lnTo>
                  <a:pt x="238" y="85"/>
                </a:lnTo>
                <a:lnTo>
                  <a:pt x="238" y="94"/>
                </a:lnTo>
                <a:lnTo>
                  <a:pt x="239" y="101"/>
                </a:lnTo>
                <a:lnTo>
                  <a:pt x="242" y="108"/>
                </a:lnTo>
                <a:lnTo>
                  <a:pt x="242" y="108"/>
                </a:lnTo>
                <a:lnTo>
                  <a:pt x="244" y="120"/>
                </a:lnTo>
                <a:lnTo>
                  <a:pt x="249" y="132"/>
                </a:lnTo>
                <a:lnTo>
                  <a:pt x="252" y="137"/>
                </a:lnTo>
                <a:lnTo>
                  <a:pt x="256" y="142"/>
                </a:lnTo>
                <a:lnTo>
                  <a:pt x="260" y="144"/>
                </a:lnTo>
                <a:lnTo>
                  <a:pt x="266" y="147"/>
                </a:lnTo>
                <a:lnTo>
                  <a:pt x="266" y="147"/>
                </a:lnTo>
                <a:lnTo>
                  <a:pt x="266" y="159"/>
                </a:lnTo>
                <a:lnTo>
                  <a:pt x="266" y="159"/>
                </a:lnTo>
                <a:lnTo>
                  <a:pt x="262" y="162"/>
                </a:lnTo>
                <a:lnTo>
                  <a:pt x="259" y="166"/>
                </a:lnTo>
                <a:lnTo>
                  <a:pt x="258" y="171"/>
                </a:lnTo>
                <a:lnTo>
                  <a:pt x="255" y="176"/>
                </a:lnTo>
                <a:lnTo>
                  <a:pt x="254" y="188"/>
                </a:lnTo>
                <a:lnTo>
                  <a:pt x="255" y="200"/>
                </a:lnTo>
                <a:lnTo>
                  <a:pt x="258" y="212"/>
                </a:lnTo>
                <a:lnTo>
                  <a:pt x="261" y="224"/>
                </a:lnTo>
                <a:lnTo>
                  <a:pt x="266" y="235"/>
                </a:lnTo>
                <a:lnTo>
                  <a:pt x="270" y="242"/>
                </a:lnTo>
                <a:lnTo>
                  <a:pt x="270" y="242"/>
                </a:lnTo>
                <a:lnTo>
                  <a:pt x="267" y="245"/>
                </a:lnTo>
                <a:lnTo>
                  <a:pt x="265" y="249"/>
                </a:lnTo>
                <a:lnTo>
                  <a:pt x="264" y="254"/>
                </a:lnTo>
                <a:lnTo>
                  <a:pt x="262" y="259"/>
                </a:lnTo>
                <a:lnTo>
                  <a:pt x="262" y="263"/>
                </a:lnTo>
                <a:lnTo>
                  <a:pt x="264" y="268"/>
                </a:lnTo>
                <a:lnTo>
                  <a:pt x="265" y="272"/>
                </a:lnTo>
                <a:lnTo>
                  <a:pt x="268" y="274"/>
                </a:lnTo>
                <a:lnTo>
                  <a:pt x="268" y="274"/>
                </a:lnTo>
                <a:lnTo>
                  <a:pt x="272" y="274"/>
                </a:lnTo>
                <a:lnTo>
                  <a:pt x="273" y="273"/>
                </a:lnTo>
                <a:lnTo>
                  <a:pt x="274" y="269"/>
                </a:lnTo>
                <a:lnTo>
                  <a:pt x="274" y="265"/>
                </a:lnTo>
                <a:lnTo>
                  <a:pt x="274" y="256"/>
                </a:lnTo>
                <a:lnTo>
                  <a:pt x="274" y="253"/>
                </a:lnTo>
                <a:lnTo>
                  <a:pt x="276" y="250"/>
                </a:lnTo>
                <a:lnTo>
                  <a:pt x="276" y="250"/>
                </a:lnTo>
                <a:lnTo>
                  <a:pt x="278" y="251"/>
                </a:lnTo>
                <a:lnTo>
                  <a:pt x="278" y="251"/>
                </a:lnTo>
                <a:lnTo>
                  <a:pt x="282" y="254"/>
                </a:lnTo>
                <a:lnTo>
                  <a:pt x="285" y="255"/>
                </a:lnTo>
                <a:lnTo>
                  <a:pt x="289" y="256"/>
                </a:lnTo>
                <a:lnTo>
                  <a:pt x="294" y="255"/>
                </a:lnTo>
                <a:lnTo>
                  <a:pt x="294" y="255"/>
                </a:lnTo>
                <a:lnTo>
                  <a:pt x="295" y="260"/>
                </a:lnTo>
                <a:lnTo>
                  <a:pt x="296" y="265"/>
                </a:lnTo>
                <a:lnTo>
                  <a:pt x="296" y="271"/>
                </a:lnTo>
                <a:lnTo>
                  <a:pt x="296" y="275"/>
                </a:lnTo>
                <a:lnTo>
                  <a:pt x="296" y="275"/>
                </a:lnTo>
                <a:lnTo>
                  <a:pt x="268" y="275"/>
                </a:lnTo>
                <a:lnTo>
                  <a:pt x="242" y="275"/>
                </a:lnTo>
                <a:lnTo>
                  <a:pt x="189" y="277"/>
                </a:lnTo>
                <a:lnTo>
                  <a:pt x="189" y="277"/>
                </a:lnTo>
                <a:lnTo>
                  <a:pt x="165" y="275"/>
                </a:lnTo>
                <a:lnTo>
                  <a:pt x="153" y="274"/>
                </a:lnTo>
                <a:lnTo>
                  <a:pt x="141" y="272"/>
                </a:lnTo>
                <a:lnTo>
                  <a:pt x="141" y="272"/>
                </a:lnTo>
                <a:lnTo>
                  <a:pt x="136" y="271"/>
                </a:lnTo>
                <a:lnTo>
                  <a:pt x="130" y="272"/>
                </a:lnTo>
                <a:lnTo>
                  <a:pt x="128" y="273"/>
                </a:lnTo>
                <a:lnTo>
                  <a:pt x="126" y="274"/>
                </a:lnTo>
                <a:lnTo>
                  <a:pt x="128" y="275"/>
                </a:lnTo>
                <a:lnTo>
                  <a:pt x="130" y="278"/>
                </a:lnTo>
                <a:lnTo>
                  <a:pt x="130" y="278"/>
                </a:lnTo>
                <a:lnTo>
                  <a:pt x="124" y="280"/>
                </a:lnTo>
                <a:lnTo>
                  <a:pt x="118" y="282"/>
                </a:lnTo>
                <a:lnTo>
                  <a:pt x="111" y="284"/>
                </a:lnTo>
                <a:lnTo>
                  <a:pt x="105" y="286"/>
                </a:lnTo>
                <a:lnTo>
                  <a:pt x="105" y="286"/>
                </a:lnTo>
                <a:lnTo>
                  <a:pt x="102" y="285"/>
                </a:lnTo>
                <a:lnTo>
                  <a:pt x="100" y="284"/>
                </a:lnTo>
                <a:lnTo>
                  <a:pt x="99" y="284"/>
                </a:lnTo>
                <a:lnTo>
                  <a:pt x="96" y="285"/>
                </a:lnTo>
                <a:lnTo>
                  <a:pt x="90" y="289"/>
                </a:lnTo>
                <a:lnTo>
                  <a:pt x="85" y="295"/>
                </a:lnTo>
                <a:lnTo>
                  <a:pt x="76" y="308"/>
                </a:lnTo>
                <a:lnTo>
                  <a:pt x="71" y="316"/>
                </a:lnTo>
                <a:lnTo>
                  <a:pt x="71" y="316"/>
                </a:lnTo>
                <a:lnTo>
                  <a:pt x="69" y="318"/>
                </a:lnTo>
                <a:lnTo>
                  <a:pt x="66" y="320"/>
                </a:lnTo>
                <a:lnTo>
                  <a:pt x="63" y="327"/>
                </a:lnTo>
                <a:lnTo>
                  <a:pt x="61" y="337"/>
                </a:lnTo>
                <a:lnTo>
                  <a:pt x="61" y="349"/>
                </a:lnTo>
                <a:lnTo>
                  <a:pt x="61" y="372"/>
                </a:lnTo>
                <a:lnTo>
                  <a:pt x="64" y="387"/>
                </a:lnTo>
                <a:lnTo>
                  <a:pt x="64" y="387"/>
                </a:lnTo>
                <a:lnTo>
                  <a:pt x="66" y="409"/>
                </a:lnTo>
                <a:lnTo>
                  <a:pt x="70" y="431"/>
                </a:lnTo>
                <a:lnTo>
                  <a:pt x="70" y="431"/>
                </a:lnTo>
                <a:lnTo>
                  <a:pt x="75" y="471"/>
                </a:lnTo>
                <a:lnTo>
                  <a:pt x="77" y="510"/>
                </a:lnTo>
                <a:lnTo>
                  <a:pt x="77" y="550"/>
                </a:lnTo>
                <a:lnTo>
                  <a:pt x="76" y="589"/>
                </a:lnTo>
                <a:lnTo>
                  <a:pt x="76" y="589"/>
                </a:lnTo>
                <a:lnTo>
                  <a:pt x="75" y="607"/>
                </a:lnTo>
                <a:lnTo>
                  <a:pt x="75" y="616"/>
                </a:lnTo>
                <a:lnTo>
                  <a:pt x="75" y="626"/>
                </a:lnTo>
                <a:lnTo>
                  <a:pt x="77" y="636"/>
                </a:lnTo>
                <a:lnTo>
                  <a:pt x="79" y="644"/>
                </a:lnTo>
                <a:lnTo>
                  <a:pt x="83" y="652"/>
                </a:lnTo>
                <a:lnTo>
                  <a:pt x="89" y="658"/>
                </a:lnTo>
                <a:lnTo>
                  <a:pt x="89" y="658"/>
                </a:lnTo>
                <a:lnTo>
                  <a:pt x="90" y="661"/>
                </a:lnTo>
                <a:lnTo>
                  <a:pt x="91" y="662"/>
                </a:lnTo>
                <a:lnTo>
                  <a:pt x="93" y="663"/>
                </a:lnTo>
                <a:lnTo>
                  <a:pt x="95" y="663"/>
                </a:lnTo>
                <a:lnTo>
                  <a:pt x="95" y="663"/>
                </a:lnTo>
                <a:lnTo>
                  <a:pt x="101" y="666"/>
                </a:lnTo>
                <a:lnTo>
                  <a:pt x="108" y="668"/>
                </a:lnTo>
                <a:lnTo>
                  <a:pt x="124" y="671"/>
                </a:lnTo>
                <a:lnTo>
                  <a:pt x="141" y="671"/>
                </a:lnTo>
                <a:lnTo>
                  <a:pt x="158" y="671"/>
                </a:lnTo>
                <a:lnTo>
                  <a:pt x="193" y="667"/>
                </a:lnTo>
                <a:lnTo>
                  <a:pt x="223" y="663"/>
                </a:lnTo>
                <a:lnTo>
                  <a:pt x="223" y="663"/>
                </a:lnTo>
                <a:lnTo>
                  <a:pt x="260" y="662"/>
                </a:lnTo>
                <a:lnTo>
                  <a:pt x="297" y="663"/>
                </a:lnTo>
                <a:lnTo>
                  <a:pt x="335" y="664"/>
                </a:lnTo>
                <a:lnTo>
                  <a:pt x="373" y="666"/>
                </a:lnTo>
                <a:lnTo>
                  <a:pt x="373" y="666"/>
                </a:lnTo>
                <a:lnTo>
                  <a:pt x="410" y="663"/>
                </a:lnTo>
                <a:lnTo>
                  <a:pt x="448" y="661"/>
                </a:lnTo>
                <a:lnTo>
                  <a:pt x="485" y="657"/>
                </a:lnTo>
                <a:lnTo>
                  <a:pt x="504" y="657"/>
                </a:lnTo>
                <a:lnTo>
                  <a:pt x="524" y="657"/>
                </a:lnTo>
                <a:lnTo>
                  <a:pt x="524" y="657"/>
                </a:lnTo>
                <a:lnTo>
                  <a:pt x="599" y="658"/>
                </a:lnTo>
                <a:lnTo>
                  <a:pt x="675" y="657"/>
                </a:lnTo>
                <a:lnTo>
                  <a:pt x="675" y="657"/>
                </a:lnTo>
                <a:lnTo>
                  <a:pt x="693" y="658"/>
                </a:lnTo>
                <a:lnTo>
                  <a:pt x="711" y="660"/>
                </a:lnTo>
                <a:lnTo>
                  <a:pt x="729" y="662"/>
                </a:lnTo>
                <a:lnTo>
                  <a:pt x="747" y="662"/>
                </a:lnTo>
                <a:lnTo>
                  <a:pt x="747" y="662"/>
                </a:lnTo>
                <a:lnTo>
                  <a:pt x="764" y="661"/>
                </a:lnTo>
                <a:lnTo>
                  <a:pt x="782" y="660"/>
                </a:lnTo>
                <a:lnTo>
                  <a:pt x="799" y="658"/>
                </a:lnTo>
                <a:lnTo>
                  <a:pt x="816" y="657"/>
                </a:lnTo>
                <a:lnTo>
                  <a:pt x="816" y="657"/>
                </a:lnTo>
                <a:lnTo>
                  <a:pt x="891" y="657"/>
                </a:lnTo>
                <a:lnTo>
                  <a:pt x="927" y="656"/>
                </a:lnTo>
                <a:lnTo>
                  <a:pt x="964" y="654"/>
                </a:lnTo>
                <a:lnTo>
                  <a:pt x="964" y="654"/>
                </a:lnTo>
                <a:lnTo>
                  <a:pt x="998" y="652"/>
                </a:lnTo>
                <a:lnTo>
                  <a:pt x="1033" y="650"/>
                </a:lnTo>
                <a:lnTo>
                  <a:pt x="1051" y="649"/>
                </a:lnTo>
                <a:lnTo>
                  <a:pt x="1068" y="646"/>
                </a:lnTo>
                <a:lnTo>
                  <a:pt x="1085" y="643"/>
                </a:lnTo>
                <a:lnTo>
                  <a:pt x="1100" y="637"/>
                </a:lnTo>
                <a:lnTo>
                  <a:pt x="1100" y="637"/>
                </a:lnTo>
                <a:lnTo>
                  <a:pt x="1116" y="631"/>
                </a:lnTo>
                <a:lnTo>
                  <a:pt x="1130" y="624"/>
                </a:lnTo>
                <a:lnTo>
                  <a:pt x="1159" y="608"/>
                </a:lnTo>
                <a:lnTo>
                  <a:pt x="1215" y="573"/>
                </a:lnTo>
                <a:lnTo>
                  <a:pt x="1215" y="573"/>
                </a:lnTo>
                <a:lnTo>
                  <a:pt x="1224" y="571"/>
                </a:lnTo>
                <a:lnTo>
                  <a:pt x="1234" y="566"/>
                </a:lnTo>
                <a:lnTo>
                  <a:pt x="1243" y="561"/>
                </a:lnTo>
                <a:lnTo>
                  <a:pt x="1253" y="555"/>
                </a:lnTo>
                <a:lnTo>
                  <a:pt x="1271" y="540"/>
                </a:lnTo>
                <a:lnTo>
                  <a:pt x="1286" y="527"/>
                </a:lnTo>
                <a:lnTo>
                  <a:pt x="1286" y="527"/>
                </a:lnTo>
                <a:lnTo>
                  <a:pt x="1306" y="510"/>
                </a:lnTo>
                <a:lnTo>
                  <a:pt x="1323" y="495"/>
                </a:lnTo>
                <a:lnTo>
                  <a:pt x="1330" y="487"/>
                </a:lnTo>
                <a:lnTo>
                  <a:pt x="1336" y="480"/>
                </a:lnTo>
                <a:lnTo>
                  <a:pt x="1340" y="472"/>
                </a:lnTo>
                <a:lnTo>
                  <a:pt x="1343" y="466"/>
                </a:lnTo>
                <a:lnTo>
                  <a:pt x="1343" y="466"/>
                </a:lnTo>
                <a:lnTo>
                  <a:pt x="1346" y="460"/>
                </a:lnTo>
                <a:lnTo>
                  <a:pt x="1347" y="455"/>
                </a:lnTo>
                <a:lnTo>
                  <a:pt x="1347" y="449"/>
                </a:lnTo>
                <a:lnTo>
                  <a:pt x="1345" y="444"/>
                </a:lnTo>
                <a:lnTo>
                  <a:pt x="1342" y="438"/>
                </a:lnTo>
                <a:lnTo>
                  <a:pt x="1338" y="433"/>
                </a:lnTo>
                <a:lnTo>
                  <a:pt x="1329" y="425"/>
                </a:lnTo>
                <a:lnTo>
                  <a:pt x="1318" y="416"/>
                </a:lnTo>
                <a:lnTo>
                  <a:pt x="1306" y="408"/>
                </a:lnTo>
                <a:lnTo>
                  <a:pt x="1287" y="397"/>
                </a:lnTo>
                <a:lnTo>
                  <a:pt x="1287" y="397"/>
                </a:lnTo>
                <a:lnTo>
                  <a:pt x="1275" y="389"/>
                </a:lnTo>
                <a:lnTo>
                  <a:pt x="1264" y="379"/>
                </a:lnTo>
                <a:lnTo>
                  <a:pt x="1243" y="360"/>
                </a:lnTo>
                <a:lnTo>
                  <a:pt x="1223" y="339"/>
                </a:lnTo>
                <a:lnTo>
                  <a:pt x="1212" y="330"/>
                </a:lnTo>
                <a:lnTo>
                  <a:pt x="1201" y="320"/>
                </a:lnTo>
                <a:lnTo>
                  <a:pt x="1201" y="320"/>
                </a:lnTo>
                <a:lnTo>
                  <a:pt x="1181" y="306"/>
                </a:lnTo>
                <a:lnTo>
                  <a:pt x="1159" y="291"/>
                </a:lnTo>
                <a:lnTo>
                  <a:pt x="1137" y="277"/>
                </a:lnTo>
                <a:lnTo>
                  <a:pt x="1115" y="266"/>
                </a:lnTo>
                <a:lnTo>
                  <a:pt x="1115" y="266"/>
                </a:lnTo>
                <a:lnTo>
                  <a:pt x="1105" y="262"/>
                </a:lnTo>
                <a:lnTo>
                  <a:pt x="1088" y="257"/>
                </a:lnTo>
                <a:lnTo>
                  <a:pt x="1080" y="256"/>
                </a:lnTo>
                <a:lnTo>
                  <a:pt x="1072" y="256"/>
                </a:lnTo>
                <a:lnTo>
                  <a:pt x="1070" y="256"/>
                </a:lnTo>
                <a:lnTo>
                  <a:pt x="1069" y="257"/>
                </a:lnTo>
                <a:lnTo>
                  <a:pt x="1068" y="260"/>
                </a:lnTo>
                <a:lnTo>
                  <a:pt x="1069" y="262"/>
                </a:lnTo>
                <a:lnTo>
                  <a:pt x="1069" y="262"/>
                </a:lnTo>
                <a:lnTo>
                  <a:pt x="952" y="263"/>
                </a:lnTo>
                <a:lnTo>
                  <a:pt x="952" y="263"/>
                </a:lnTo>
                <a:lnTo>
                  <a:pt x="951" y="256"/>
                </a:lnTo>
                <a:lnTo>
                  <a:pt x="948" y="248"/>
                </a:lnTo>
                <a:lnTo>
                  <a:pt x="944" y="241"/>
                </a:lnTo>
                <a:lnTo>
                  <a:pt x="939" y="235"/>
                </a:lnTo>
                <a:lnTo>
                  <a:pt x="939" y="235"/>
                </a:lnTo>
                <a:lnTo>
                  <a:pt x="944" y="226"/>
                </a:lnTo>
                <a:lnTo>
                  <a:pt x="948" y="214"/>
                </a:lnTo>
                <a:lnTo>
                  <a:pt x="951" y="202"/>
                </a:lnTo>
                <a:lnTo>
                  <a:pt x="952" y="190"/>
                </a:lnTo>
                <a:lnTo>
                  <a:pt x="951" y="178"/>
                </a:lnTo>
                <a:lnTo>
                  <a:pt x="948" y="172"/>
                </a:lnTo>
                <a:lnTo>
                  <a:pt x="946" y="167"/>
                </a:lnTo>
                <a:lnTo>
                  <a:pt x="942" y="163"/>
                </a:lnTo>
                <a:lnTo>
                  <a:pt x="939" y="160"/>
                </a:lnTo>
                <a:lnTo>
                  <a:pt x="933" y="157"/>
                </a:lnTo>
                <a:lnTo>
                  <a:pt x="927" y="155"/>
                </a:lnTo>
                <a:lnTo>
                  <a:pt x="927" y="155"/>
                </a:lnTo>
                <a:lnTo>
                  <a:pt x="926" y="141"/>
                </a:lnTo>
                <a:lnTo>
                  <a:pt x="924" y="133"/>
                </a:lnTo>
                <a:lnTo>
                  <a:pt x="922" y="126"/>
                </a:lnTo>
                <a:lnTo>
                  <a:pt x="922" y="126"/>
                </a:lnTo>
                <a:lnTo>
                  <a:pt x="927" y="123"/>
                </a:lnTo>
                <a:lnTo>
                  <a:pt x="930" y="118"/>
                </a:lnTo>
                <a:lnTo>
                  <a:pt x="934" y="114"/>
                </a:lnTo>
                <a:lnTo>
                  <a:pt x="936" y="108"/>
                </a:lnTo>
                <a:lnTo>
                  <a:pt x="939" y="103"/>
                </a:lnTo>
                <a:lnTo>
                  <a:pt x="940" y="97"/>
                </a:lnTo>
                <a:lnTo>
                  <a:pt x="940" y="85"/>
                </a:lnTo>
                <a:lnTo>
                  <a:pt x="939" y="80"/>
                </a:lnTo>
                <a:lnTo>
                  <a:pt x="938" y="74"/>
                </a:lnTo>
                <a:lnTo>
                  <a:pt x="935" y="70"/>
                </a:lnTo>
                <a:lnTo>
                  <a:pt x="932" y="65"/>
                </a:lnTo>
                <a:lnTo>
                  <a:pt x="928" y="61"/>
                </a:lnTo>
                <a:lnTo>
                  <a:pt x="924" y="58"/>
                </a:lnTo>
                <a:lnTo>
                  <a:pt x="918" y="54"/>
                </a:lnTo>
                <a:lnTo>
                  <a:pt x="914" y="53"/>
                </a:lnTo>
                <a:lnTo>
                  <a:pt x="914" y="53"/>
                </a:lnTo>
                <a:lnTo>
                  <a:pt x="914" y="43"/>
                </a:lnTo>
                <a:lnTo>
                  <a:pt x="914" y="43"/>
                </a:lnTo>
                <a:lnTo>
                  <a:pt x="965" y="41"/>
                </a:lnTo>
                <a:lnTo>
                  <a:pt x="1018" y="38"/>
                </a:lnTo>
                <a:lnTo>
                  <a:pt x="1018" y="38"/>
                </a:lnTo>
                <a:lnTo>
                  <a:pt x="1044" y="38"/>
                </a:lnTo>
                <a:lnTo>
                  <a:pt x="1070" y="41"/>
                </a:lnTo>
                <a:lnTo>
                  <a:pt x="1095" y="42"/>
                </a:lnTo>
                <a:lnTo>
                  <a:pt x="1109" y="41"/>
                </a:lnTo>
                <a:lnTo>
                  <a:pt x="1121" y="39"/>
                </a:lnTo>
                <a:lnTo>
                  <a:pt x="1121" y="39"/>
                </a:lnTo>
                <a:lnTo>
                  <a:pt x="1123" y="44"/>
                </a:lnTo>
                <a:lnTo>
                  <a:pt x="1125" y="49"/>
                </a:lnTo>
                <a:lnTo>
                  <a:pt x="1128" y="53"/>
                </a:lnTo>
                <a:lnTo>
                  <a:pt x="1131" y="56"/>
                </a:lnTo>
                <a:lnTo>
                  <a:pt x="1140" y="61"/>
                </a:lnTo>
                <a:lnTo>
                  <a:pt x="1148" y="64"/>
                </a:lnTo>
                <a:lnTo>
                  <a:pt x="1159" y="65"/>
                </a:lnTo>
                <a:lnTo>
                  <a:pt x="1169" y="65"/>
                </a:lnTo>
                <a:lnTo>
                  <a:pt x="1178" y="64"/>
                </a:lnTo>
                <a:lnTo>
                  <a:pt x="1188" y="61"/>
                </a:lnTo>
                <a:lnTo>
                  <a:pt x="1188" y="61"/>
                </a:lnTo>
                <a:lnTo>
                  <a:pt x="1202" y="55"/>
                </a:lnTo>
                <a:lnTo>
                  <a:pt x="1224" y="45"/>
                </a:lnTo>
                <a:lnTo>
                  <a:pt x="1234" y="39"/>
                </a:lnTo>
                <a:lnTo>
                  <a:pt x="1241" y="33"/>
                </a:lnTo>
                <a:lnTo>
                  <a:pt x="1242" y="31"/>
                </a:lnTo>
                <a:lnTo>
                  <a:pt x="1242" y="29"/>
                </a:lnTo>
                <a:lnTo>
                  <a:pt x="1241" y="26"/>
                </a:lnTo>
                <a:lnTo>
                  <a:pt x="1239" y="24"/>
                </a:lnTo>
                <a:lnTo>
                  <a:pt x="1239" y="24"/>
                </a:lnTo>
                <a:lnTo>
                  <a:pt x="1213" y="14"/>
                </a:lnTo>
                <a:lnTo>
                  <a:pt x="1196" y="8"/>
                </a:lnTo>
                <a:lnTo>
                  <a:pt x="1177" y="3"/>
                </a:lnTo>
                <a:lnTo>
                  <a:pt x="1160" y="0"/>
                </a:lnTo>
                <a:lnTo>
                  <a:pt x="1152" y="0"/>
                </a:lnTo>
                <a:lnTo>
                  <a:pt x="1143" y="0"/>
                </a:lnTo>
                <a:lnTo>
                  <a:pt x="1137" y="2"/>
                </a:lnTo>
                <a:lnTo>
                  <a:pt x="1131" y="5"/>
                </a:lnTo>
                <a:lnTo>
                  <a:pt x="1128" y="9"/>
                </a:lnTo>
                <a:lnTo>
                  <a:pt x="1124" y="15"/>
                </a:lnTo>
                <a:lnTo>
                  <a:pt x="1124" y="15"/>
                </a:lnTo>
                <a:lnTo>
                  <a:pt x="1115" y="14"/>
                </a:lnTo>
                <a:lnTo>
                  <a:pt x="1115" y="14"/>
                </a:lnTo>
                <a:lnTo>
                  <a:pt x="1089" y="11"/>
                </a:lnTo>
                <a:lnTo>
                  <a:pt x="1065" y="11"/>
                </a:lnTo>
                <a:lnTo>
                  <a:pt x="1040" y="12"/>
                </a:lnTo>
                <a:lnTo>
                  <a:pt x="1015" y="14"/>
                </a:lnTo>
                <a:lnTo>
                  <a:pt x="965" y="20"/>
                </a:lnTo>
                <a:lnTo>
                  <a:pt x="940" y="23"/>
                </a:lnTo>
                <a:lnTo>
                  <a:pt x="915" y="24"/>
                </a:lnTo>
                <a:lnTo>
                  <a:pt x="915" y="24"/>
                </a:lnTo>
                <a:lnTo>
                  <a:pt x="916" y="20"/>
                </a:lnTo>
                <a:lnTo>
                  <a:pt x="917" y="12"/>
                </a:lnTo>
                <a:lnTo>
                  <a:pt x="916" y="8"/>
                </a:lnTo>
                <a:lnTo>
                  <a:pt x="915" y="6"/>
                </a:lnTo>
                <a:lnTo>
                  <a:pt x="914" y="5"/>
                </a:lnTo>
                <a:lnTo>
                  <a:pt x="910" y="6"/>
                </a:lnTo>
                <a:lnTo>
                  <a:pt x="910" y="6"/>
                </a:lnTo>
                <a:lnTo>
                  <a:pt x="906" y="1"/>
                </a:lnTo>
                <a:lnTo>
                  <a:pt x="904" y="1"/>
                </a:lnTo>
                <a:lnTo>
                  <a:pt x="903" y="1"/>
                </a:lnTo>
                <a:lnTo>
                  <a:pt x="900" y="2"/>
                </a:lnTo>
                <a:lnTo>
                  <a:pt x="898" y="7"/>
                </a:lnTo>
                <a:lnTo>
                  <a:pt x="896" y="17"/>
                </a:lnTo>
                <a:lnTo>
                  <a:pt x="894" y="24"/>
                </a:lnTo>
                <a:lnTo>
                  <a:pt x="894" y="24"/>
                </a:lnTo>
                <a:lnTo>
                  <a:pt x="824" y="24"/>
                </a:lnTo>
                <a:lnTo>
                  <a:pt x="755" y="23"/>
                </a:lnTo>
                <a:lnTo>
                  <a:pt x="616" y="18"/>
                </a:lnTo>
                <a:lnTo>
                  <a:pt x="616" y="18"/>
                </a:lnTo>
                <a:lnTo>
                  <a:pt x="583" y="17"/>
                </a:lnTo>
                <a:lnTo>
                  <a:pt x="549" y="17"/>
                </a:lnTo>
                <a:lnTo>
                  <a:pt x="481" y="18"/>
                </a:lnTo>
                <a:lnTo>
                  <a:pt x="345" y="24"/>
                </a:lnTo>
                <a:lnTo>
                  <a:pt x="345" y="24"/>
                </a:lnTo>
                <a:lnTo>
                  <a:pt x="343" y="21"/>
                </a:lnTo>
                <a:lnTo>
                  <a:pt x="341" y="21"/>
                </a:lnTo>
                <a:lnTo>
                  <a:pt x="333" y="21"/>
                </a:lnTo>
                <a:lnTo>
                  <a:pt x="320" y="25"/>
                </a:lnTo>
                <a:lnTo>
                  <a:pt x="320" y="25"/>
                </a:lnTo>
                <a:lnTo>
                  <a:pt x="284" y="26"/>
                </a:lnTo>
                <a:lnTo>
                  <a:pt x="284" y="26"/>
                </a:lnTo>
                <a:lnTo>
                  <a:pt x="280" y="19"/>
                </a:lnTo>
                <a:lnTo>
                  <a:pt x="277" y="13"/>
                </a:lnTo>
                <a:lnTo>
                  <a:pt x="277" y="13"/>
                </a:lnTo>
                <a:lnTo>
                  <a:pt x="278" y="11"/>
                </a:lnTo>
                <a:lnTo>
                  <a:pt x="278" y="9"/>
                </a:lnTo>
                <a:lnTo>
                  <a:pt x="278" y="7"/>
                </a:lnTo>
                <a:lnTo>
                  <a:pt x="277" y="6"/>
                </a:lnTo>
                <a:lnTo>
                  <a:pt x="274" y="6"/>
                </a:lnTo>
                <a:lnTo>
                  <a:pt x="272" y="6"/>
                </a:lnTo>
                <a:lnTo>
                  <a:pt x="271" y="7"/>
                </a:lnTo>
                <a:lnTo>
                  <a:pt x="268" y="8"/>
                </a:lnTo>
                <a:lnTo>
                  <a:pt x="268" y="8"/>
                </a:lnTo>
                <a:lnTo>
                  <a:pt x="267" y="9"/>
                </a:lnTo>
                <a:lnTo>
                  <a:pt x="266" y="12"/>
                </a:lnTo>
                <a:lnTo>
                  <a:pt x="264" y="17"/>
                </a:lnTo>
                <a:lnTo>
                  <a:pt x="261" y="27"/>
                </a:lnTo>
                <a:lnTo>
                  <a:pt x="261" y="27"/>
                </a:lnTo>
                <a:lnTo>
                  <a:pt x="235" y="27"/>
                </a:lnTo>
                <a:lnTo>
                  <a:pt x="208" y="29"/>
                </a:lnTo>
                <a:lnTo>
                  <a:pt x="182" y="30"/>
                </a:lnTo>
                <a:lnTo>
                  <a:pt x="155" y="30"/>
                </a:lnTo>
                <a:lnTo>
                  <a:pt x="155" y="30"/>
                </a:lnTo>
                <a:lnTo>
                  <a:pt x="153" y="27"/>
                </a:lnTo>
                <a:lnTo>
                  <a:pt x="149" y="26"/>
                </a:lnTo>
                <a:lnTo>
                  <a:pt x="140" y="25"/>
                </a:lnTo>
                <a:lnTo>
                  <a:pt x="129" y="25"/>
                </a:lnTo>
                <a:lnTo>
                  <a:pt x="122" y="26"/>
                </a:lnTo>
                <a:lnTo>
                  <a:pt x="122" y="26"/>
                </a:lnTo>
                <a:lnTo>
                  <a:pt x="115" y="23"/>
                </a:lnTo>
                <a:lnTo>
                  <a:pt x="108" y="21"/>
                </a:lnTo>
                <a:lnTo>
                  <a:pt x="99" y="20"/>
                </a:lnTo>
                <a:lnTo>
                  <a:pt x="88" y="20"/>
                </a:lnTo>
                <a:lnTo>
                  <a:pt x="67" y="20"/>
                </a:lnTo>
                <a:lnTo>
                  <a:pt x="53" y="21"/>
                </a:lnTo>
                <a:lnTo>
                  <a:pt x="53" y="21"/>
                </a:lnTo>
                <a:lnTo>
                  <a:pt x="35" y="24"/>
                </a:lnTo>
                <a:lnTo>
                  <a:pt x="26" y="25"/>
                </a:lnTo>
                <a:lnTo>
                  <a:pt x="19" y="29"/>
                </a:lnTo>
                <a:lnTo>
                  <a:pt x="19" y="29"/>
                </a:lnTo>
                <a:lnTo>
                  <a:pt x="13" y="32"/>
                </a:lnTo>
                <a:lnTo>
                  <a:pt x="5" y="38"/>
                </a:lnTo>
                <a:lnTo>
                  <a:pt x="2" y="41"/>
                </a:lnTo>
                <a:lnTo>
                  <a:pt x="0" y="44"/>
                </a:lnTo>
                <a:lnTo>
                  <a:pt x="0" y="48"/>
                </a:lnTo>
                <a:lnTo>
                  <a:pt x="4" y="49"/>
                </a:lnTo>
                <a:lnTo>
                  <a:pt x="4" y="49"/>
                </a:lnTo>
                <a:close/>
                <a:moveTo>
                  <a:pt x="1196" y="37"/>
                </a:moveTo>
                <a:lnTo>
                  <a:pt x="1196" y="37"/>
                </a:lnTo>
                <a:lnTo>
                  <a:pt x="1193" y="37"/>
                </a:lnTo>
                <a:lnTo>
                  <a:pt x="1193" y="37"/>
                </a:lnTo>
                <a:lnTo>
                  <a:pt x="1192" y="35"/>
                </a:lnTo>
                <a:lnTo>
                  <a:pt x="1192" y="35"/>
                </a:lnTo>
                <a:lnTo>
                  <a:pt x="1192" y="35"/>
                </a:lnTo>
                <a:lnTo>
                  <a:pt x="1192" y="35"/>
                </a:lnTo>
                <a:lnTo>
                  <a:pt x="1195" y="35"/>
                </a:lnTo>
                <a:lnTo>
                  <a:pt x="1198" y="36"/>
                </a:lnTo>
                <a:lnTo>
                  <a:pt x="1198" y="36"/>
                </a:lnTo>
                <a:lnTo>
                  <a:pt x="1196" y="37"/>
                </a:lnTo>
                <a:lnTo>
                  <a:pt x="1196" y="37"/>
                </a:lnTo>
                <a:close/>
                <a:moveTo>
                  <a:pt x="1199" y="48"/>
                </a:moveTo>
                <a:lnTo>
                  <a:pt x="1199" y="48"/>
                </a:lnTo>
                <a:lnTo>
                  <a:pt x="1200" y="47"/>
                </a:lnTo>
                <a:lnTo>
                  <a:pt x="1200" y="47"/>
                </a:lnTo>
                <a:lnTo>
                  <a:pt x="1201" y="47"/>
                </a:lnTo>
                <a:lnTo>
                  <a:pt x="1201" y="47"/>
                </a:lnTo>
                <a:lnTo>
                  <a:pt x="1199" y="48"/>
                </a:lnTo>
                <a:lnTo>
                  <a:pt x="1199" y="48"/>
                </a:lnTo>
                <a:close/>
                <a:moveTo>
                  <a:pt x="1210" y="35"/>
                </a:moveTo>
                <a:lnTo>
                  <a:pt x="1210" y="35"/>
                </a:lnTo>
                <a:lnTo>
                  <a:pt x="1210" y="33"/>
                </a:lnTo>
                <a:lnTo>
                  <a:pt x="1210" y="33"/>
                </a:lnTo>
                <a:lnTo>
                  <a:pt x="1212" y="35"/>
                </a:lnTo>
                <a:lnTo>
                  <a:pt x="1212" y="35"/>
                </a:lnTo>
                <a:lnTo>
                  <a:pt x="1210" y="35"/>
                </a:lnTo>
                <a:lnTo>
                  <a:pt x="1210" y="35"/>
                </a:lnTo>
                <a:close/>
                <a:moveTo>
                  <a:pt x="1227" y="33"/>
                </a:moveTo>
                <a:lnTo>
                  <a:pt x="1227" y="33"/>
                </a:lnTo>
                <a:lnTo>
                  <a:pt x="1225" y="31"/>
                </a:lnTo>
                <a:lnTo>
                  <a:pt x="1223" y="29"/>
                </a:lnTo>
                <a:lnTo>
                  <a:pt x="1217" y="26"/>
                </a:lnTo>
                <a:lnTo>
                  <a:pt x="1217" y="26"/>
                </a:lnTo>
                <a:lnTo>
                  <a:pt x="1230" y="31"/>
                </a:lnTo>
                <a:lnTo>
                  <a:pt x="1230" y="31"/>
                </a:lnTo>
                <a:lnTo>
                  <a:pt x="1227" y="33"/>
                </a:lnTo>
                <a:lnTo>
                  <a:pt x="1227" y="33"/>
                </a:lnTo>
                <a:close/>
                <a:moveTo>
                  <a:pt x="1210" y="24"/>
                </a:moveTo>
                <a:lnTo>
                  <a:pt x="1210" y="24"/>
                </a:lnTo>
                <a:lnTo>
                  <a:pt x="1200" y="21"/>
                </a:lnTo>
                <a:lnTo>
                  <a:pt x="1190" y="21"/>
                </a:lnTo>
                <a:lnTo>
                  <a:pt x="1190" y="21"/>
                </a:lnTo>
                <a:lnTo>
                  <a:pt x="1183" y="15"/>
                </a:lnTo>
                <a:lnTo>
                  <a:pt x="1183" y="15"/>
                </a:lnTo>
                <a:lnTo>
                  <a:pt x="1210" y="24"/>
                </a:lnTo>
                <a:lnTo>
                  <a:pt x="1210" y="24"/>
                </a:lnTo>
                <a:close/>
                <a:moveTo>
                  <a:pt x="1180" y="54"/>
                </a:moveTo>
                <a:lnTo>
                  <a:pt x="1180" y="54"/>
                </a:lnTo>
                <a:lnTo>
                  <a:pt x="1176" y="54"/>
                </a:lnTo>
                <a:lnTo>
                  <a:pt x="1176" y="54"/>
                </a:lnTo>
                <a:lnTo>
                  <a:pt x="1177" y="54"/>
                </a:lnTo>
                <a:lnTo>
                  <a:pt x="1177" y="54"/>
                </a:lnTo>
                <a:lnTo>
                  <a:pt x="1180" y="54"/>
                </a:lnTo>
                <a:lnTo>
                  <a:pt x="1180" y="54"/>
                </a:lnTo>
                <a:close/>
                <a:moveTo>
                  <a:pt x="1176" y="43"/>
                </a:moveTo>
                <a:lnTo>
                  <a:pt x="1176" y="43"/>
                </a:lnTo>
                <a:lnTo>
                  <a:pt x="1177" y="43"/>
                </a:lnTo>
                <a:lnTo>
                  <a:pt x="1177" y="43"/>
                </a:lnTo>
                <a:lnTo>
                  <a:pt x="1177" y="43"/>
                </a:lnTo>
                <a:lnTo>
                  <a:pt x="1177" y="43"/>
                </a:lnTo>
                <a:lnTo>
                  <a:pt x="1176" y="44"/>
                </a:lnTo>
                <a:lnTo>
                  <a:pt x="1176" y="44"/>
                </a:lnTo>
                <a:lnTo>
                  <a:pt x="1172" y="44"/>
                </a:lnTo>
                <a:lnTo>
                  <a:pt x="1172" y="44"/>
                </a:lnTo>
                <a:lnTo>
                  <a:pt x="1176" y="43"/>
                </a:lnTo>
                <a:lnTo>
                  <a:pt x="1176" y="43"/>
                </a:lnTo>
                <a:close/>
                <a:moveTo>
                  <a:pt x="1140" y="42"/>
                </a:moveTo>
                <a:lnTo>
                  <a:pt x="1140" y="42"/>
                </a:lnTo>
                <a:lnTo>
                  <a:pt x="1145" y="45"/>
                </a:lnTo>
                <a:lnTo>
                  <a:pt x="1150" y="47"/>
                </a:lnTo>
                <a:lnTo>
                  <a:pt x="1150" y="47"/>
                </a:lnTo>
                <a:lnTo>
                  <a:pt x="1145" y="45"/>
                </a:lnTo>
                <a:lnTo>
                  <a:pt x="1140" y="42"/>
                </a:lnTo>
                <a:lnTo>
                  <a:pt x="1140" y="42"/>
                </a:lnTo>
                <a:close/>
                <a:moveTo>
                  <a:pt x="1157" y="11"/>
                </a:moveTo>
                <a:lnTo>
                  <a:pt x="1157" y="11"/>
                </a:lnTo>
                <a:lnTo>
                  <a:pt x="1156" y="12"/>
                </a:lnTo>
                <a:lnTo>
                  <a:pt x="1156" y="12"/>
                </a:lnTo>
                <a:lnTo>
                  <a:pt x="1145" y="13"/>
                </a:lnTo>
                <a:lnTo>
                  <a:pt x="1140" y="14"/>
                </a:lnTo>
                <a:lnTo>
                  <a:pt x="1136" y="18"/>
                </a:lnTo>
                <a:lnTo>
                  <a:pt x="1136" y="18"/>
                </a:lnTo>
                <a:lnTo>
                  <a:pt x="1134" y="18"/>
                </a:lnTo>
                <a:lnTo>
                  <a:pt x="1134" y="18"/>
                </a:lnTo>
                <a:lnTo>
                  <a:pt x="1135" y="14"/>
                </a:lnTo>
                <a:lnTo>
                  <a:pt x="1137" y="13"/>
                </a:lnTo>
                <a:lnTo>
                  <a:pt x="1145" y="11"/>
                </a:lnTo>
                <a:lnTo>
                  <a:pt x="1151" y="11"/>
                </a:lnTo>
                <a:lnTo>
                  <a:pt x="1157" y="11"/>
                </a:lnTo>
                <a:lnTo>
                  <a:pt x="1157" y="11"/>
                </a:lnTo>
                <a:close/>
                <a:moveTo>
                  <a:pt x="1106" y="31"/>
                </a:moveTo>
                <a:lnTo>
                  <a:pt x="1106" y="31"/>
                </a:lnTo>
                <a:lnTo>
                  <a:pt x="1110" y="31"/>
                </a:lnTo>
                <a:lnTo>
                  <a:pt x="1110" y="31"/>
                </a:lnTo>
                <a:lnTo>
                  <a:pt x="1104" y="31"/>
                </a:lnTo>
                <a:lnTo>
                  <a:pt x="1104" y="31"/>
                </a:lnTo>
                <a:lnTo>
                  <a:pt x="1106" y="31"/>
                </a:lnTo>
                <a:lnTo>
                  <a:pt x="1106" y="31"/>
                </a:lnTo>
                <a:close/>
                <a:moveTo>
                  <a:pt x="915" y="33"/>
                </a:moveTo>
                <a:lnTo>
                  <a:pt x="915" y="33"/>
                </a:lnTo>
                <a:lnTo>
                  <a:pt x="927" y="32"/>
                </a:lnTo>
                <a:lnTo>
                  <a:pt x="940" y="32"/>
                </a:lnTo>
                <a:lnTo>
                  <a:pt x="940" y="32"/>
                </a:lnTo>
                <a:lnTo>
                  <a:pt x="915" y="33"/>
                </a:lnTo>
                <a:lnTo>
                  <a:pt x="915" y="33"/>
                </a:lnTo>
                <a:lnTo>
                  <a:pt x="915" y="33"/>
                </a:lnTo>
                <a:lnTo>
                  <a:pt x="915" y="33"/>
                </a:lnTo>
                <a:close/>
                <a:moveTo>
                  <a:pt x="282" y="238"/>
                </a:moveTo>
                <a:lnTo>
                  <a:pt x="282" y="238"/>
                </a:lnTo>
                <a:lnTo>
                  <a:pt x="279" y="238"/>
                </a:lnTo>
                <a:lnTo>
                  <a:pt x="279" y="238"/>
                </a:lnTo>
                <a:lnTo>
                  <a:pt x="279" y="238"/>
                </a:lnTo>
                <a:lnTo>
                  <a:pt x="279" y="238"/>
                </a:lnTo>
                <a:lnTo>
                  <a:pt x="273" y="227"/>
                </a:lnTo>
                <a:lnTo>
                  <a:pt x="270" y="215"/>
                </a:lnTo>
                <a:lnTo>
                  <a:pt x="267" y="203"/>
                </a:lnTo>
                <a:lnTo>
                  <a:pt x="265" y="191"/>
                </a:lnTo>
                <a:lnTo>
                  <a:pt x="265" y="191"/>
                </a:lnTo>
                <a:lnTo>
                  <a:pt x="267" y="191"/>
                </a:lnTo>
                <a:lnTo>
                  <a:pt x="270" y="190"/>
                </a:lnTo>
                <a:lnTo>
                  <a:pt x="272" y="188"/>
                </a:lnTo>
                <a:lnTo>
                  <a:pt x="272" y="188"/>
                </a:lnTo>
                <a:lnTo>
                  <a:pt x="272" y="191"/>
                </a:lnTo>
                <a:lnTo>
                  <a:pt x="273" y="194"/>
                </a:lnTo>
                <a:lnTo>
                  <a:pt x="274" y="194"/>
                </a:lnTo>
                <a:lnTo>
                  <a:pt x="277" y="192"/>
                </a:lnTo>
                <a:lnTo>
                  <a:pt x="280" y="188"/>
                </a:lnTo>
                <a:lnTo>
                  <a:pt x="282" y="180"/>
                </a:lnTo>
                <a:lnTo>
                  <a:pt x="282" y="180"/>
                </a:lnTo>
                <a:lnTo>
                  <a:pt x="285" y="195"/>
                </a:lnTo>
                <a:lnTo>
                  <a:pt x="286" y="209"/>
                </a:lnTo>
                <a:lnTo>
                  <a:pt x="285" y="224"/>
                </a:lnTo>
                <a:lnTo>
                  <a:pt x="284" y="231"/>
                </a:lnTo>
                <a:lnTo>
                  <a:pt x="282" y="238"/>
                </a:lnTo>
                <a:lnTo>
                  <a:pt x="282" y="238"/>
                </a:lnTo>
                <a:close/>
                <a:moveTo>
                  <a:pt x="72" y="386"/>
                </a:moveTo>
                <a:lnTo>
                  <a:pt x="72" y="386"/>
                </a:lnTo>
                <a:lnTo>
                  <a:pt x="71" y="363"/>
                </a:lnTo>
                <a:lnTo>
                  <a:pt x="71" y="363"/>
                </a:lnTo>
                <a:lnTo>
                  <a:pt x="73" y="385"/>
                </a:lnTo>
                <a:lnTo>
                  <a:pt x="76" y="398"/>
                </a:lnTo>
                <a:lnTo>
                  <a:pt x="76" y="398"/>
                </a:lnTo>
                <a:lnTo>
                  <a:pt x="72" y="386"/>
                </a:lnTo>
                <a:lnTo>
                  <a:pt x="72" y="386"/>
                </a:lnTo>
                <a:close/>
                <a:moveTo>
                  <a:pt x="77" y="339"/>
                </a:moveTo>
                <a:lnTo>
                  <a:pt x="77" y="339"/>
                </a:lnTo>
                <a:lnTo>
                  <a:pt x="76" y="339"/>
                </a:lnTo>
                <a:lnTo>
                  <a:pt x="75" y="341"/>
                </a:lnTo>
                <a:lnTo>
                  <a:pt x="72" y="345"/>
                </a:lnTo>
                <a:lnTo>
                  <a:pt x="72" y="345"/>
                </a:lnTo>
                <a:lnTo>
                  <a:pt x="76" y="331"/>
                </a:lnTo>
                <a:lnTo>
                  <a:pt x="78" y="324"/>
                </a:lnTo>
                <a:lnTo>
                  <a:pt x="81" y="316"/>
                </a:lnTo>
                <a:lnTo>
                  <a:pt x="81" y="316"/>
                </a:lnTo>
                <a:lnTo>
                  <a:pt x="78" y="327"/>
                </a:lnTo>
                <a:lnTo>
                  <a:pt x="77" y="339"/>
                </a:lnTo>
                <a:lnTo>
                  <a:pt x="77" y="339"/>
                </a:lnTo>
                <a:close/>
                <a:moveTo>
                  <a:pt x="87" y="503"/>
                </a:moveTo>
                <a:lnTo>
                  <a:pt x="87" y="503"/>
                </a:lnTo>
                <a:lnTo>
                  <a:pt x="84" y="471"/>
                </a:lnTo>
                <a:lnTo>
                  <a:pt x="81" y="440"/>
                </a:lnTo>
                <a:lnTo>
                  <a:pt x="81" y="440"/>
                </a:lnTo>
                <a:lnTo>
                  <a:pt x="82" y="443"/>
                </a:lnTo>
                <a:lnTo>
                  <a:pt x="82" y="443"/>
                </a:lnTo>
                <a:lnTo>
                  <a:pt x="85" y="473"/>
                </a:lnTo>
                <a:lnTo>
                  <a:pt x="87" y="487"/>
                </a:lnTo>
                <a:lnTo>
                  <a:pt x="87" y="503"/>
                </a:lnTo>
                <a:lnTo>
                  <a:pt x="87" y="503"/>
                </a:lnTo>
                <a:close/>
                <a:moveTo>
                  <a:pt x="95" y="651"/>
                </a:moveTo>
                <a:lnTo>
                  <a:pt x="95" y="651"/>
                </a:lnTo>
                <a:lnTo>
                  <a:pt x="95" y="651"/>
                </a:lnTo>
                <a:lnTo>
                  <a:pt x="95" y="651"/>
                </a:lnTo>
                <a:lnTo>
                  <a:pt x="91" y="646"/>
                </a:lnTo>
                <a:lnTo>
                  <a:pt x="91" y="646"/>
                </a:lnTo>
                <a:lnTo>
                  <a:pt x="93" y="646"/>
                </a:lnTo>
                <a:lnTo>
                  <a:pt x="93" y="646"/>
                </a:lnTo>
                <a:lnTo>
                  <a:pt x="96" y="649"/>
                </a:lnTo>
                <a:lnTo>
                  <a:pt x="96" y="649"/>
                </a:lnTo>
                <a:lnTo>
                  <a:pt x="95" y="651"/>
                </a:lnTo>
                <a:lnTo>
                  <a:pt x="95" y="651"/>
                </a:lnTo>
                <a:close/>
                <a:moveTo>
                  <a:pt x="96" y="493"/>
                </a:moveTo>
                <a:lnTo>
                  <a:pt x="96" y="493"/>
                </a:lnTo>
                <a:lnTo>
                  <a:pt x="95" y="480"/>
                </a:lnTo>
                <a:lnTo>
                  <a:pt x="95" y="480"/>
                </a:lnTo>
                <a:lnTo>
                  <a:pt x="97" y="495"/>
                </a:lnTo>
                <a:lnTo>
                  <a:pt x="97" y="495"/>
                </a:lnTo>
                <a:lnTo>
                  <a:pt x="96" y="493"/>
                </a:lnTo>
                <a:lnTo>
                  <a:pt x="96" y="493"/>
                </a:lnTo>
                <a:close/>
                <a:moveTo>
                  <a:pt x="100" y="578"/>
                </a:moveTo>
                <a:lnTo>
                  <a:pt x="100" y="578"/>
                </a:lnTo>
                <a:lnTo>
                  <a:pt x="99" y="540"/>
                </a:lnTo>
                <a:lnTo>
                  <a:pt x="99" y="522"/>
                </a:lnTo>
                <a:lnTo>
                  <a:pt x="99" y="503"/>
                </a:lnTo>
                <a:lnTo>
                  <a:pt x="99" y="503"/>
                </a:lnTo>
                <a:lnTo>
                  <a:pt x="101" y="534"/>
                </a:lnTo>
                <a:lnTo>
                  <a:pt x="102" y="567"/>
                </a:lnTo>
                <a:lnTo>
                  <a:pt x="102" y="567"/>
                </a:lnTo>
                <a:lnTo>
                  <a:pt x="100" y="578"/>
                </a:lnTo>
                <a:lnTo>
                  <a:pt x="100" y="578"/>
                </a:lnTo>
                <a:close/>
                <a:moveTo>
                  <a:pt x="103" y="656"/>
                </a:moveTo>
                <a:lnTo>
                  <a:pt x="103" y="656"/>
                </a:lnTo>
                <a:lnTo>
                  <a:pt x="105" y="654"/>
                </a:lnTo>
                <a:lnTo>
                  <a:pt x="105" y="654"/>
                </a:lnTo>
                <a:lnTo>
                  <a:pt x="117" y="657"/>
                </a:lnTo>
                <a:lnTo>
                  <a:pt x="129" y="660"/>
                </a:lnTo>
                <a:lnTo>
                  <a:pt x="129" y="660"/>
                </a:lnTo>
                <a:lnTo>
                  <a:pt x="115" y="658"/>
                </a:lnTo>
                <a:lnTo>
                  <a:pt x="108" y="657"/>
                </a:lnTo>
                <a:lnTo>
                  <a:pt x="103" y="656"/>
                </a:lnTo>
                <a:lnTo>
                  <a:pt x="103" y="656"/>
                </a:lnTo>
                <a:close/>
                <a:moveTo>
                  <a:pt x="102" y="619"/>
                </a:moveTo>
                <a:lnTo>
                  <a:pt x="102" y="619"/>
                </a:lnTo>
                <a:lnTo>
                  <a:pt x="102" y="616"/>
                </a:lnTo>
                <a:lnTo>
                  <a:pt x="102" y="616"/>
                </a:lnTo>
                <a:lnTo>
                  <a:pt x="103" y="620"/>
                </a:lnTo>
                <a:lnTo>
                  <a:pt x="103" y="620"/>
                </a:lnTo>
                <a:lnTo>
                  <a:pt x="102" y="619"/>
                </a:lnTo>
                <a:lnTo>
                  <a:pt x="102" y="619"/>
                </a:lnTo>
                <a:close/>
                <a:moveTo>
                  <a:pt x="142" y="644"/>
                </a:moveTo>
                <a:lnTo>
                  <a:pt x="142" y="644"/>
                </a:lnTo>
                <a:lnTo>
                  <a:pt x="140" y="642"/>
                </a:lnTo>
                <a:lnTo>
                  <a:pt x="140" y="642"/>
                </a:lnTo>
                <a:lnTo>
                  <a:pt x="146" y="643"/>
                </a:lnTo>
                <a:lnTo>
                  <a:pt x="146" y="643"/>
                </a:lnTo>
                <a:lnTo>
                  <a:pt x="142" y="644"/>
                </a:lnTo>
                <a:lnTo>
                  <a:pt x="142" y="644"/>
                </a:lnTo>
                <a:close/>
                <a:moveTo>
                  <a:pt x="209" y="655"/>
                </a:moveTo>
                <a:lnTo>
                  <a:pt x="209" y="655"/>
                </a:lnTo>
                <a:lnTo>
                  <a:pt x="182" y="656"/>
                </a:lnTo>
                <a:lnTo>
                  <a:pt x="182" y="656"/>
                </a:lnTo>
                <a:lnTo>
                  <a:pt x="214" y="654"/>
                </a:lnTo>
                <a:lnTo>
                  <a:pt x="245" y="651"/>
                </a:lnTo>
                <a:lnTo>
                  <a:pt x="309" y="651"/>
                </a:lnTo>
                <a:lnTo>
                  <a:pt x="309" y="651"/>
                </a:lnTo>
                <a:lnTo>
                  <a:pt x="313" y="652"/>
                </a:lnTo>
                <a:lnTo>
                  <a:pt x="313" y="652"/>
                </a:lnTo>
                <a:lnTo>
                  <a:pt x="286" y="651"/>
                </a:lnTo>
                <a:lnTo>
                  <a:pt x="261" y="651"/>
                </a:lnTo>
                <a:lnTo>
                  <a:pt x="209" y="655"/>
                </a:lnTo>
                <a:lnTo>
                  <a:pt x="209" y="655"/>
                </a:lnTo>
                <a:close/>
                <a:moveTo>
                  <a:pt x="220" y="637"/>
                </a:moveTo>
                <a:lnTo>
                  <a:pt x="220" y="637"/>
                </a:lnTo>
                <a:lnTo>
                  <a:pt x="238" y="634"/>
                </a:lnTo>
                <a:lnTo>
                  <a:pt x="254" y="633"/>
                </a:lnTo>
                <a:lnTo>
                  <a:pt x="271" y="632"/>
                </a:lnTo>
                <a:lnTo>
                  <a:pt x="289" y="632"/>
                </a:lnTo>
                <a:lnTo>
                  <a:pt x="289" y="632"/>
                </a:lnTo>
                <a:lnTo>
                  <a:pt x="266" y="634"/>
                </a:lnTo>
                <a:lnTo>
                  <a:pt x="266" y="634"/>
                </a:lnTo>
                <a:lnTo>
                  <a:pt x="243" y="636"/>
                </a:lnTo>
                <a:lnTo>
                  <a:pt x="220" y="637"/>
                </a:lnTo>
                <a:lnTo>
                  <a:pt x="220" y="637"/>
                </a:lnTo>
                <a:close/>
                <a:moveTo>
                  <a:pt x="318" y="654"/>
                </a:moveTo>
                <a:lnTo>
                  <a:pt x="318" y="654"/>
                </a:lnTo>
                <a:lnTo>
                  <a:pt x="320" y="651"/>
                </a:lnTo>
                <a:lnTo>
                  <a:pt x="320" y="651"/>
                </a:lnTo>
                <a:lnTo>
                  <a:pt x="337" y="651"/>
                </a:lnTo>
                <a:lnTo>
                  <a:pt x="337" y="651"/>
                </a:lnTo>
                <a:lnTo>
                  <a:pt x="338" y="655"/>
                </a:lnTo>
                <a:lnTo>
                  <a:pt x="338" y="655"/>
                </a:lnTo>
                <a:lnTo>
                  <a:pt x="318" y="654"/>
                </a:lnTo>
                <a:lnTo>
                  <a:pt x="318" y="654"/>
                </a:lnTo>
                <a:close/>
                <a:moveTo>
                  <a:pt x="363" y="640"/>
                </a:moveTo>
                <a:lnTo>
                  <a:pt x="363" y="640"/>
                </a:lnTo>
                <a:lnTo>
                  <a:pt x="341" y="640"/>
                </a:lnTo>
                <a:lnTo>
                  <a:pt x="341" y="640"/>
                </a:lnTo>
                <a:lnTo>
                  <a:pt x="354" y="639"/>
                </a:lnTo>
                <a:lnTo>
                  <a:pt x="368" y="638"/>
                </a:lnTo>
                <a:lnTo>
                  <a:pt x="368" y="638"/>
                </a:lnTo>
                <a:lnTo>
                  <a:pt x="363" y="640"/>
                </a:lnTo>
                <a:lnTo>
                  <a:pt x="363" y="640"/>
                </a:lnTo>
                <a:close/>
                <a:moveTo>
                  <a:pt x="382" y="656"/>
                </a:moveTo>
                <a:lnTo>
                  <a:pt x="382" y="656"/>
                </a:lnTo>
                <a:lnTo>
                  <a:pt x="398" y="654"/>
                </a:lnTo>
                <a:lnTo>
                  <a:pt x="398" y="654"/>
                </a:lnTo>
                <a:lnTo>
                  <a:pt x="416" y="654"/>
                </a:lnTo>
                <a:lnTo>
                  <a:pt x="416" y="654"/>
                </a:lnTo>
                <a:lnTo>
                  <a:pt x="382" y="656"/>
                </a:lnTo>
                <a:lnTo>
                  <a:pt x="382" y="656"/>
                </a:lnTo>
                <a:close/>
                <a:moveTo>
                  <a:pt x="507" y="628"/>
                </a:moveTo>
                <a:lnTo>
                  <a:pt x="507" y="628"/>
                </a:lnTo>
                <a:lnTo>
                  <a:pt x="473" y="630"/>
                </a:lnTo>
                <a:lnTo>
                  <a:pt x="438" y="632"/>
                </a:lnTo>
                <a:lnTo>
                  <a:pt x="438" y="632"/>
                </a:lnTo>
                <a:lnTo>
                  <a:pt x="438" y="631"/>
                </a:lnTo>
                <a:lnTo>
                  <a:pt x="438" y="631"/>
                </a:lnTo>
                <a:lnTo>
                  <a:pt x="512" y="628"/>
                </a:lnTo>
                <a:lnTo>
                  <a:pt x="512" y="628"/>
                </a:lnTo>
                <a:lnTo>
                  <a:pt x="507" y="628"/>
                </a:lnTo>
                <a:lnTo>
                  <a:pt x="507" y="628"/>
                </a:lnTo>
                <a:close/>
                <a:moveTo>
                  <a:pt x="534" y="642"/>
                </a:moveTo>
                <a:lnTo>
                  <a:pt x="534" y="642"/>
                </a:lnTo>
                <a:lnTo>
                  <a:pt x="557" y="640"/>
                </a:lnTo>
                <a:lnTo>
                  <a:pt x="557" y="640"/>
                </a:lnTo>
                <a:lnTo>
                  <a:pt x="534" y="642"/>
                </a:lnTo>
                <a:lnTo>
                  <a:pt x="534" y="642"/>
                </a:lnTo>
                <a:close/>
                <a:moveTo>
                  <a:pt x="615" y="640"/>
                </a:moveTo>
                <a:lnTo>
                  <a:pt x="615" y="640"/>
                </a:lnTo>
                <a:lnTo>
                  <a:pt x="587" y="640"/>
                </a:lnTo>
                <a:lnTo>
                  <a:pt x="587" y="640"/>
                </a:lnTo>
                <a:lnTo>
                  <a:pt x="590" y="639"/>
                </a:lnTo>
                <a:lnTo>
                  <a:pt x="590" y="639"/>
                </a:lnTo>
                <a:lnTo>
                  <a:pt x="591" y="638"/>
                </a:lnTo>
                <a:lnTo>
                  <a:pt x="591" y="638"/>
                </a:lnTo>
                <a:lnTo>
                  <a:pt x="616" y="638"/>
                </a:lnTo>
                <a:lnTo>
                  <a:pt x="616" y="638"/>
                </a:lnTo>
                <a:lnTo>
                  <a:pt x="615" y="640"/>
                </a:lnTo>
                <a:lnTo>
                  <a:pt x="615" y="640"/>
                </a:lnTo>
                <a:close/>
                <a:moveTo>
                  <a:pt x="674" y="643"/>
                </a:moveTo>
                <a:lnTo>
                  <a:pt x="674" y="643"/>
                </a:lnTo>
                <a:lnTo>
                  <a:pt x="631" y="640"/>
                </a:lnTo>
                <a:lnTo>
                  <a:pt x="631" y="640"/>
                </a:lnTo>
                <a:lnTo>
                  <a:pt x="626" y="638"/>
                </a:lnTo>
                <a:lnTo>
                  <a:pt x="626" y="638"/>
                </a:lnTo>
                <a:lnTo>
                  <a:pt x="675" y="638"/>
                </a:lnTo>
                <a:lnTo>
                  <a:pt x="675" y="638"/>
                </a:lnTo>
                <a:lnTo>
                  <a:pt x="674" y="640"/>
                </a:lnTo>
                <a:lnTo>
                  <a:pt x="674" y="643"/>
                </a:lnTo>
                <a:lnTo>
                  <a:pt x="674" y="643"/>
                </a:lnTo>
                <a:close/>
                <a:moveTo>
                  <a:pt x="693" y="644"/>
                </a:moveTo>
                <a:lnTo>
                  <a:pt x="693" y="644"/>
                </a:lnTo>
                <a:lnTo>
                  <a:pt x="688" y="642"/>
                </a:lnTo>
                <a:lnTo>
                  <a:pt x="688" y="642"/>
                </a:lnTo>
                <a:lnTo>
                  <a:pt x="694" y="639"/>
                </a:lnTo>
                <a:lnTo>
                  <a:pt x="694" y="639"/>
                </a:lnTo>
                <a:lnTo>
                  <a:pt x="709" y="645"/>
                </a:lnTo>
                <a:lnTo>
                  <a:pt x="709" y="645"/>
                </a:lnTo>
                <a:lnTo>
                  <a:pt x="693" y="644"/>
                </a:lnTo>
                <a:lnTo>
                  <a:pt x="693" y="644"/>
                </a:lnTo>
                <a:close/>
                <a:moveTo>
                  <a:pt x="723" y="628"/>
                </a:moveTo>
                <a:lnTo>
                  <a:pt x="723" y="628"/>
                </a:lnTo>
                <a:lnTo>
                  <a:pt x="817" y="626"/>
                </a:lnTo>
                <a:lnTo>
                  <a:pt x="817" y="626"/>
                </a:lnTo>
                <a:lnTo>
                  <a:pt x="815" y="626"/>
                </a:lnTo>
                <a:lnTo>
                  <a:pt x="815" y="626"/>
                </a:lnTo>
                <a:lnTo>
                  <a:pt x="800" y="627"/>
                </a:lnTo>
                <a:lnTo>
                  <a:pt x="786" y="630"/>
                </a:lnTo>
                <a:lnTo>
                  <a:pt x="786" y="630"/>
                </a:lnTo>
                <a:lnTo>
                  <a:pt x="755" y="630"/>
                </a:lnTo>
                <a:lnTo>
                  <a:pt x="723" y="628"/>
                </a:lnTo>
                <a:lnTo>
                  <a:pt x="723" y="628"/>
                </a:lnTo>
                <a:close/>
                <a:moveTo>
                  <a:pt x="764" y="644"/>
                </a:moveTo>
                <a:lnTo>
                  <a:pt x="764" y="644"/>
                </a:lnTo>
                <a:lnTo>
                  <a:pt x="775" y="642"/>
                </a:lnTo>
                <a:lnTo>
                  <a:pt x="775" y="642"/>
                </a:lnTo>
                <a:lnTo>
                  <a:pt x="784" y="640"/>
                </a:lnTo>
                <a:lnTo>
                  <a:pt x="784" y="640"/>
                </a:lnTo>
                <a:lnTo>
                  <a:pt x="815" y="637"/>
                </a:lnTo>
                <a:lnTo>
                  <a:pt x="831" y="637"/>
                </a:lnTo>
                <a:lnTo>
                  <a:pt x="845" y="638"/>
                </a:lnTo>
                <a:lnTo>
                  <a:pt x="845" y="638"/>
                </a:lnTo>
                <a:lnTo>
                  <a:pt x="805" y="643"/>
                </a:lnTo>
                <a:lnTo>
                  <a:pt x="785" y="644"/>
                </a:lnTo>
                <a:lnTo>
                  <a:pt x="764" y="644"/>
                </a:lnTo>
                <a:lnTo>
                  <a:pt x="764" y="644"/>
                </a:lnTo>
                <a:close/>
                <a:moveTo>
                  <a:pt x="880" y="628"/>
                </a:moveTo>
                <a:lnTo>
                  <a:pt x="880" y="628"/>
                </a:lnTo>
                <a:lnTo>
                  <a:pt x="881" y="626"/>
                </a:lnTo>
                <a:lnTo>
                  <a:pt x="881" y="625"/>
                </a:lnTo>
                <a:lnTo>
                  <a:pt x="881" y="625"/>
                </a:lnTo>
                <a:lnTo>
                  <a:pt x="920" y="625"/>
                </a:lnTo>
                <a:lnTo>
                  <a:pt x="959" y="627"/>
                </a:lnTo>
                <a:lnTo>
                  <a:pt x="959" y="627"/>
                </a:lnTo>
                <a:lnTo>
                  <a:pt x="920" y="628"/>
                </a:lnTo>
                <a:lnTo>
                  <a:pt x="880" y="628"/>
                </a:lnTo>
                <a:lnTo>
                  <a:pt x="880" y="628"/>
                </a:lnTo>
                <a:close/>
                <a:moveTo>
                  <a:pt x="1029" y="633"/>
                </a:moveTo>
                <a:lnTo>
                  <a:pt x="1029" y="633"/>
                </a:lnTo>
                <a:lnTo>
                  <a:pt x="1027" y="632"/>
                </a:lnTo>
                <a:lnTo>
                  <a:pt x="1024" y="631"/>
                </a:lnTo>
                <a:lnTo>
                  <a:pt x="1024" y="631"/>
                </a:lnTo>
                <a:lnTo>
                  <a:pt x="1038" y="630"/>
                </a:lnTo>
                <a:lnTo>
                  <a:pt x="1052" y="630"/>
                </a:lnTo>
                <a:lnTo>
                  <a:pt x="1052" y="630"/>
                </a:lnTo>
                <a:lnTo>
                  <a:pt x="1029" y="633"/>
                </a:lnTo>
                <a:lnTo>
                  <a:pt x="1029" y="633"/>
                </a:lnTo>
                <a:close/>
                <a:moveTo>
                  <a:pt x="1097" y="628"/>
                </a:moveTo>
                <a:lnTo>
                  <a:pt x="1097" y="628"/>
                </a:lnTo>
                <a:lnTo>
                  <a:pt x="1083" y="633"/>
                </a:lnTo>
                <a:lnTo>
                  <a:pt x="1069" y="636"/>
                </a:lnTo>
                <a:lnTo>
                  <a:pt x="1069" y="636"/>
                </a:lnTo>
                <a:lnTo>
                  <a:pt x="1087" y="630"/>
                </a:lnTo>
                <a:lnTo>
                  <a:pt x="1104" y="624"/>
                </a:lnTo>
                <a:lnTo>
                  <a:pt x="1137" y="608"/>
                </a:lnTo>
                <a:lnTo>
                  <a:pt x="1137" y="608"/>
                </a:lnTo>
                <a:lnTo>
                  <a:pt x="1117" y="619"/>
                </a:lnTo>
                <a:lnTo>
                  <a:pt x="1097" y="628"/>
                </a:lnTo>
                <a:lnTo>
                  <a:pt x="1097" y="628"/>
                </a:lnTo>
                <a:close/>
                <a:moveTo>
                  <a:pt x="1064" y="621"/>
                </a:moveTo>
                <a:lnTo>
                  <a:pt x="1064" y="621"/>
                </a:lnTo>
                <a:lnTo>
                  <a:pt x="1071" y="619"/>
                </a:lnTo>
                <a:lnTo>
                  <a:pt x="1071" y="619"/>
                </a:lnTo>
                <a:lnTo>
                  <a:pt x="1071" y="621"/>
                </a:lnTo>
                <a:lnTo>
                  <a:pt x="1071" y="621"/>
                </a:lnTo>
                <a:lnTo>
                  <a:pt x="1064" y="621"/>
                </a:lnTo>
                <a:lnTo>
                  <a:pt x="1064" y="621"/>
                </a:lnTo>
                <a:close/>
                <a:moveTo>
                  <a:pt x="1202" y="548"/>
                </a:moveTo>
                <a:lnTo>
                  <a:pt x="1202" y="548"/>
                </a:lnTo>
                <a:lnTo>
                  <a:pt x="1231" y="528"/>
                </a:lnTo>
                <a:lnTo>
                  <a:pt x="1246" y="519"/>
                </a:lnTo>
                <a:lnTo>
                  <a:pt x="1260" y="510"/>
                </a:lnTo>
                <a:lnTo>
                  <a:pt x="1260" y="510"/>
                </a:lnTo>
                <a:lnTo>
                  <a:pt x="1224" y="533"/>
                </a:lnTo>
                <a:lnTo>
                  <a:pt x="1224" y="533"/>
                </a:lnTo>
                <a:lnTo>
                  <a:pt x="1202" y="548"/>
                </a:lnTo>
                <a:lnTo>
                  <a:pt x="1202" y="548"/>
                </a:lnTo>
                <a:close/>
                <a:moveTo>
                  <a:pt x="1254" y="527"/>
                </a:moveTo>
                <a:lnTo>
                  <a:pt x="1254" y="527"/>
                </a:lnTo>
                <a:lnTo>
                  <a:pt x="1233" y="539"/>
                </a:lnTo>
                <a:lnTo>
                  <a:pt x="1233" y="539"/>
                </a:lnTo>
                <a:lnTo>
                  <a:pt x="1264" y="519"/>
                </a:lnTo>
                <a:lnTo>
                  <a:pt x="1264" y="519"/>
                </a:lnTo>
                <a:lnTo>
                  <a:pt x="1254" y="527"/>
                </a:lnTo>
                <a:lnTo>
                  <a:pt x="1254" y="527"/>
                </a:lnTo>
                <a:close/>
                <a:moveTo>
                  <a:pt x="1290" y="504"/>
                </a:moveTo>
                <a:lnTo>
                  <a:pt x="1290" y="504"/>
                </a:lnTo>
                <a:lnTo>
                  <a:pt x="1278" y="510"/>
                </a:lnTo>
                <a:lnTo>
                  <a:pt x="1278" y="510"/>
                </a:lnTo>
                <a:lnTo>
                  <a:pt x="1294" y="500"/>
                </a:lnTo>
                <a:lnTo>
                  <a:pt x="1294" y="500"/>
                </a:lnTo>
                <a:lnTo>
                  <a:pt x="1290" y="504"/>
                </a:lnTo>
                <a:lnTo>
                  <a:pt x="1290" y="504"/>
                </a:lnTo>
                <a:close/>
                <a:moveTo>
                  <a:pt x="1310" y="495"/>
                </a:moveTo>
                <a:lnTo>
                  <a:pt x="1310" y="495"/>
                </a:lnTo>
                <a:lnTo>
                  <a:pt x="1314" y="487"/>
                </a:lnTo>
                <a:lnTo>
                  <a:pt x="1314" y="487"/>
                </a:lnTo>
                <a:lnTo>
                  <a:pt x="1320" y="484"/>
                </a:lnTo>
                <a:lnTo>
                  <a:pt x="1320" y="484"/>
                </a:lnTo>
                <a:lnTo>
                  <a:pt x="1310" y="495"/>
                </a:lnTo>
                <a:lnTo>
                  <a:pt x="1310" y="495"/>
                </a:lnTo>
                <a:close/>
                <a:moveTo>
                  <a:pt x="1317" y="474"/>
                </a:moveTo>
                <a:lnTo>
                  <a:pt x="1317" y="474"/>
                </a:lnTo>
                <a:lnTo>
                  <a:pt x="1319" y="473"/>
                </a:lnTo>
                <a:lnTo>
                  <a:pt x="1319" y="473"/>
                </a:lnTo>
                <a:lnTo>
                  <a:pt x="1319" y="473"/>
                </a:lnTo>
                <a:lnTo>
                  <a:pt x="1319" y="473"/>
                </a:lnTo>
                <a:lnTo>
                  <a:pt x="1317" y="474"/>
                </a:lnTo>
                <a:lnTo>
                  <a:pt x="1317" y="474"/>
                </a:lnTo>
                <a:close/>
                <a:moveTo>
                  <a:pt x="1094" y="267"/>
                </a:moveTo>
                <a:lnTo>
                  <a:pt x="1094" y="267"/>
                </a:lnTo>
                <a:lnTo>
                  <a:pt x="1112" y="274"/>
                </a:lnTo>
                <a:lnTo>
                  <a:pt x="1131" y="283"/>
                </a:lnTo>
                <a:lnTo>
                  <a:pt x="1150" y="294"/>
                </a:lnTo>
                <a:lnTo>
                  <a:pt x="1168" y="306"/>
                </a:lnTo>
                <a:lnTo>
                  <a:pt x="1184" y="319"/>
                </a:lnTo>
                <a:lnTo>
                  <a:pt x="1200" y="332"/>
                </a:lnTo>
                <a:lnTo>
                  <a:pt x="1216" y="347"/>
                </a:lnTo>
                <a:lnTo>
                  <a:pt x="1230" y="361"/>
                </a:lnTo>
                <a:lnTo>
                  <a:pt x="1230" y="361"/>
                </a:lnTo>
                <a:lnTo>
                  <a:pt x="1241" y="372"/>
                </a:lnTo>
                <a:lnTo>
                  <a:pt x="1253" y="381"/>
                </a:lnTo>
                <a:lnTo>
                  <a:pt x="1280" y="400"/>
                </a:lnTo>
                <a:lnTo>
                  <a:pt x="1305" y="418"/>
                </a:lnTo>
                <a:lnTo>
                  <a:pt x="1317" y="427"/>
                </a:lnTo>
                <a:lnTo>
                  <a:pt x="1329" y="438"/>
                </a:lnTo>
                <a:lnTo>
                  <a:pt x="1329" y="438"/>
                </a:lnTo>
                <a:lnTo>
                  <a:pt x="1322" y="454"/>
                </a:lnTo>
                <a:lnTo>
                  <a:pt x="1318" y="460"/>
                </a:lnTo>
                <a:lnTo>
                  <a:pt x="1311" y="467"/>
                </a:lnTo>
                <a:lnTo>
                  <a:pt x="1311" y="467"/>
                </a:lnTo>
                <a:lnTo>
                  <a:pt x="1292" y="478"/>
                </a:lnTo>
                <a:lnTo>
                  <a:pt x="1281" y="485"/>
                </a:lnTo>
                <a:lnTo>
                  <a:pt x="1278" y="489"/>
                </a:lnTo>
                <a:lnTo>
                  <a:pt x="1277" y="491"/>
                </a:lnTo>
                <a:lnTo>
                  <a:pt x="1277" y="491"/>
                </a:lnTo>
                <a:lnTo>
                  <a:pt x="1260" y="500"/>
                </a:lnTo>
                <a:lnTo>
                  <a:pt x="1243" y="508"/>
                </a:lnTo>
                <a:lnTo>
                  <a:pt x="1228" y="518"/>
                </a:lnTo>
                <a:lnTo>
                  <a:pt x="1213" y="528"/>
                </a:lnTo>
                <a:lnTo>
                  <a:pt x="1183" y="550"/>
                </a:lnTo>
                <a:lnTo>
                  <a:pt x="1153" y="571"/>
                </a:lnTo>
                <a:lnTo>
                  <a:pt x="1153" y="571"/>
                </a:lnTo>
                <a:lnTo>
                  <a:pt x="1135" y="581"/>
                </a:lnTo>
                <a:lnTo>
                  <a:pt x="1117" y="591"/>
                </a:lnTo>
                <a:lnTo>
                  <a:pt x="1098" y="599"/>
                </a:lnTo>
                <a:lnTo>
                  <a:pt x="1080" y="605"/>
                </a:lnTo>
                <a:lnTo>
                  <a:pt x="1060" y="610"/>
                </a:lnTo>
                <a:lnTo>
                  <a:pt x="1040" y="614"/>
                </a:lnTo>
                <a:lnTo>
                  <a:pt x="1020" y="616"/>
                </a:lnTo>
                <a:lnTo>
                  <a:pt x="999" y="618"/>
                </a:lnTo>
                <a:lnTo>
                  <a:pt x="999" y="618"/>
                </a:lnTo>
                <a:lnTo>
                  <a:pt x="959" y="618"/>
                </a:lnTo>
                <a:lnTo>
                  <a:pt x="920" y="616"/>
                </a:lnTo>
                <a:lnTo>
                  <a:pt x="879" y="615"/>
                </a:lnTo>
                <a:lnTo>
                  <a:pt x="839" y="615"/>
                </a:lnTo>
                <a:lnTo>
                  <a:pt x="839" y="615"/>
                </a:lnTo>
                <a:lnTo>
                  <a:pt x="753" y="619"/>
                </a:lnTo>
                <a:lnTo>
                  <a:pt x="711" y="620"/>
                </a:lnTo>
                <a:lnTo>
                  <a:pt x="668" y="620"/>
                </a:lnTo>
                <a:lnTo>
                  <a:pt x="668" y="620"/>
                </a:lnTo>
                <a:lnTo>
                  <a:pt x="655" y="618"/>
                </a:lnTo>
                <a:lnTo>
                  <a:pt x="642" y="616"/>
                </a:lnTo>
                <a:lnTo>
                  <a:pt x="613" y="616"/>
                </a:lnTo>
                <a:lnTo>
                  <a:pt x="583" y="618"/>
                </a:lnTo>
                <a:lnTo>
                  <a:pt x="555" y="618"/>
                </a:lnTo>
                <a:lnTo>
                  <a:pt x="555" y="618"/>
                </a:lnTo>
                <a:lnTo>
                  <a:pt x="487" y="619"/>
                </a:lnTo>
                <a:lnTo>
                  <a:pt x="420" y="621"/>
                </a:lnTo>
                <a:lnTo>
                  <a:pt x="420" y="621"/>
                </a:lnTo>
                <a:lnTo>
                  <a:pt x="406" y="620"/>
                </a:lnTo>
                <a:lnTo>
                  <a:pt x="391" y="620"/>
                </a:lnTo>
                <a:lnTo>
                  <a:pt x="377" y="621"/>
                </a:lnTo>
                <a:lnTo>
                  <a:pt x="362" y="622"/>
                </a:lnTo>
                <a:lnTo>
                  <a:pt x="362" y="622"/>
                </a:lnTo>
                <a:lnTo>
                  <a:pt x="324" y="624"/>
                </a:lnTo>
                <a:lnTo>
                  <a:pt x="284" y="622"/>
                </a:lnTo>
                <a:lnTo>
                  <a:pt x="284" y="622"/>
                </a:lnTo>
                <a:lnTo>
                  <a:pt x="268" y="622"/>
                </a:lnTo>
                <a:lnTo>
                  <a:pt x="252" y="624"/>
                </a:lnTo>
                <a:lnTo>
                  <a:pt x="219" y="628"/>
                </a:lnTo>
                <a:lnTo>
                  <a:pt x="188" y="632"/>
                </a:lnTo>
                <a:lnTo>
                  <a:pt x="171" y="633"/>
                </a:lnTo>
                <a:lnTo>
                  <a:pt x="155" y="634"/>
                </a:lnTo>
                <a:lnTo>
                  <a:pt x="155" y="634"/>
                </a:lnTo>
                <a:lnTo>
                  <a:pt x="141" y="633"/>
                </a:lnTo>
                <a:lnTo>
                  <a:pt x="131" y="630"/>
                </a:lnTo>
                <a:lnTo>
                  <a:pt x="123" y="626"/>
                </a:lnTo>
                <a:lnTo>
                  <a:pt x="118" y="620"/>
                </a:lnTo>
                <a:lnTo>
                  <a:pt x="114" y="613"/>
                </a:lnTo>
                <a:lnTo>
                  <a:pt x="112" y="603"/>
                </a:lnTo>
                <a:lnTo>
                  <a:pt x="111" y="592"/>
                </a:lnTo>
                <a:lnTo>
                  <a:pt x="112" y="580"/>
                </a:lnTo>
                <a:lnTo>
                  <a:pt x="112" y="580"/>
                </a:lnTo>
                <a:lnTo>
                  <a:pt x="113" y="554"/>
                </a:lnTo>
                <a:lnTo>
                  <a:pt x="114" y="527"/>
                </a:lnTo>
                <a:lnTo>
                  <a:pt x="114" y="514"/>
                </a:lnTo>
                <a:lnTo>
                  <a:pt x="113" y="500"/>
                </a:lnTo>
                <a:lnTo>
                  <a:pt x="111" y="486"/>
                </a:lnTo>
                <a:lnTo>
                  <a:pt x="107" y="474"/>
                </a:lnTo>
                <a:lnTo>
                  <a:pt x="107" y="474"/>
                </a:lnTo>
                <a:lnTo>
                  <a:pt x="102" y="460"/>
                </a:lnTo>
                <a:lnTo>
                  <a:pt x="99" y="444"/>
                </a:lnTo>
                <a:lnTo>
                  <a:pt x="91" y="412"/>
                </a:lnTo>
                <a:lnTo>
                  <a:pt x="88" y="378"/>
                </a:lnTo>
                <a:lnTo>
                  <a:pt x="87" y="347"/>
                </a:lnTo>
                <a:lnTo>
                  <a:pt x="87" y="347"/>
                </a:lnTo>
                <a:lnTo>
                  <a:pt x="88" y="333"/>
                </a:lnTo>
                <a:lnTo>
                  <a:pt x="90" y="320"/>
                </a:lnTo>
                <a:lnTo>
                  <a:pt x="93" y="313"/>
                </a:lnTo>
                <a:lnTo>
                  <a:pt x="95" y="307"/>
                </a:lnTo>
                <a:lnTo>
                  <a:pt x="99" y="302"/>
                </a:lnTo>
                <a:lnTo>
                  <a:pt x="105" y="297"/>
                </a:lnTo>
                <a:lnTo>
                  <a:pt x="105" y="297"/>
                </a:lnTo>
                <a:lnTo>
                  <a:pt x="108" y="295"/>
                </a:lnTo>
                <a:lnTo>
                  <a:pt x="114" y="294"/>
                </a:lnTo>
                <a:lnTo>
                  <a:pt x="126" y="290"/>
                </a:lnTo>
                <a:lnTo>
                  <a:pt x="137" y="288"/>
                </a:lnTo>
                <a:lnTo>
                  <a:pt x="142" y="285"/>
                </a:lnTo>
                <a:lnTo>
                  <a:pt x="146" y="283"/>
                </a:lnTo>
                <a:lnTo>
                  <a:pt x="146" y="283"/>
                </a:lnTo>
                <a:lnTo>
                  <a:pt x="164" y="285"/>
                </a:lnTo>
                <a:lnTo>
                  <a:pt x="182" y="288"/>
                </a:lnTo>
                <a:lnTo>
                  <a:pt x="201" y="288"/>
                </a:lnTo>
                <a:lnTo>
                  <a:pt x="219" y="288"/>
                </a:lnTo>
                <a:lnTo>
                  <a:pt x="256" y="285"/>
                </a:lnTo>
                <a:lnTo>
                  <a:pt x="276" y="285"/>
                </a:lnTo>
                <a:lnTo>
                  <a:pt x="294" y="285"/>
                </a:lnTo>
                <a:lnTo>
                  <a:pt x="294" y="285"/>
                </a:lnTo>
                <a:lnTo>
                  <a:pt x="290" y="292"/>
                </a:lnTo>
                <a:lnTo>
                  <a:pt x="286" y="301"/>
                </a:lnTo>
                <a:lnTo>
                  <a:pt x="286" y="301"/>
                </a:lnTo>
                <a:lnTo>
                  <a:pt x="278" y="301"/>
                </a:lnTo>
                <a:lnTo>
                  <a:pt x="266" y="304"/>
                </a:lnTo>
                <a:lnTo>
                  <a:pt x="261" y="307"/>
                </a:lnTo>
                <a:lnTo>
                  <a:pt x="256" y="309"/>
                </a:lnTo>
                <a:lnTo>
                  <a:pt x="253" y="313"/>
                </a:lnTo>
                <a:lnTo>
                  <a:pt x="253" y="314"/>
                </a:lnTo>
                <a:lnTo>
                  <a:pt x="253" y="316"/>
                </a:lnTo>
                <a:lnTo>
                  <a:pt x="253" y="316"/>
                </a:lnTo>
                <a:lnTo>
                  <a:pt x="252" y="321"/>
                </a:lnTo>
                <a:lnTo>
                  <a:pt x="250" y="325"/>
                </a:lnTo>
                <a:lnTo>
                  <a:pt x="250" y="328"/>
                </a:lnTo>
                <a:lnTo>
                  <a:pt x="252" y="332"/>
                </a:lnTo>
                <a:lnTo>
                  <a:pt x="253" y="336"/>
                </a:lnTo>
                <a:lnTo>
                  <a:pt x="255" y="339"/>
                </a:lnTo>
                <a:lnTo>
                  <a:pt x="261" y="344"/>
                </a:lnTo>
                <a:lnTo>
                  <a:pt x="270" y="348"/>
                </a:lnTo>
                <a:lnTo>
                  <a:pt x="278" y="350"/>
                </a:lnTo>
                <a:lnTo>
                  <a:pt x="286" y="351"/>
                </a:lnTo>
                <a:lnTo>
                  <a:pt x="294" y="350"/>
                </a:lnTo>
                <a:lnTo>
                  <a:pt x="294" y="350"/>
                </a:lnTo>
                <a:lnTo>
                  <a:pt x="298" y="349"/>
                </a:lnTo>
                <a:lnTo>
                  <a:pt x="302" y="348"/>
                </a:lnTo>
                <a:lnTo>
                  <a:pt x="306" y="345"/>
                </a:lnTo>
                <a:lnTo>
                  <a:pt x="308" y="342"/>
                </a:lnTo>
                <a:lnTo>
                  <a:pt x="312" y="336"/>
                </a:lnTo>
                <a:lnTo>
                  <a:pt x="314" y="327"/>
                </a:lnTo>
                <a:lnTo>
                  <a:pt x="313" y="320"/>
                </a:lnTo>
                <a:lnTo>
                  <a:pt x="309" y="313"/>
                </a:lnTo>
                <a:lnTo>
                  <a:pt x="304" y="307"/>
                </a:lnTo>
                <a:lnTo>
                  <a:pt x="301" y="304"/>
                </a:lnTo>
                <a:lnTo>
                  <a:pt x="296" y="302"/>
                </a:lnTo>
                <a:lnTo>
                  <a:pt x="296" y="302"/>
                </a:lnTo>
                <a:lnTo>
                  <a:pt x="300" y="294"/>
                </a:lnTo>
                <a:lnTo>
                  <a:pt x="303" y="285"/>
                </a:lnTo>
                <a:lnTo>
                  <a:pt x="303" y="285"/>
                </a:lnTo>
                <a:lnTo>
                  <a:pt x="383" y="286"/>
                </a:lnTo>
                <a:lnTo>
                  <a:pt x="463" y="285"/>
                </a:lnTo>
                <a:lnTo>
                  <a:pt x="622" y="282"/>
                </a:lnTo>
                <a:lnTo>
                  <a:pt x="782" y="278"/>
                </a:lnTo>
                <a:lnTo>
                  <a:pt x="942" y="274"/>
                </a:lnTo>
                <a:lnTo>
                  <a:pt x="942" y="274"/>
                </a:lnTo>
                <a:lnTo>
                  <a:pt x="939" y="284"/>
                </a:lnTo>
                <a:lnTo>
                  <a:pt x="934" y="294"/>
                </a:lnTo>
                <a:lnTo>
                  <a:pt x="934" y="294"/>
                </a:lnTo>
                <a:lnTo>
                  <a:pt x="926" y="291"/>
                </a:lnTo>
                <a:lnTo>
                  <a:pt x="912" y="291"/>
                </a:lnTo>
                <a:lnTo>
                  <a:pt x="905" y="291"/>
                </a:lnTo>
                <a:lnTo>
                  <a:pt x="900" y="292"/>
                </a:lnTo>
                <a:lnTo>
                  <a:pt x="898" y="294"/>
                </a:lnTo>
                <a:lnTo>
                  <a:pt x="898" y="295"/>
                </a:lnTo>
                <a:lnTo>
                  <a:pt x="898" y="296"/>
                </a:lnTo>
                <a:lnTo>
                  <a:pt x="899" y="298"/>
                </a:lnTo>
                <a:lnTo>
                  <a:pt x="899" y="298"/>
                </a:lnTo>
                <a:lnTo>
                  <a:pt x="896" y="303"/>
                </a:lnTo>
                <a:lnTo>
                  <a:pt x="896" y="303"/>
                </a:lnTo>
                <a:lnTo>
                  <a:pt x="894" y="304"/>
                </a:lnTo>
                <a:lnTo>
                  <a:pt x="892" y="306"/>
                </a:lnTo>
                <a:lnTo>
                  <a:pt x="892" y="309"/>
                </a:lnTo>
                <a:lnTo>
                  <a:pt x="892" y="314"/>
                </a:lnTo>
                <a:lnTo>
                  <a:pt x="893" y="318"/>
                </a:lnTo>
                <a:lnTo>
                  <a:pt x="893" y="318"/>
                </a:lnTo>
                <a:lnTo>
                  <a:pt x="896" y="321"/>
                </a:lnTo>
                <a:lnTo>
                  <a:pt x="898" y="325"/>
                </a:lnTo>
                <a:lnTo>
                  <a:pt x="902" y="328"/>
                </a:lnTo>
                <a:lnTo>
                  <a:pt x="906" y="331"/>
                </a:lnTo>
                <a:lnTo>
                  <a:pt x="915" y="335"/>
                </a:lnTo>
                <a:lnTo>
                  <a:pt x="924" y="336"/>
                </a:lnTo>
                <a:lnTo>
                  <a:pt x="924" y="336"/>
                </a:lnTo>
                <a:lnTo>
                  <a:pt x="909" y="339"/>
                </a:lnTo>
                <a:lnTo>
                  <a:pt x="893" y="343"/>
                </a:lnTo>
                <a:lnTo>
                  <a:pt x="877" y="344"/>
                </a:lnTo>
                <a:lnTo>
                  <a:pt x="870" y="344"/>
                </a:lnTo>
                <a:lnTo>
                  <a:pt x="862" y="343"/>
                </a:lnTo>
                <a:lnTo>
                  <a:pt x="862" y="343"/>
                </a:lnTo>
                <a:lnTo>
                  <a:pt x="852" y="339"/>
                </a:lnTo>
                <a:lnTo>
                  <a:pt x="844" y="336"/>
                </a:lnTo>
                <a:lnTo>
                  <a:pt x="835" y="332"/>
                </a:lnTo>
                <a:lnTo>
                  <a:pt x="826" y="330"/>
                </a:lnTo>
                <a:lnTo>
                  <a:pt x="826" y="330"/>
                </a:lnTo>
                <a:lnTo>
                  <a:pt x="821" y="330"/>
                </a:lnTo>
                <a:lnTo>
                  <a:pt x="817" y="331"/>
                </a:lnTo>
                <a:lnTo>
                  <a:pt x="808" y="333"/>
                </a:lnTo>
                <a:lnTo>
                  <a:pt x="799" y="335"/>
                </a:lnTo>
                <a:lnTo>
                  <a:pt x="796" y="335"/>
                </a:lnTo>
                <a:lnTo>
                  <a:pt x="792" y="332"/>
                </a:lnTo>
                <a:lnTo>
                  <a:pt x="792" y="332"/>
                </a:lnTo>
                <a:lnTo>
                  <a:pt x="787" y="328"/>
                </a:lnTo>
                <a:lnTo>
                  <a:pt x="786" y="325"/>
                </a:lnTo>
                <a:lnTo>
                  <a:pt x="787" y="322"/>
                </a:lnTo>
                <a:lnTo>
                  <a:pt x="790" y="320"/>
                </a:lnTo>
                <a:lnTo>
                  <a:pt x="793" y="318"/>
                </a:lnTo>
                <a:lnTo>
                  <a:pt x="797" y="315"/>
                </a:lnTo>
                <a:lnTo>
                  <a:pt x="804" y="314"/>
                </a:lnTo>
                <a:lnTo>
                  <a:pt x="804" y="314"/>
                </a:lnTo>
                <a:lnTo>
                  <a:pt x="812" y="314"/>
                </a:lnTo>
                <a:lnTo>
                  <a:pt x="821" y="315"/>
                </a:lnTo>
                <a:lnTo>
                  <a:pt x="838" y="319"/>
                </a:lnTo>
                <a:lnTo>
                  <a:pt x="846" y="319"/>
                </a:lnTo>
                <a:lnTo>
                  <a:pt x="853" y="319"/>
                </a:lnTo>
                <a:lnTo>
                  <a:pt x="861" y="316"/>
                </a:lnTo>
                <a:lnTo>
                  <a:pt x="867" y="313"/>
                </a:lnTo>
                <a:lnTo>
                  <a:pt x="867" y="313"/>
                </a:lnTo>
                <a:lnTo>
                  <a:pt x="873" y="308"/>
                </a:lnTo>
                <a:lnTo>
                  <a:pt x="881" y="302"/>
                </a:lnTo>
                <a:lnTo>
                  <a:pt x="889" y="296"/>
                </a:lnTo>
                <a:lnTo>
                  <a:pt x="891" y="294"/>
                </a:lnTo>
                <a:lnTo>
                  <a:pt x="891" y="290"/>
                </a:lnTo>
                <a:lnTo>
                  <a:pt x="891" y="290"/>
                </a:lnTo>
                <a:lnTo>
                  <a:pt x="889" y="289"/>
                </a:lnTo>
                <a:lnTo>
                  <a:pt x="888" y="288"/>
                </a:lnTo>
                <a:lnTo>
                  <a:pt x="883" y="288"/>
                </a:lnTo>
                <a:lnTo>
                  <a:pt x="879" y="290"/>
                </a:lnTo>
                <a:lnTo>
                  <a:pt x="873" y="295"/>
                </a:lnTo>
                <a:lnTo>
                  <a:pt x="862" y="304"/>
                </a:lnTo>
                <a:lnTo>
                  <a:pt x="856" y="310"/>
                </a:lnTo>
                <a:lnTo>
                  <a:pt x="856" y="310"/>
                </a:lnTo>
                <a:lnTo>
                  <a:pt x="840" y="307"/>
                </a:lnTo>
                <a:lnTo>
                  <a:pt x="826" y="304"/>
                </a:lnTo>
                <a:lnTo>
                  <a:pt x="809" y="303"/>
                </a:lnTo>
                <a:lnTo>
                  <a:pt x="802" y="304"/>
                </a:lnTo>
                <a:lnTo>
                  <a:pt x="794" y="306"/>
                </a:lnTo>
                <a:lnTo>
                  <a:pt x="794" y="306"/>
                </a:lnTo>
                <a:lnTo>
                  <a:pt x="791" y="307"/>
                </a:lnTo>
                <a:lnTo>
                  <a:pt x="787" y="309"/>
                </a:lnTo>
                <a:lnTo>
                  <a:pt x="782" y="314"/>
                </a:lnTo>
                <a:lnTo>
                  <a:pt x="779" y="320"/>
                </a:lnTo>
                <a:lnTo>
                  <a:pt x="779" y="327"/>
                </a:lnTo>
                <a:lnTo>
                  <a:pt x="781" y="333"/>
                </a:lnTo>
                <a:lnTo>
                  <a:pt x="785" y="339"/>
                </a:lnTo>
                <a:lnTo>
                  <a:pt x="787" y="341"/>
                </a:lnTo>
                <a:lnTo>
                  <a:pt x="791" y="343"/>
                </a:lnTo>
                <a:lnTo>
                  <a:pt x="794" y="343"/>
                </a:lnTo>
                <a:lnTo>
                  <a:pt x="799" y="344"/>
                </a:lnTo>
                <a:lnTo>
                  <a:pt x="799" y="344"/>
                </a:lnTo>
                <a:lnTo>
                  <a:pt x="808" y="343"/>
                </a:lnTo>
                <a:lnTo>
                  <a:pt x="816" y="341"/>
                </a:lnTo>
                <a:lnTo>
                  <a:pt x="824" y="341"/>
                </a:lnTo>
                <a:lnTo>
                  <a:pt x="833" y="341"/>
                </a:lnTo>
                <a:lnTo>
                  <a:pt x="833" y="341"/>
                </a:lnTo>
                <a:lnTo>
                  <a:pt x="840" y="343"/>
                </a:lnTo>
                <a:lnTo>
                  <a:pt x="846" y="347"/>
                </a:lnTo>
                <a:lnTo>
                  <a:pt x="853" y="350"/>
                </a:lnTo>
                <a:lnTo>
                  <a:pt x="859" y="353"/>
                </a:lnTo>
                <a:lnTo>
                  <a:pt x="859" y="353"/>
                </a:lnTo>
                <a:lnTo>
                  <a:pt x="871" y="354"/>
                </a:lnTo>
                <a:lnTo>
                  <a:pt x="882" y="354"/>
                </a:lnTo>
                <a:lnTo>
                  <a:pt x="894" y="353"/>
                </a:lnTo>
                <a:lnTo>
                  <a:pt x="905" y="351"/>
                </a:lnTo>
                <a:lnTo>
                  <a:pt x="927" y="344"/>
                </a:lnTo>
                <a:lnTo>
                  <a:pt x="948" y="338"/>
                </a:lnTo>
                <a:lnTo>
                  <a:pt x="948" y="338"/>
                </a:lnTo>
                <a:lnTo>
                  <a:pt x="959" y="336"/>
                </a:lnTo>
                <a:lnTo>
                  <a:pt x="969" y="335"/>
                </a:lnTo>
                <a:lnTo>
                  <a:pt x="989" y="333"/>
                </a:lnTo>
                <a:lnTo>
                  <a:pt x="1010" y="332"/>
                </a:lnTo>
                <a:lnTo>
                  <a:pt x="1021" y="330"/>
                </a:lnTo>
                <a:lnTo>
                  <a:pt x="1030" y="327"/>
                </a:lnTo>
                <a:lnTo>
                  <a:pt x="1030" y="327"/>
                </a:lnTo>
                <a:lnTo>
                  <a:pt x="1036" y="325"/>
                </a:lnTo>
                <a:lnTo>
                  <a:pt x="1041" y="322"/>
                </a:lnTo>
                <a:lnTo>
                  <a:pt x="1045" y="320"/>
                </a:lnTo>
                <a:lnTo>
                  <a:pt x="1047" y="316"/>
                </a:lnTo>
                <a:lnTo>
                  <a:pt x="1048" y="314"/>
                </a:lnTo>
                <a:lnTo>
                  <a:pt x="1048" y="312"/>
                </a:lnTo>
                <a:lnTo>
                  <a:pt x="1047" y="308"/>
                </a:lnTo>
                <a:lnTo>
                  <a:pt x="1046" y="306"/>
                </a:lnTo>
                <a:lnTo>
                  <a:pt x="1040" y="301"/>
                </a:lnTo>
                <a:lnTo>
                  <a:pt x="1033" y="297"/>
                </a:lnTo>
                <a:lnTo>
                  <a:pt x="1024" y="294"/>
                </a:lnTo>
                <a:lnTo>
                  <a:pt x="1015" y="294"/>
                </a:lnTo>
                <a:lnTo>
                  <a:pt x="1015" y="294"/>
                </a:lnTo>
                <a:lnTo>
                  <a:pt x="1004" y="295"/>
                </a:lnTo>
                <a:lnTo>
                  <a:pt x="988" y="297"/>
                </a:lnTo>
                <a:lnTo>
                  <a:pt x="980" y="300"/>
                </a:lnTo>
                <a:lnTo>
                  <a:pt x="974" y="303"/>
                </a:lnTo>
                <a:lnTo>
                  <a:pt x="969" y="306"/>
                </a:lnTo>
                <a:lnTo>
                  <a:pt x="969" y="308"/>
                </a:lnTo>
                <a:lnTo>
                  <a:pt x="969" y="310"/>
                </a:lnTo>
                <a:lnTo>
                  <a:pt x="969" y="310"/>
                </a:lnTo>
                <a:lnTo>
                  <a:pt x="970" y="310"/>
                </a:lnTo>
                <a:lnTo>
                  <a:pt x="971" y="312"/>
                </a:lnTo>
                <a:lnTo>
                  <a:pt x="979" y="310"/>
                </a:lnTo>
                <a:lnTo>
                  <a:pt x="1000" y="307"/>
                </a:lnTo>
                <a:lnTo>
                  <a:pt x="1011" y="306"/>
                </a:lnTo>
                <a:lnTo>
                  <a:pt x="1023" y="306"/>
                </a:lnTo>
                <a:lnTo>
                  <a:pt x="1033" y="307"/>
                </a:lnTo>
                <a:lnTo>
                  <a:pt x="1036" y="309"/>
                </a:lnTo>
                <a:lnTo>
                  <a:pt x="1040" y="312"/>
                </a:lnTo>
                <a:lnTo>
                  <a:pt x="1040" y="312"/>
                </a:lnTo>
                <a:lnTo>
                  <a:pt x="1035" y="315"/>
                </a:lnTo>
                <a:lnTo>
                  <a:pt x="1030" y="318"/>
                </a:lnTo>
                <a:lnTo>
                  <a:pt x="1020" y="322"/>
                </a:lnTo>
                <a:lnTo>
                  <a:pt x="1007" y="324"/>
                </a:lnTo>
                <a:lnTo>
                  <a:pt x="994" y="325"/>
                </a:lnTo>
                <a:lnTo>
                  <a:pt x="969" y="326"/>
                </a:lnTo>
                <a:lnTo>
                  <a:pt x="957" y="326"/>
                </a:lnTo>
                <a:lnTo>
                  <a:pt x="946" y="328"/>
                </a:lnTo>
                <a:lnTo>
                  <a:pt x="946" y="328"/>
                </a:lnTo>
                <a:lnTo>
                  <a:pt x="948" y="325"/>
                </a:lnTo>
                <a:lnTo>
                  <a:pt x="951" y="321"/>
                </a:lnTo>
                <a:lnTo>
                  <a:pt x="952" y="316"/>
                </a:lnTo>
                <a:lnTo>
                  <a:pt x="952" y="313"/>
                </a:lnTo>
                <a:lnTo>
                  <a:pt x="951" y="308"/>
                </a:lnTo>
                <a:lnTo>
                  <a:pt x="948" y="304"/>
                </a:lnTo>
                <a:lnTo>
                  <a:pt x="946" y="301"/>
                </a:lnTo>
                <a:lnTo>
                  <a:pt x="942" y="297"/>
                </a:lnTo>
                <a:lnTo>
                  <a:pt x="942" y="297"/>
                </a:lnTo>
                <a:lnTo>
                  <a:pt x="948" y="286"/>
                </a:lnTo>
                <a:lnTo>
                  <a:pt x="951" y="280"/>
                </a:lnTo>
                <a:lnTo>
                  <a:pt x="952" y="273"/>
                </a:lnTo>
                <a:lnTo>
                  <a:pt x="952" y="273"/>
                </a:lnTo>
                <a:lnTo>
                  <a:pt x="980" y="274"/>
                </a:lnTo>
                <a:lnTo>
                  <a:pt x="1028" y="274"/>
                </a:lnTo>
                <a:lnTo>
                  <a:pt x="1052" y="274"/>
                </a:lnTo>
                <a:lnTo>
                  <a:pt x="1072" y="273"/>
                </a:lnTo>
                <a:lnTo>
                  <a:pt x="1088" y="271"/>
                </a:lnTo>
                <a:lnTo>
                  <a:pt x="1092" y="269"/>
                </a:lnTo>
                <a:lnTo>
                  <a:pt x="1094" y="267"/>
                </a:lnTo>
                <a:lnTo>
                  <a:pt x="1094" y="267"/>
                </a:lnTo>
                <a:close/>
                <a:moveTo>
                  <a:pt x="265" y="332"/>
                </a:moveTo>
                <a:lnTo>
                  <a:pt x="265" y="332"/>
                </a:lnTo>
                <a:lnTo>
                  <a:pt x="264" y="327"/>
                </a:lnTo>
                <a:lnTo>
                  <a:pt x="262" y="322"/>
                </a:lnTo>
                <a:lnTo>
                  <a:pt x="262" y="322"/>
                </a:lnTo>
                <a:lnTo>
                  <a:pt x="268" y="325"/>
                </a:lnTo>
                <a:lnTo>
                  <a:pt x="277" y="330"/>
                </a:lnTo>
                <a:lnTo>
                  <a:pt x="285" y="335"/>
                </a:lnTo>
                <a:lnTo>
                  <a:pt x="288" y="335"/>
                </a:lnTo>
                <a:lnTo>
                  <a:pt x="290" y="335"/>
                </a:lnTo>
                <a:lnTo>
                  <a:pt x="290" y="335"/>
                </a:lnTo>
                <a:lnTo>
                  <a:pt x="291" y="336"/>
                </a:lnTo>
                <a:lnTo>
                  <a:pt x="291" y="336"/>
                </a:lnTo>
                <a:lnTo>
                  <a:pt x="289" y="338"/>
                </a:lnTo>
                <a:lnTo>
                  <a:pt x="288" y="342"/>
                </a:lnTo>
                <a:lnTo>
                  <a:pt x="288" y="342"/>
                </a:lnTo>
                <a:lnTo>
                  <a:pt x="282" y="342"/>
                </a:lnTo>
                <a:lnTo>
                  <a:pt x="276" y="341"/>
                </a:lnTo>
                <a:lnTo>
                  <a:pt x="271" y="338"/>
                </a:lnTo>
                <a:lnTo>
                  <a:pt x="266" y="336"/>
                </a:lnTo>
                <a:lnTo>
                  <a:pt x="266" y="336"/>
                </a:lnTo>
                <a:lnTo>
                  <a:pt x="265" y="332"/>
                </a:lnTo>
                <a:lnTo>
                  <a:pt x="265" y="332"/>
                </a:lnTo>
                <a:close/>
                <a:moveTo>
                  <a:pt x="284" y="321"/>
                </a:moveTo>
                <a:lnTo>
                  <a:pt x="284" y="321"/>
                </a:lnTo>
                <a:lnTo>
                  <a:pt x="285" y="320"/>
                </a:lnTo>
                <a:lnTo>
                  <a:pt x="285" y="320"/>
                </a:lnTo>
                <a:lnTo>
                  <a:pt x="286" y="322"/>
                </a:lnTo>
                <a:lnTo>
                  <a:pt x="288" y="325"/>
                </a:lnTo>
                <a:lnTo>
                  <a:pt x="288" y="325"/>
                </a:lnTo>
                <a:lnTo>
                  <a:pt x="284" y="321"/>
                </a:lnTo>
                <a:lnTo>
                  <a:pt x="284" y="321"/>
                </a:lnTo>
                <a:close/>
                <a:moveTo>
                  <a:pt x="924" y="316"/>
                </a:moveTo>
                <a:lnTo>
                  <a:pt x="924" y="316"/>
                </a:lnTo>
                <a:lnTo>
                  <a:pt x="932" y="324"/>
                </a:lnTo>
                <a:lnTo>
                  <a:pt x="932" y="324"/>
                </a:lnTo>
                <a:lnTo>
                  <a:pt x="930" y="325"/>
                </a:lnTo>
                <a:lnTo>
                  <a:pt x="930" y="325"/>
                </a:lnTo>
                <a:lnTo>
                  <a:pt x="923" y="326"/>
                </a:lnTo>
                <a:lnTo>
                  <a:pt x="915" y="324"/>
                </a:lnTo>
                <a:lnTo>
                  <a:pt x="908" y="321"/>
                </a:lnTo>
                <a:lnTo>
                  <a:pt x="905" y="318"/>
                </a:lnTo>
                <a:lnTo>
                  <a:pt x="903" y="315"/>
                </a:lnTo>
                <a:lnTo>
                  <a:pt x="903" y="315"/>
                </a:lnTo>
                <a:lnTo>
                  <a:pt x="906" y="313"/>
                </a:lnTo>
                <a:lnTo>
                  <a:pt x="906" y="313"/>
                </a:lnTo>
                <a:lnTo>
                  <a:pt x="911" y="316"/>
                </a:lnTo>
                <a:lnTo>
                  <a:pt x="916" y="319"/>
                </a:lnTo>
                <a:lnTo>
                  <a:pt x="920" y="319"/>
                </a:lnTo>
                <a:lnTo>
                  <a:pt x="924" y="316"/>
                </a:lnTo>
                <a:lnTo>
                  <a:pt x="924" y="316"/>
                </a:lnTo>
                <a:close/>
                <a:moveTo>
                  <a:pt x="910" y="302"/>
                </a:moveTo>
                <a:lnTo>
                  <a:pt x="910" y="302"/>
                </a:lnTo>
                <a:lnTo>
                  <a:pt x="914" y="301"/>
                </a:lnTo>
                <a:lnTo>
                  <a:pt x="914" y="301"/>
                </a:lnTo>
                <a:lnTo>
                  <a:pt x="920" y="303"/>
                </a:lnTo>
                <a:lnTo>
                  <a:pt x="920" y="303"/>
                </a:lnTo>
                <a:lnTo>
                  <a:pt x="915" y="302"/>
                </a:lnTo>
                <a:lnTo>
                  <a:pt x="910" y="302"/>
                </a:lnTo>
                <a:lnTo>
                  <a:pt x="910" y="302"/>
                </a:lnTo>
                <a:close/>
                <a:moveTo>
                  <a:pt x="942" y="265"/>
                </a:moveTo>
                <a:lnTo>
                  <a:pt x="942" y="265"/>
                </a:lnTo>
                <a:lnTo>
                  <a:pt x="909" y="265"/>
                </a:lnTo>
                <a:lnTo>
                  <a:pt x="909" y="265"/>
                </a:lnTo>
                <a:lnTo>
                  <a:pt x="906" y="259"/>
                </a:lnTo>
                <a:lnTo>
                  <a:pt x="905" y="253"/>
                </a:lnTo>
                <a:lnTo>
                  <a:pt x="905" y="247"/>
                </a:lnTo>
                <a:lnTo>
                  <a:pt x="908" y="243"/>
                </a:lnTo>
                <a:lnTo>
                  <a:pt x="908" y="243"/>
                </a:lnTo>
                <a:lnTo>
                  <a:pt x="910" y="247"/>
                </a:lnTo>
                <a:lnTo>
                  <a:pt x="912" y="249"/>
                </a:lnTo>
                <a:lnTo>
                  <a:pt x="916" y="250"/>
                </a:lnTo>
                <a:lnTo>
                  <a:pt x="918" y="251"/>
                </a:lnTo>
                <a:lnTo>
                  <a:pt x="922" y="250"/>
                </a:lnTo>
                <a:lnTo>
                  <a:pt x="926" y="248"/>
                </a:lnTo>
                <a:lnTo>
                  <a:pt x="933" y="242"/>
                </a:lnTo>
                <a:lnTo>
                  <a:pt x="933" y="242"/>
                </a:lnTo>
                <a:lnTo>
                  <a:pt x="936" y="247"/>
                </a:lnTo>
                <a:lnTo>
                  <a:pt x="936" y="247"/>
                </a:lnTo>
                <a:lnTo>
                  <a:pt x="939" y="251"/>
                </a:lnTo>
                <a:lnTo>
                  <a:pt x="941" y="255"/>
                </a:lnTo>
                <a:lnTo>
                  <a:pt x="942" y="265"/>
                </a:lnTo>
                <a:lnTo>
                  <a:pt x="942" y="265"/>
                </a:lnTo>
                <a:close/>
                <a:moveTo>
                  <a:pt x="915" y="236"/>
                </a:moveTo>
                <a:lnTo>
                  <a:pt x="915" y="236"/>
                </a:lnTo>
                <a:lnTo>
                  <a:pt x="920" y="235"/>
                </a:lnTo>
                <a:lnTo>
                  <a:pt x="924" y="236"/>
                </a:lnTo>
                <a:lnTo>
                  <a:pt x="924" y="236"/>
                </a:lnTo>
                <a:lnTo>
                  <a:pt x="917" y="241"/>
                </a:lnTo>
                <a:lnTo>
                  <a:pt x="917" y="241"/>
                </a:lnTo>
                <a:lnTo>
                  <a:pt x="915" y="236"/>
                </a:lnTo>
                <a:lnTo>
                  <a:pt x="915" y="236"/>
                </a:lnTo>
                <a:close/>
                <a:moveTo>
                  <a:pt x="927" y="178"/>
                </a:moveTo>
                <a:lnTo>
                  <a:pt x="927" y="178"/>
                </a:lnTo>
                <a:lnTo>
                  <a:pt x="928" y="177"/>
                </a:lnTo>
                <a:lnTo>
                  <a:pt x="929" y="176"/>
                </a:lnTo>
                <a:lnTo>
                  <a:pt x="929" y="172"/>
                </a:lnTo>
                <a:lnTo>
                  <a:pt x="927" y="166"/>
                </a:lnTo>
                <a:lnTo>
                  <a:pt x="927" y="166"/>
                </a:lnTo>
                <a:lnTo>
                  <a:pt x="927" y="165"/>
                </a:lnTo>
                <a:lnTo>
                  <a:pt x="927" y="165"/>
                </a:lnTo>
                <a:lnTo>
                  <a:pt x="932" y="168"/>
                </a:lnTo>
                <a:lnTo>
                  <a:pt x="938" y="176"/>
                </a:lnTo>
                <a:lnTo>
                  <a:pt x="938" y="176"/>
                </a:lnTo>
                <a:lnTo>
                  <a:pt x="941" y="182"/>
                </a:lnTo>
                <a:lnTo>
                  <a:pt x="944" y="189"/>
                </a:lnTo>
                <a:lnTo>
                  <a:pt x="944" y="196"/>
                </a:lnTo>
                <a:lnTo>
                  <a:pt x="942" y="203"/>
                </a:lnTo>
                <a:lnTo>
                  <a:pt x="940" y="210"/>
                </a:lnTo>
                <a:lnTo>
                  <a:pt x="938" y="216"/>
                </a:lnTo>
                <a:lnTo>
                  <a:pt x="932" y="229"/>
                </a:lnTo>
                <a:lnTo>
                  <a:pt x="932" y="229"/>
                </a:lnTo>
                <a:lnTo>
                  <a:pt x="927" y="226"/>
                </a:lnTo>
                <a:lnTo>
                  <a:pt x="922" y="225"/>
                </a:lnTo>
                <a:lnTo>
                  <a:pt x="917" y="225"/>
                </a:lnTo>
                <a:lnTo>
                  <a:pt x="914" y="226"/>
                </a:lnTo>
                <a:lnTo>
                  <a:pt x="914" y="226"/>
                </a:lnTo>
                <a:lnTo>
                  <a:pt x="912" y="213"/>
                </a:lnTo>
                <a:lnTo>
                  <a:pt x="912" y="198"/>
                </a:lnTo>
                <a:lnTo>
                  <a:pt x="914" y="184"/>
                </a:lnTo>
                <a:lnTo>
                  <a:pt x="917" y="173"/>
                </a:lnTo>
                <a:lnTo>
                  <a:pt x="917" y="173"/>
                </a:lnTo>
                <a:lnTo>
                  <a:pt x="917" y="176"/>
                </a:lnTo>
                <a:lnTo>
                  <a:pt x="918" y="179"/>
                </a:lnTo>
                <a:lnTo>
                  <a:pt x="922" y="184"/>
                </a:lnTo>
                <a:lnTo>
                  <a:pt x="923" y="184"/>
                </a:lnTo>
                <a:lnTo>
                  <a:pt x="926" y="184"/>
                </a:lnTo>
                <a:lnTo>
                  <a:pt x="927" y="182"/>
                </a:lnTo>
                <a:lnTo>
                  <a:pt x="927" y="178"/>
                </a:lnTo>
                <a:lnTo>
                  <a:pt x="927" y="178"/>
                </a:lnTo>
                <a:close/>
                <a:moveTo>
                  <a:pt x="915" y="115"/>
                </a:moveTo>
                <a:lnTo>
                  <a:pt x="915" y="115"/>
                </a:lnTo>
                <a:lnTo>
                  <a:pt x="920" y="117"/>
                </a:lnTo>
                <a:lnTo>
                  <a:pt x="920" y="117"/>
                </a:lnTo>
                <a:lnTo>
                  <a:pt x="917" y="118"/>
                </a:lnTo>
                <a:lnTo>
                  <a:pt x="917" y="118"/>
                </a:lnTo>
                <a:lnTo>
                  <a:pt x="915" y="118"/>
                </a:lnTo>
                <a:lnTo>
                  <a:pt x="915" y="118"/>
                </a:lnTo>
                <a:lnTo>
                  <a:pt x="915" y="115"/>
                </a:lnTo>
                <a:lnTo>
                  <a:pt x="915" y="115"/>
                </a:lnTo>
                <a:close/>
                <a:moveTo>
                  <a:pt x="904" y="20"/>
                </a:moveTo>
                <a:lnTo>
                  <a:pt x="904" y="20"/>
                </a:lnTo>
                <a:lnTo>
                  <a:pt x="906" y="21"/>
                </a:lnTo>
                <a:lnTo>
                  <a:pt x="906" y="21"/>
                </a:lnTo>
                <a:lnTo>
                  <a:pt x="905" y="24"/>
                </a:lnTo>
                <a:lnTo>
                  <a:pt x="905" y="24"/>
                </a:lnTo>
                <a:lnTo>
                  <a:pt x="904" y="24"/>
                </a:lnTo>
                <a:lnTo>
                  <a:pt x="904" y="24"/>
                </a:lnTo>
                <a:lnTo>
                  <a:pt x="904" y="20"/>
                </a:lnTo>
                <a:lnTo>
                  <a:pt x="904" y="20"/>
                </a:lnTo>
                <a:close/>
                <a:moveTo>
                  <a:pt x="904" y="44"/>
                </a:moveTo>
                <a:lnTo>
                  <a:pt x="904" y="44"/>
                </a:lnTo>
                <a:lnTo>
                  <a:pt x="904" y="50"/>
                </a:lnTo>
                <a:lnTo>
                  <a:pt x="904" y="50"/>
                </a:lnTo>
                <a:lnTo>
                  <a:pt x="903" y="44"/>
                </a:lnTo>
                <a:lnTo>
                  <a:pt x="903" y="44"/>
                </a:lnTo>
                <a:lnTo>
                  <a:pt x="904" y="44"/>
                </a:lnTo>
                <a:lnTo>
                  <a:pt x="904" y="44"/>
                </a:lnTo>
                <a:close/>
                <a:moveTo>
                  <a:pt x="902" y="79"/>
                </a:moveTo>
                <a:lnTo>
                  <a:pt x="902" y="79"/>
                </a:lnTo>
                <a:lnTo>
                  <a:pt x="902" y="85"/>
                </a:lnTo>
                <a:lnTo>
                  <a:pt x="903" y="88"/>
                </a:lnTo>
                <a:lnTo>
                  <a:pt x="906" y="89"/>
                </a:lnTo>
                <a:lnTo>
                  <a:pt x="906" y="89"/>
                </a:lnTo>
                <a:lnTo>
                  <a:pt x="909" y="88"/>
                </a:lnTo>
                <a:lnTo>
                  <a:pt x="911" y="85"/>
                </a:lnTo>
                <a:lnTo>
                  <a:pt x="911" y="82"/>
                </a:lnTo>
                <a:lnTo>
                  <a:pt x="912" y="77"/>
                </a:lnTo>
                <a:lnTo>
                  <a:pt x="912" y="62"/>
                </a:lnTo>
                <a:lnTo>
                  <a:pt x="912" y="62"/>
                </a:lnTo>
                <a:lnTo>
                  <a:pt x="918" y="66"/>
                </a:lnTo>
                <a:lnTo>
                  <a:pt x="923" y="71"/>
                </a:lnTo>
                <a:lnTo>
                  <a:pt x="928" y="77"/>
                </a:lnTo>
                <a:lnTo>
                  <a:pt x="930" y="84"/>
                </a:lnTo>
                <a:lnTo>
                  <a:pt x="930" y="84"/>
                </a:lnTo>
                <a:lnTo>
                  <a:pt x="930" y="91"/>
                </a:lnTo>
                <a:lnTo>
                  <a:pt x="930" y="98"/>
                </a:lnTo>
                <a:lnTo>
                  <a:pt x="929" y="103"/>
                </a:lnTo>
                <a:lnTo>
                  <a:pt x="927" y="108"/>
                </a:lnTo>
                <a:lnTo>
                  <a:pt x="927" y="108"/>
                </a:lnTo>
                <a:lnTo>
                  <a:pt x="923" y="106"/>
                </a:lnTo>
                <a:lnTo>
                  <a:pt x="923" y="106"/>
                </a:lnTo>
                <a:lnTo>
                  <a:pt x="922" y="102"/>
                </a:lnTo>
                <a:lnTo>
                  <a:pt x="920" y="101"/>
                </a:lnTo>
                <a:lnTo>
                  <a:pt x="917" y="102"/>
                </a:lnTo>
                <a:lnTo>
                  <a:pt x="915" y="103"/>
                </a:lnTo>
                <a:lnTo>
                  <a:pt x="915" y="103"/>
                </a:lnTo>
                <a:lnTo>
                  <a:pt x="911" y="100"/>
                </a:lnTo>
                <a:lnTo>
                  <a:pt x="909" y="98"/>
                </a:lnTo>
                <a:lnTo>
                  <a:pt x="908" y="101"/>
                </a:lnTo>
                <a:lnTo>
                  <a:pt x="906" y="104"/>
                </a:lnTo>
                <a:lnTo>
                  <a:pt x="906" y="114"/>
                </a:lnTo>
                <a:lnTo>
                  <a:pt x="906" y="120"/>
                </a:lnTo>
                <a:lnTo>
                  <a:pt x="906" y="120"/>
                </a:lnTo>
                <a:lnTo>
                  <a:pt x="904" y="120"/>
                </a:lnTo>
                <a:lnTo>
                  <a:pt x="902" y="118"/>
                </a:lnTo>
                <a:lnTo>
                  <a:pt x="902" y="118"/>
                </a:lnTo>
                <a:lnTo>
                  <a:pt x="900" y="115"/>
                </a:lnTo>
                <a:lnTo>
                  <a:pt x="898" y="110"/>
                </a:lnTo>
                <a:lnTo>
                  <a:pt x="894" y="103"/>
                </a:lnTo>
                <a:lnTo>
                  <a:pt x="894" y="103"/>
                </a:lnTo>
                <a:lnTo>
                  <a:pt x="894" y="97"/>
                </a:lnTo>
                <a:lnTo>
                  <a:pt x="893" y="94"/>
                </a:lnTo>
                <a:lnTo>
                  <a:pt x="892" y="92"/>
                </a:lnTo>
                <a:lnTo>
                  <a:pt x="891" y="91"/>
                </a:lnTo>
                <a:lnTo>
                  <a:pt x="891" y="91"/>
                </a:lnTo>
                <a:lnTo>
                  <a:pt x="889" y="84"/>
                </a:lnTo>
                <a:lnTo>
                  <a:pt x="889" y="77"/>
                </a:lnTo>
                <a:lnTo>
                  <a:pt x="889" y="73"/>
                </a:lnTo>
                <a:lnTo>
                  <a:pt x="891" y="70"/>
                </a:lnTo>
                <a:lnTo>
                  <a:pt x="893" y="67"/>
                </a:lnTo>
                <a:lnTo>
                  <a:pt x="897" y="65"/>
                </a:lnTo>
                <a:lnTo>
                  <a:pt x="897" y="65"/>
                </a:lnTo>
                <a:lnTo>
                  <a:pt x="898" y="72"/>
                </a:lnTo>
                <a:lnTo>
                  <a:pt x="902" y="79"/>
                </a:lnTo>
                <a:lnTo>
                  <a:pt x="902" y="79"/>
                </a:lnTo>
                <a:close/>
                <a:moveTo>
                  <a:pt x="791" y="35"/>
                </a:moveTo>
                <a:lnTo>
                  <a:pt x="791" y="35"/>
                </a:lnTo>
                <a:lnTo>
                  <a:pt x="787" y="35"/>
                </a:lnTo>
                <a:lnTo>
                  <a:pt x="787" y="35"/>
                </a:lnTo>
                <a:lnTo>
                  <a:pt x="787" y="35"/>
                </a:lnTo>
                <a:lnTo>
                  <a:pt x="787" y="35"/>
                </a:lnTo>
                <a:lnTo>
                  <a:pt x="791" y="35"/>
                </a:lnTo>
                <a:lnTo>
                  <a:pt x="791" y="35"/>
                </a:lnTo>
                <a:close/>
                <a:moveTo>
                  <a:pt x="691" y="32"/>
                </a:moveTo>
                <a:lnTo>
                  <a:pt x="691" y="32"/>
                </a:lnTo>
                <a:lnTo>
                  <a:pt x="713" y="33"/>
                </a:lnTo>
                <a:lnTo>
                  <a:pt x="713" y="33"/>
                </a:lnTo>
                <a:lnTo>
                  <a:pt x="691" y="32"/>
                </a:lnTo>
                <a:lnTo>
                  <a:pt x="691" y="32"/>
                </a:lnTo>
                <a:lnTo>
                  <a:pt x="691" y="32"/>
                </a:lnTo>
                <a:lnTo>
                  <a:pt x="691" y="32"/>
                </a:lnTo>
                <a:close/>
                <a:moveTo>
                  <a:pt x="285" y="53"/>
                </a:moveTo>
                <a:lnTo>
                  <a:pt x="285" y="53"/>
                </a:lnTo>
                <a:lnTo>
                  <a:pt x="360" y="49"/>
                </a:lnTo>
                <a:lnTo>
                  <a:pt x="434" y="45"/>
                </a:lnTo>
                <a:lnTo>
                  <a:pt x="509" y="43"/>
                </a:lnTo>
                <a:lnTo>
                  <a:pt x="584" y="41"/>
                </a:lnTo>
                <a:lnTo>
                  <a:pt x="584" y="41"/>
                </a:lnTo>
                <a:lnTo>
                  <a:pt x="661" y="42"/>
                </a:lnTo>
                <a:lnTo>
                  <a:pt x="738" y="44"/>
                </a:lnTo>
                <a:lnTo>
                  <a:pt x="816" y="45"/>
                </a:lnTo>
                <a:lnTo>
                  <a:pt x="855" y="45"/>
                </a:lnTo>
                <a:lnTo>
                  <a:pt x="893" y="44"/>
                </a:lnTo>
                <a:lnTo>
                  <a:pt x="893" y="44"/>
                </a:lnTo>
                <a:lnTo>
                  <a:pt x="894" y="55"/>
                </a:lnTo>
                <a:lnTo>
                  <a:pt x="894" y="55"/>
                </a:lnTo>
                <a:lnTo>
                  <a:pt x="887" y="59"/>
                </a:lnTo>
                <a:lnTo>
                  <a:pt x="883" y="65"/>
                </a:lnTo>
                <a:lnTo>
                  <a:pt x="881" y="71"/>
                </a:lnTo>
                <a:lnTo>
                  <a:pt x="880" y="78"/>
                </a:lnTo>
                <a:lnTo>
                  <a:pt x="880" y="85"/>
                </a:lnTo>
                <a:lnTo>
                  <a:pt x="881" y="92"/>
                </a:lnTo>
                <a:lnTo>
                  <a:pt x="886" y="107"/>
                </a:lnTo>
                <a:lnTo>
                  <a:pt x="886" y="107"/>
                </a:lnTo>
                <a:lnTo>
                  <a:pt x="888" y="115"/>
                </a:lnTo>
                <a:lnTo>
                  <a:pt x="892" y="123"/>
                </a:lnTo>
                <a:lnTo>
                  <a:pt x="896" y="126"/>
                </a:lnTo>
                <a:lnTo>
                  <a:pt x="899" y="129"/>
                </a:lnTo>
                <a:lnTo>
                  <a:pt x="903" y="130"/>
                </a:lnTo>
                <a:lnTo>
                  <a:pt x="908" y="130"/>
                </a:lnTo>
                <a:lnTo>
                  <a:pt x="908" y="130"/>
                </a:lnTo>
                <a:lnTo>
                  <a:pt x="911" y="145"/>
                </a:lnTo>
                <a:lnTo>
                  <a:pt x="915" y="159"/>
                </a:lnTo>
                <a:lnTo>
                  <a:pt x="915" y="159"/>
                </a:lnTo>
                <a:lnTo>
                  <a:pt x="912" y="162"/>
                </a:lnTo>
                <a:lnTo>
                  <a:pt x="910" y="166"/>
                </a:lnTo>
                <a:lnTo>
                  <a:pt x="906" y="176"/>
                </a:lnTo>
                <a:lnTo>
                  <a:pt x="904" y="188"/>
                </a:lnTo>
                <a:lnTo>
                  <a:pt x="903" y="198"/>
                </a:lnTo>
                <a:lnTo>
                  <a:pt x="903" y="198"/>
                </a:lnTo>
                <a:lnTo>
                  <a:pt x="900" y="202"/>
                </a:lnTo>
                <a:lnTo>
                  <a:pt x="900" y="206"/>
                </a:lnTo>
                <a:lnTo>
                  <a:pt x="899" y="215"/>
                </a:lnTo>
                <a:lnTo>
                  <a:pt x="902" y="225"/>
                </a:lnTo>
                <a:lnTo>
                  <a:pt x="903" y="232"/>
                </a:lnTo>
                <a:lnTo>
                  <a:pt x="903" y="232"/>
                </a:lnTo>
                <a:lnTo>
                  <a:pt x="898" y="238"/>
                </a:lnTo>
                <a:lnTo>
                  <a:pt x="897" y="245"/>
                </a:lnTo>
                <a:lnTo>
                  <a:pt x="896" y="255"/>
                </a:lnTo>
                <a:lnTo>
                  <a:pt x="898" y="265"/>
                </a:lnTo>
                <a:lnTo>
                  <a:pt x="898" y="265"/>
                </a:lnTo>
                <a:lnTo>
                  <a:pt x="750" y="268"/>
                </a:lnTo>
                <a:lnTo>
                  <a:pt x="602" y="272"/>
                </a:lnTo>
                <a:lnTo>
                  <a:pt x="454" y="275"/>
                </a:lnTo>
                <a:lnTo>
                  <a:pt x="379" y="277"/>
                </a:lnTo>
                <a:lnTo>
                  <a:pt x="306" y="275"/>
                </a:lnTo>
                <a:lnTo>
                  <a:pt x="306" y="275"/>
                </a:lnTo>
                <a:lnTo>
                  <a:pt x="306" y="265"/>
                </a:lnTo>
                <a:lnTo>
                  <a:pt x="306" y="260"/>
                </a:lnTo>
                <a:lnTo>
                  <a:pt x="303" y="255"/>
                </a:lnTo>
                <a:lnTo>
                  <a:pt x="303" y="255"/>
                </a:lnTo>
                <a:lnTo>
                  <a:pt x="301" y="250"/>
                </a:lnTo>
                <a:lnTo>
                  <a:pt x="298" y="245"/>
                </a:lnTo>
                <a:lnTo>
                  <a:pt x="295" y="242"/>
                </a:lnTo>
                <a:lnTo>
                  <a:pt x="290" y="239"/>
                </a:lnTo>
                <a:lnTo>
                  <a:pt x="290" y="239"/>
                </a:lnTo>
                <a:lnTo>
                  <a:pt x="294" y="231"/>
                </a:lnTo>
                <a:lnTo>
                  <a:pt x="295" y="221"/>
                </a:lnTo>
                <a:lnTo>
                  <a:pt x="296" y="210"/>
                </a:lnTo>
                <a:lnTo>
                  <a:pt x="296" y="200"/>
                </a:lnTo>
                <a:lnTo>
                  <a:pt x="295" y="189"/>
                </a:lnTo>
                <a:lnTo>
                  <a:pt x="292" y="179"/>
                </a:lnTo>
                <a:lnTo>
                  <a:pt x="289" y="170"/>
                </a:lnTo>
                <a:lnTo>
                  <a:pt x="283" y="162"/>
                </a:lnTo>
                <a:lnTo>
                  <a:pt x="283" y="162"/>
                </a:lnTo>
                <a:lnTo>
                  <a:pt x="284" y="151"/>
                </a:lnTo>
                <a:lnTo>
                  <a:pt x="284" y="142"/>
                </a:lnTo>
                <a:lnTo>
                  <a:pt x="284" y="142"/>
                </a:lnTo>
                <a:lnTo>
                  <a:pt x="288" y="138"/>
                </a:lnTo>
                <a:lnTo>
                  <a:pt x="290" y="135"/>
                </a:lnTo>
                <a:lnTo>
                  <a:pt x="295" y="125"/>
                </a:lnTo>
                <a:lnTo>
                  <a:pt x="296" y="114"/>
                </a:lnTo>
                <a:lnTo>
                  <a:pt x="296" y="103"/>
                </a:lnTo>
                <a:lnTo>
                  <a:pt x="295" y="92"/>
                </a:lnTo>
                <a:lnTo>
                  <a:pt x="292" y="82"/>
                </a:lnTo>
                <a:lnTo>
                  <a:pt x="288" y="72"/>
                </a:lnTo>
                <a:lnTo>
                  <a:pt x="283" y="64"/>
                </a:lnTo>
                <a:lnTo>
                  <a:pt x="283" y="64"/>
                </a:lnTo>
                <a:lnTo>
                  <a:pt x="285" y="53"/>
                </a:lnTo>
                <a:lnTo>
                  <a:pt x="285" y="53"/>
                </a:lnTo>
                <a:close/>
                <a:moveTo>
                  <a:pt x="272" y="24"/>
                </a:moveTo>
                <a:lnTo>
                  <a:pt x="272" y="24"/>
                </a:lnTo>
                <a:lnTo>
                  <a:pt x="273" y="27"/>
                </a:lnTo>
                <a:lnTo>
                  <a:pt x="273" y="27"/>
                </a:lnTo>
                <a:lnTo>
                  <a:pt x="271" y="27"/>
                </a:lnTo>
                <a:lnTo>
                  <a:pt x="271" y="27"/>
                </a:lnTo>
                <a:lnTo>
                  <a:pt x="272" y="24"/>
                </a:lnTo>
                <a:lnTo>
                  <a:pt x="272" y="24"/>
                </a:lnTo>
                <a:close/>
                <a:moveTo>
                  <a:pt x="270" y="43"/>
                </a:moveTo>
                <a:lnTo>
                  <a:pt x="270" y="43"/>
                </a:lnTo>
                <a:lnTo>
                  <a:pt x="273" y="42"/>
                </a:lnTo>
                <a:lnTo>
                  <a:pt x="273" y="42"/>
                </a:lnTo>
                <a:lnTo>
                  <a:pt x="277" y="43"/>
                </a:lnTo>
                <a:lnTo>
                  <a:pt x="277" y="43"/>
                </a:lnTo>
                <a:lnTo>
                  <a:pt x="277" y="44"/>
                </a:lnTo>
                <a:lnTo>
                  <a:pt x="277" y="44"/>
                </a:lnTo>
                <a:lnTo>
                  <a:pt x="270" y="44"/>
                </a:lnTo>
                <a:lnTo>
                  <a:pt x="270" y="44"/>
                </a:lnTo>
                <a:lnTo>
                  <a:pt x="270" y="43"/>
                </a:lnTo>
                <a:lnTo>
                  <a:pt x="270" y="43"/>
                </a:lnTo>
                <a:close/>
                <a:moveTo>
                  <a:pt x="271" y="54"/>
                </a:moveTo>
                <a:lnTo>
                  <a:pt x="271" y="54"/>
                </a:lnTo>
                <a:lnTo>
                  <a:pt x="271" y="54"/>
                </a:lnTo>
                <a:lnTo>
                  <a:pt x="271" y="54"/>
                </a:lnTo>
                <a:lnTo>
                  <a:pt x="276" y="54"/>
                </a:lnTo>
                <a:lnTo>
                  <a:pt x="276" y="54"/>
                </a:lnTo>
                <a:lnTo>
                  <a:pt x="274" y="56"/>
                </a:lnTo>
                <a:lnTo>
                  <a:pt x="274" y="56"/>
                </a:lnTo>
                <a:lnTo>
                  <a:pt x="271" y="54"/>
                </a:lnTo>
                <a:lnTo>
                  <a:pt x="271" y="54"/>
                </a:lnTo>
                <a:close/>
                <a:moveTo>
                  <a:pt x="272" y="66"/>
                </a:moveTo>
                <a:lnTo>
                  <a:pt x="272" y="66"/>
                </a:lnTo>
                <a:lnTo>
                  <a:pt x="271" y="68"/>
                </a:lnTo>
                <a:lnTo>
                  <a:pt x="271" y="68"/>
                </a:lnTo>
                <a:lnTo>
                  <a:pt x="271" y="66"/>
                </a:lnTo>
                <a:lnTo>
                  <a:pt x="271" y="66"/>
                </a:lnTo>
                <a:lnTo>
                  <a:pt x="272" y="66"/>
                </a:lnTo>
                <a:lnTo>
                  <a:pt x="272" y="66"/>
                </a:lnTo>
                <a:close/>
                <a:moveTo>
                  <a:pt x="279" y="76"/>
                </a:moveTo>
                <a:lnTo>
                  <a:pt x="279" y="76"/>
                </a:lnTo>
                <a:lnTo>
                  <a:pt x="284" y="88"/>
                </a:lnTo>
                <a:lnTo>
                  <a:pt x="286" y="102"/>
                </a:lnTo>
                <a:lnTo>
                  <a:pt x="286" y="109"/>
                </a:lnTo>
                <a:lnTo>
                  <a:pt x="286" y="117"/>
                </a:lnTo>
                <a:lnTo>
                  <a:pt x="284" y="123"/>
                </a:lnTo>
                <a:lnTo>
                  <a:pt x="282" y="129"/>
                </a:lnTo>
                <a:lnTo>
                  <a:pt x="282" y="129"/>
                </a:lnTo>
                <a:lnTo>
                  <a:pt x="279" y="124"/>
                </a:lnTo>
                <a:lnTo>
                  <a:pt x="276" y="120"/>
                </a:lnTo>
                <a:lnTo>
                  <a:pt x="273" y="119"/>
                </a:lnTo>
                <a:lnTo>
                  <a:pt x="270" y="119"/>
                </a:lnTo>
                <a:lnTo>
                  <a:pt x="267" y="120"/>
                </a:lnTo>
                <a:lnTo>
                  <a:pt x="266" y="121"/>
                </a:lnTo>
                <a:lnTo>
                  <a:pt x="267" y="124"/>
                </a:lnTo>
                <a:lnTo>
                  <a:pt x="270" y="127"/>
                </a:lnTo>
                <a:lnTo>
                  <a:pt x="270" y="127"/>
                </a:lnTo>
                <a:lnTo>
                  <a:pt x="267" y="129"/>
                </a:lnTo>
                <a:lnTo>
                  <a:pt x="266" y="131"/>
                </a:lnTo>
                <a:lnTo>
                  <a:pt x="265" y="133"/>
                </a:lnTo>
                <a:lnTo>
                  <a:pt x="266" y="136"/>
                </a:lnTo>
                <a:lnTo>
                  <a:pt x="266" y="136"/>
                </a:lnTo>
                <a:lnTo>
                  <a:pt x="262" y="133"/>
                </a:lnTo>
                <a:lnTo>
                  <a:pt x="259" y="130"/>
                </a:lnTo>
                <a:lnTo>
                  <a:pt x="256" y="125"/>
                </a:lnTo>
                <a:lnTo>
                  <a:pt x="254" y="119"/>
                </a:lnTo>
                <a:lnTo>
                  <a:pt x="254" y="119"/>
                </a:lnTo>
                <a:lnTo>
                  <a:pt x="255" y="115"/>
                </a:lnTo>
                <a:lnTo>
                  <a:pt x="255" y="112"/>
                </a:lnTo>
                <a:lnTo>
                  <a:pt x="254" y="109"/>
                </a:lnTo>
                <a:lnTo>
                  <a:pt x="252" y="106"/>
                </a:lnTo>
                <a:lnTo>
                  <a:pt x="252" y="106"/>
                </a:lnTo>
                <a:lnTo>
                  <a:pt x="250" y="97"/>
                </a:lnTo>
                <a:lnTo>
                  <a:pt x="250" y="92"/>
                </a:lnTo>
                <a:lnTo>
                  <a:pt x="248" y="90"/>
                </a:lnTo>
                <a:lnTo>
                  <a:pt x="248" y="90"/>
                </a:lnTo>
                <a:lnTo>
                  <a:pt x="248" y="82"/>
                </a:lnTo>
                <a:lnTo>
                  <a:pt x="250" y="74"/>
                </a:lnTo>
                <a:lnTo>
                  <a:pt x="253" y="71"/>
                </a:lnTo>
                <a:lnTo>
                  <a:pt x="255" y="67"/>
                </a:lnTo>
                <a:lnTo>
                  <a:pt x="258" y="65"/>
                </a:lnTo>
                <a:lnTo>
                  <a:pt x="261" y="64"/>
                </a:lnTo>
                <a:lnTo>
                  <a:pt x="261" y="64"/>
                </a:lnTo>
                <a:lnTo>
                  <a:pt x="262" y="76"/>
                </a:lnTo>
                <a:lnTo>
                  <a:pt x="264" y="80"/>
                </a:lnTo>
                <a:lnTo>
                  <a:pt x="266" y="85"/>
                </a:lnTo>
                <a:lnTo>
                  <a:pt x="268" y="86"/>
                </a:lnTo>
                <a:lnTo>
                  <a:pt x="271" y="86"/>
                </a:lnTo>
                <a:lnTo>
                  <a:pt x="274" y="83"/>
                </a:lnTo>
                <a:lnTo>
                  <a:pt x="279" y="76"/>
                </a:lnTo>
                <a:lnTo>
                  <a:pt x="279" y="76"/>
                </a:lnTo>
                <a:close/>
                <a:moveTo>
                  <a:pt x="254" y="37"/>
                </a:moveTo>
                <a:lnTo>
                  <a:pt x="254" y="37"/>
                </a:lnTo>
                <a:lnTo>
                  <a:pt x="241" y="38"/>
                </a:lnTo>
                <a:lnTo>
                  <a:pt x="226" y="38"/>
                </a:lnTo>
                <a:lnTo>
                  <a:pt x="226" y="38"/>
                </a:lnTo>
                <a:lnTo>
                  <a:pt x="254" y="37"/>
                </a:lnTo>
                <a:lnTo>
                  <a:pt x="254" y="37"/>
                </a:lnTo>
                <a:close/>
                <a:moveTo>
                  <a:pt x="67" y="31"/>
                </a:moveTo>
                <a:lnTo>
                  <a:pt x="67" y="31"/>
                </a:lnTo>
                <a:lnTo>
                  <a:pt x="49" y="33"/>
                </a:lnTo>
                <a:lnTo>
                  <a:pt x="41" y="33"/>
                </a:lnTo>
                <a:lnTo>
                  <a:pt x="32" y="35"/>
                </a:lnTo>
                <a:lnTo>
                  <a:pt x="32" y="35"/>
                </a:lnTo>
                <a:lnTo>
                  <a:pt x="41" y="32"/>
                </a:lnTo>
                <a:lnTo>
                  <a:pt x="49" y="31"/>
                </a:lnTo>
                <a:lnTo>
                  <a:pt x="67" y="31"/>
                </a:lnTo>
                <a:lnTo>
                  <a:pt x="67" y="31"/>
                </a:lnTo>
                <a:close/>
                <a:moveTo>
                  <a:pt x="16" y="41"/>
                </a:moveTo>
                <a:lnTo>
                  <a:pt x="16" y="41"/>
                </a:lnTo>
                <a:lnTo>
                  <a:pt x="18" y="43"/>
                </a:lnTo>
                <a:lnTo>
                  <a:pt x="18" y="43"/>
                </a:lnTo>
                <a:lnTo>
                  <a:pt x="14" y="43"/>
                </a:lnTo>
                <a:lnTo>
                  <a:pt x="14" y="43"/>
                </a:lnTo>
                <a:lnTo>
                  <a:pt x="16" y="41"/>
                </a:lnTo>
                <a:lnTo>
                  <a:pt x="16" y="41"/>
                </a:ln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390055" y="3388063"/>
            <a:ext cx="36122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rgbClr val="254E6B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目 录</a:t>
            </a:r>
            <a:r>
              <a:rPr lang="en-US" altLang="zh-CN" sz="2400" b="1" dirty="0">
                <a:solidFill>
                  <a:srgbClr val="254E6B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/contents</a:t>
            </a:r>
            <a:endParaRPr lang="zh-CN" altLang="en-US" sz="13800" b="1" dirty="0">
              <a:solidFill>
                <a:srgbClr val="254E6B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grpSp>
        <p:nvGrpSpPr>
          <p:cNvPr id="19" name="Group 4"/>
          <p:cNvGrpSpPr>
            <a:grpSpLocks noChangeAspect="1"/>
          </p:cNvGrpSpPr>
          <p:nvPr/>
        </p:nvGrpSpPr>
        <p:grpSpPr bwMode="auto">
          <a:xfrm flipV="1">
            <a:off x="6373074" y="1125595"/>
            <a:ext cx="739929" cy="763583"/>
            <a:chOff x="1308" y="1009"/>
            <a:chExt cx="1001" cy="1033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sp>
          <p:nvSpPr>
            <p:cNvPr id="20" name="Freeform 5"/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" name="Freeform 6"/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" name="Freeform 7"/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" name="Freeform 8"/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" name="Freeform 9"/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" name="Freeform 10"/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" name="Freeform 13"/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30" name="Group 4"/>
          <p:cNvGrpSpPr>
            <a:grpSpLocks noChangeAspect="1"/>
          </p:cNvGrpSpPr>
          <p:nvPr/>
        </p:nvGrpSpPr>
        <p:grpSpPr bwMode="auto">
          <a:xfrm flipV="1">
            <a:off x="6386084" y="2550359"/>
            <a:ext cx="739929" cy="763583"/>
            <a:chOff x="1308" y="1009"/>
            <a:chExt cx="1001" cy="1033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sp>
          <p:nvSpPr>
            <p:cNvPr id="32" name="Freeform 5"/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" name="Freeform 6"/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" name="Freeform 7"/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" name="Freeform 8"/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" name="Freeform 9"/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" name="Freeform 10"/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" name="Freeform 11"/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" name="Freeform 12"/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" name="Freeform 13"/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55" name="Group 4"/>
          <p:cNvGrpSpPr>
            <a:grpSpLocks noChangeAspect="1"/>
          </p:cNvGrpSpPr>
          <p:nvPr/>
        </p:nvGrpSpPr>
        <p:grpSpPr bwMode="auto">
          <a:xfrm flipV="1">
            <a:off x="6386084" y="4041827"/>
            <a:ext cx="732153" cy="755559"/>
            <a:chOff x="1308" y="1009"/>
            <a:chExt cx="1001" cy="1033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sp>
          <p:nvSpPr>
            <p:cNvPr id="56" name="Freeform 5"/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6"/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7"/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8"/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9"/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10"/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11"/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12"/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13"/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5" name="椭圆 64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5445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0" grpId="0"/>
      <p:bldP spid="11" grpId="0" animBg="1"/>
      <p:bldP spid="12" grpId="0" animBg="1"/>
      <p:bldP spid="13" grpId="0"/>
      <p:bldP spid="15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1276270" y="-277091"/>
            <a:ext cx="3074057" cy="5844226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58" name="直接连接符 57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0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1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2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3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4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5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6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7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8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40" name="Freeform 34"/>
          <p:cNvSpPr>
            <a:spLocks noEditPoints="1"/>
          </p:cNvSpPr>
          <p:nvPr/>
        </p:nvSpPr>
        <p:spPr bwMode="auto">
          <a:xfrm>
            <a:off x="10889674" y="3778953"/>
            <a:ext cx="813742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5317687" y="3736357"/>
            <a:ext cx="5761532" cy="45999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 flipH="1">
            <a:off x="7221579" y="2902274"/>
            <a:ext cx="3857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听诊器系统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016268" y="2883155"/>
            <a:ext cx="841304" cy="841304"/>
            <a:chOff x="6016268" y="2883155"/>
            <a:chExt cx="841304" cy="841304"/>
          </a:xfrm>
        </p:grpSpPr>
        <p:sp>
          <p:nvSpPr>
            <p:cNvPr id="21" name="椭圆 20"/>
            <p:cNvSpPr/>
            <p:nvPr/>
          </p:nvSpPr>
          <p:spPr>
            <a:xfrm>
              <a:off x="6016268" y="2883155"/>
              <a:ext cx="841304" cy="841304"/>
            </a:xfrm>
            <a:prstGeom prst="ellipse">
              <a:avLst/>
            </a:prstGeom>
            <a:gradFill>
              <a:gsLst>
                <a:gs pos="0">
                  <a:srgbClr val="254E6B"/>
                </a:gs>
                <a:gs pos="100000">
                  <a:srgbClr val="1F3F57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 flipH="1">
              <a:off x="6058025" y="2940820"/>
              <a:ext cx="7860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CFCFC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1</a:t>
              </a:r>
              <a:endParaRPr lang="zh-CN" altLang="en-US" sz="7200" b="1" dirty="0">
                <a:solidFill>
                  <a:srgbClr val="FCFCFC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5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2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2027503" y="349400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整体设计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39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778238" y="1437071"/>
            <a:ext cx="9766078" cy="46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dirty="0">
                <a:solidFill>
                  <a:srgbClr val="254E6B"/>
                </a:solidFill>
              </a:rPr>
              <a:t>本系统主要由心电采集模块，单片机模块、数据传输模块构成。</a:t>
            </a:r>
            <a:endParaRPr lang="en-US" altLang="zh-CN" sz="2400" dirty="0">
              <a:solidFill>
                <a:srgbClr val="254E6B"/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C74C38D-56D9-46BD-9AAF-FA9423C51AD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21476" y="2243358"/>
            <a:ext cx="5932602" cy="4171092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569F0EC0-5C77-4C73-86F7-9566675FB934}"/>
              </a:ext>
            </a:extLst>
          </p:cNvPr>
          <p:cNvSpPr txBox="1"/>
          <p:nvPr/>
        </p:nvSpPr>
        <p:spPr>
          <a:xfrm>
            <a:off x="708600" y="2550448"/>
            <a:ext cx="56128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400" dirty="0">
                <a:solidFill>
                  <a:srgbClr val="254E6B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流程</a:t>
            </a:r>
            <a:endParaRPr lang="en-US" altLang="zh-CN" sz="2400" dirty="0">
              <a:solidFill>
                <a:srgbClr val="254E6B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>
              <a:buNone/>
            </a:pPr>
            <a:r>
              <a:rPr lang="zh-CN" altLang="en-US" sz="2000" dirty="0">
                <a:solidFill>
                  <a:srgbClr val="254E6B"/>
                </a:solidFill>
              </a:rPr>
              <a:t>心电传感器采集人体原始心电数据</a:t>
            </a:r>
            <a:r>
              <a:rPr lang="en-US" altLang="zh-CN" sz="2000" dirty="0">
                <a:solidFill>
                  <a:srgbClr val="254E6B"/>
                </a:solidFill>
              </a:rPr>
              <a:t>, </a:t>
            </a:r>
            <a:r>
              <a:rPr lang="zh-CN" altLang="en-US" sz="2000" dirty="0">
                <a:solidFill>
                  <a:srgbClr val="254E6B"/>
                </a:solidFill>
              </a:rPr>
              <a:t>单片机通过模数转换接口获取采集到的数据。之后单片机通过</a:t>
            </a:r>
            <a:r>
              <a:rPr lang="en-US" altLang="zh-CN" sz="2000" dirty="0">
                <a:solidFill>
                  <a:srgbClr val="254E6B"/>
                </a:solidFill>
              </a:rPr>
              <a:t>USART</a:t>
            </a:r>
            <a:r>
              <a:rPr lang="zh-CN" altLang="en-US" sz="2000" dirty="0">
                <a:solidFill>
                  <a:srgbClr val="254E6B"/>
                </a:solidFill>
              </a:rPr>
              <a:t>（串口）将数据传输给上位机，对接收到的数据进行处理分析，并传输到远程终端，存储、显示、监控，从而帮助用户实时监测心电状态</a:t>
            </a:r>
            <a:r>
              <a:rPr lang="en-US" altLang="zh-CN" sz="2000" dirty="0">
                <a:solidFill>
                  <a:srgbClr val="254E6B"/>
                </a:solidFill>
              </a:rPr>
              <a:t>,</a:t>
            </a:r>
            <a:r>
              <a:rPr lang="zh-CN" altLang="en-US" sz="2000" dirty="0">
                <a:solidFill>
                  <a:srgbClr val="254E6B"/>
                </a:solidFill>
              </a:rPr>
              <a:t>了解健康状况。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345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2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2027503" y="349400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移动医疗设备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—</a:t>
            </a: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听诊器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39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8277C9C-BFE4-4A7A-9F3A-D1668B4D8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67" y="2016987"/>
            <a:ext cx="9075704" cy="419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464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2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2027503" y="349400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功能特性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39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5"/>
          <p:cNvSpPr>
            <a:spLocks noEditPoints="1"/>
          </p:cNvSpPr>
          <p:nvPr/>
        </p:nvSpPr>
        <p:spPr bwMode="auto">
          <a:xfrm rot="16200000">
            <a:off x="2846761" y="2524469"/>
            <a:ext cx="2924639" cy="1809064"/>
          </a:xfrm>
          <a:custGeom>
            <a:avLst/>
            <a:gdLst>
              <a:gd name="T0" fmla="*/ 422 w 572"/>
              <a:gd name="T1" fmla="*/ 251 h 254"/>
              <a:gd name="T2" fmla="*/ 415 w 572"/>
              <a:gd name="T3" fmla="*/ 17 h 254"/>
              <a:gd name="T4" fmla="*/ 381 w 572"/>
              <a:gd name="T5" fmla="*/ 92 h 254"/>
              <a:gd name="T6" fmla="*/ 31 w 572"/>
              <a:gd name="T7" fmla="*/ 34 h 254"/>
              <a:gd name="T8" fmla="*/ 43 w 572"/>
              <a:gd name="T9" fmla="*/ 224 h 254"/>
              <a:gd name="T10" fmla="*/ 203 w 572"/>
              <a:gd name="T11" fmla="*/ 174 h 254"/>
              <a:gd name="T12" fmla="*/ 52 w 572"/>
              <a:gd name="T13" fmla="*/ 141 h 254"/>
              <a:gd name="T14" fmla="*/ 57 w 572"/>
              <a:gd name="T15" fmla="*/ 132 h 254"/>
              <a:gd name="T16" fmla="*/ 127 w 572"/>
              <a:gd name="T17" fmla="*/ 173 h 254"/>
              <a:gd name="T18" fmla="*/ 103 w 572"/>
              <a:gd name="T19" fmla="*/ 187 h 254"/>
              <a:gd name="T20" fmla="*/ 59 w 572"/>
              <a:gd name="T21" fmla="*/ 77 h 254"/>
              <a:gd name="T22" fmla="*/ 94 w 572"/>
              <a:gd name="T23" fmla="*/ 79 h 254"/>
              <a:gd name="T24" fmla="*/ 191 w 572"/>
              <a:gd name="T25" fmla="*/ 155 h 254"/>
              <a:gd name="T26" fmla="*/ 228 w 572"/>
              <a:gd name="T27" fmla="*/ 167 h 254"/>
              <a:gd name="T28" fmla="*/ 248 w 572"/>
              <a:gd name="T29" fmla="*/ 166 h 254"/>
              <a:gd name="T30" fmla="*/ 298 w 572"/>
              <a:gd name="T31" fmla="*/ 127 h 254"/>
              <a:gd name="T32" fmla="*/ 334 w 572"/>
              <a:gd name="T33" fmla="*/ 165 h 254"/>
              <a:gd name="T34" fmla="*/ 421 w 572"/>
              <a:gd name="T35" fmla="*/ 245 h 254"/>
              <a:gd name="T36" fmla="*/ 439 w 572"/>
              <a:gd name="T37" fmla="*/ 234 h 254"/>
              <a:gd name="T38" fmla="*/ 492 w 572"/>
              <a:gd name="T39" fmla="*/ 190 h 254"/>
              <a:gd name="T40" fmla="*/ 514 w 572"/>
              <a:gd name="T41" fmla="*/ 181 h 254"/>
              <a:gd name="T42" fmla="*/ 558 w 572"/>
              <a:gd name="T43" fmla="*/ 148 h 254"/>
              <a:gd name="T44" fmla="*/ 501 w 572"/>
              <a:gd name="T45" fmla="*/ 84 h 254"/>
              <a:gd name="T46" fmla="*/ 427 w 572"/>
              <a:gd name="T47" fmla="*/ 28 h 254"/>
              <a:gd name="T48" fmla="*/ 449 w 572"/>
              <a:gd name="T49" fmla="*/ 54 h 254"/>
              <a:gd name="T50" fmla="*/ 421 w 572"/>
              <a:gd name="T51" fmla="*/ 90 h 254"/>
              <a:gd name="T52" fmla="*/ 555 w 572"/>
              <a:gd name="T53" fmla="*/ 151 h 254"/>
              <a:gd name="T54" fmla="*/ 533 w 572"/>
              <a:gd name="T55" fmla="*/ 167 h 254"/>
              <a:gd name="T56" fmla="*/ 498 w 572"/>
              <a:gd name="T57" fmla="*/ 128 h 254"/>
              <a:gd name="T58" fmla="*/ 442 w 572"/>
              <a:gd name="T59" fmla="*/ 114 h 254"/>
              <a:gd name="T60" fmla="*/ 426 w 572"/>
              <a:gd name="T61" fmla="*/ 118 h 254"/>
              <a:gd name="T62" fmla="*/ 426 w 572"/>
              <a:gd name="T63" fmla="*/ 118 h 254"/>
              <a:gd name="T64" fmla="*/ 405 w 572"/>
              <a:gd name="T65" fmla="*/ 116 h 254"/>
              <a:gd name="T66" fmla="*/ 334 w 572"/>
              <a:gd name="T67" fmla="*/ 98 h 254"/>
              <a:gd name="T68" fmla="*/ 372 w 572"/>
              <a:gd name="T69" fmla="*/ 110 h 254"/>
              <a:gd name="T70" fmla="*/ 418 w 572"/>
              <a:gd name="T71" fmla="*/ 141 h 254"/>
              <a:gd name="T72" fmla="*/ 478 w 572"/>
              <a:gd name="T73" fmla="*/ 197 h 254"/>
              <a:gd name="T74" fmla="*/ 468 w 572"/>
              <a:gd name="T75" fmla="*/ 191 h 254"/>
              <a:gd name="T76" fmla="*/ 428 w 572"/>
              <a:gd name="T77" fmla="*/ 206 h 254"/>
              <a:gd name="T78" fmla="*/ 466 w 572"/>
              <a:gd name="T79" fmla="*/ 213 h 254"/>
              <a:gd name="T80" fmla="*/ 420 w 572"/>
              <a:gd name="T81" fmla="*/ 168 h 254"/>
              <a:gd name="T82" fmla="*/ 304 w 572"/>
              <a:gd name="T83" fmla="*/ 100 h 254"/>
              <a:gd name="T84" fmla="*/ 299 w 572"/>
              <a:gd name="T85" fmla="*/ 109 h 254"/>
              <a:gd name="T86" fmla="*/ 424 w 572"/>
              <a:gd name="T87" fmla="*/ 187 h 254"/>
              <a:gd name="T88" fmla="*/ 298 w 572"/>
              <a:gd name="T89" fmla="*/ 112 h 254"/>
              <a:gd name="T90" fmla="*/ 232 w 572"/>
              <a:gd name="T91" fmla="*/ 91 h 254"/>
              <a:gd name="T92" fmla="*/ 230 w 572"/>
              <a:gd name="T93" fmla="*/ 95 h 254"/>
              <a:gd name="T94" fmla="*/ 258 w 572"/>
              <a:gd name="T95" fmla="*/ 159 h 254"/>
              <a:gd name="T96" fmla="*/ 295 w 572"/>
              <a:gd name="T97" fmla="*/ 158 h 254"/>
              <a:gd name="T98" fmla="*/ 185 w 572"/>
              <a:gd name="T99" fmla="*/ 82 h 254"/>
              <a:gd name="T100" fmla="*/ 188 w 572"/>
              <a:gd name="T101" fmla="*/ 92 h 254"/>
              <a:gd name="T102" fmla="*/ 234 w 572"/>
              <a:gd name="T103" fmla="*/ 147 h 254"/>
              <a:gd name="T104" fmla="*/ 122 w 572"/>
              <a:gd name="T105" fmla="*/ 66 h 254"/>
              <a:gd name="T106" fmla="*/ 118 w 572"/>
              <a:gd name="T107" fmla="*/ 69 h 254"/>
              <a:gd name="T108" fmla="*/ 62 w 572"/>
              <a:gd name="T109" fmla="*/ 42 h 254"/>
              <a:gd name="T110" fmla="*/ 41 w 572"/>
              <a:gd name="T111" fmla="*/ 41 h 254"/>
              <a:gd name="T112" fmla="*/ 96 w 572"/>
              <a:gd name="T113" fmla="*/ 93 h 254"/>
              <a:gd name="T114" fmla="*/ 58 w 572"/>
              <a:gd name="T115" fmla="*/ 179 h 254"/>
              <a:gd name="T116" fmla="*/ 79 w 572"/>
              <a:gd name="T117" fmla="*/ 188 h 254"/>
              <a:gd name="T118" fmla="*/ 70 w 572"/>
              <a:gd name="T119" fmla="*/ 201 h 254"/>
              <a:gd name="T120" fmla="*/ 51 w 572"/>
              <a:gd name="T121" fmla="*/ 207 h 254"/>
              <a:gd name="T122" fmla="*/ 63 w 572"/>
              <a:gd name="T123" fmla="*/ 205 h 254"/>
              <a:gd name="T124" fmla="*/ 32 w 572"/>
              <a:gd name="T125" fmla="*/ 205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5"/>
          <p:cNvSpPr>
            <a:spLocks noEditPoints="1"/>
          </p:cNvSpPr>
          <p:nvPr/>
        </p:nvSpPr>
        <p:spPr bwMode="auto">
          <a:xfrm rot="16200000">
            <a:off x="5993124" y="2570542"/>
            <a:ext cx="2924639" cy="1809064"/>
          </a:xfrm>
          <a:custGeom>
            <a:avLst/>
            <a:gdLst>
              <a:gd name="T0" fmla="*/ 422 w 572"/>
              <a:gd name="T1" fmla="*/ 251 h 254"/>
              <a:gd name="T2" fmla="*/ 415 w 572"/>
              <a:gd name="T3" fmla="*/ 17 h 254"/>
              <a:gd name="T4" fmla="*/ 381 w 572"/>
              <a:gd name="T5" fmla="*/ 92 h 254"/>
              <a:gd name="T6" fmla="*/ 31 w 572"/>
              <a:gd name="T7" fmla="*/ 34 h 254"/>
              <a:gd name="T8" fmla="*/ 43 w 572"/>
              <a:gd name="T9" fmla="*/ 224 h 254"/>
              <a:gd name="T10" fmla="*/ 203 w 572"/>
              <a:gd name="T11" fmla="*/ 174 h 254"/>
              <a:gd name="T12" fmla="*/ 52 w 572"/>
              <a:gd name="T13" fmla="*/ 141 h 254"/>
              <a:gd name="T14" fmla="*/ 57 w 572"/>
              <a:gd name="T15" fmla="*/ 132 h 254"/>
              <a:gd name="T16" fmla="*/ 127 w 572"/>
              <a:gd name="T17" fmla="*/ 173 h 254"/>
              <a:gd name="T18" fmla="*/ 103 w 572"/>
              <a:gd name="T19" fmla="*/ 187 h 254"/>
              <a:gd name="T20" fmla="*/ 59 w 572"/>
              <a:gd name="T21" fmla="*/ 77 h 254"/>
              <a:gd name="T22" fmla="*/ 94 w 572"/>
              <a:gd name="T23" fmla="*/ 79 h 254"/>
              <a:gd name="T24" fmla="*/ 191 w 572"/>
              <a:gd name="T25" fmla="*/ 155 h 254"/>
              <a:gd name="T26" fmla="*/ 228 w 572"/>
              <a:gd name="T27" fmla="*/ 167 h 254"/>
              <a:gd name="T28" fmla="*/ 248 w 572"/>
              <a:gd name="T29" fmla="*/ 166 h 254"/>
              <a:gd name="T30" fmla="*/ 298 w 572"/>
              <a:gd name="T31" fmla="*/ 127 h 254"/>
              <a:gd name="T32" fmla="*/ 334 w 572"/>
              <a:gd name="T33" fmla="*/ 165 h 254"/>
              <a:gd name="T34" fmla="*/ 421 w 572"/>
              <a:gd name="T35" fmla="*/ 245 h 254"/>
              <a:gd name="T36" fmla="*/ 439 w 572"/>
              <a:gd name="T37" fmla="*/ 234 h 254"/>
              <a:gd name="T38" fmla="*/ 492 w 572"/>
              <a:gd name="T39" fmla="*/ 190 h 254"/>
              <a:gd name="T40" fmla="*/ 514 w 572"/>
              <a:gd name="T41" fmla="*/ 181 h 254"/>
              <a:gd name="T42" fmla="*/ 558 w 572"/>
              <a:gd name="T43" fmla="*/ 148 h 254"/>
              <a:gd name="T44" fmla="*/ 501 w 572"/>
              <a:gd name="T45" fmla="*/ 84 h 254"/>
              <a:gd name="T46" fmla="*/ 427 w 572"/>
              <a:gd name="T47" fmla="*/ 28 h 254"/>
              <a:gd name="T48" fmla="*/ 449 w 572"/>
              <a:gd name="T49" fmla="*/ 54 h 254"/>
              <a:gd name="T50" fmla="*/ 421 w 572"/>
              <a:gd name="T51" fmla="*/ 90 h 254"/>
              <a:gd name="T52" fmla="*/ 555 w 572"/>
              <a:gd name="T53" fmla="*/ 151 h 254"/>
              <a:gd name="T54" fmla="*/ 533 w 572"/>
              <a:gd name="T55" fmla="*/ 167 h 254"/>
              <a:gd name="T56" fmla="*/ 498 w 572"/>
              <a:gd name="T57" fmla="*/ 128 h 254"/>
              <a:gd name="T58" fmla="*/ 442 w 572"/>
              <a:gd name="T59" fmla="*/ 114 h 254"/>
              <a:gd name="T60" fmla="*/ 426 w 572"/>
              <a:gd name="T61" fmla="*/ 118 h 254"/>
              <a:gd name="T62" fmla="*/ 426 w 572"/>
              <a:gd name="T63" fmla="*/ 118 h 254"/>
              <a:gd name="T64" fmla="*/ 405 w 572"/>
              <a:gd name="T65" fmla="*/ 116 h 254"/>
              <a:gd name="T66" fmla="*/ 334 w 572"/>
              <a:gd name="T67" fmla="*/ 98 h 254"/>
              <a:gd name="T68" fmla="*/ 372 w 572"/>
              <a:gd name="T69" fmla="*/ 110 h 254"/>
              <a:gd name="T70" fmla="*/ 418 w 572"/>
              <a:gd name="T71" fmla="*/ 141 h 254"/>
              <a:gd name="T72" fmla="*/ 478 w 572"/>
              <a:gd name="T73" fmla="*/ 197 h 254"/>
              <a:gd name="T74" fmla="*/ 468 w 572"/>
              <a:gd name="T75" fmla="*/ 191 h 254"/>
              <a:gd name="T76" fmla="*/ 428 w 572"/>
              <a:gd name="T77" fmla="*/ 206 h 254"/>
              <a:gd name="T78" fmla="*/ 466 w 572"/>
              <a:gd name="T79" fmla="*/ 213 h 254"/>
              <a:gd name="T80" fmla="*/ 420 w 572"/>
              <a:gd name="T81" fmla="*/ 168 h 254"/>
              <a:gd name="T82" fmla="*/ 304 w 572"/>
              <a:gd name="T83" fmla="*/ 100 h 254"/>
              <a:gd name="T84" fmla="*/ 299 w 572"/>
              <a:gd name="T85" fmla="*/ 109 h 254"/>
              <a:gd name="T86" fmla="*/ 424 w 572"/>
              <a:gd name="T87" fmla="*/ 187 h 254"/>
              <a:gd name="T88" fmla="*/ 298 w 572"/>
              <a:gd name="T89" fmla="*/ 112 h 254"/>
              <a:gd name="T90" fmla="*/ 232 w 572"/>
              <a:gd name="T91" fmla="*/ 91 h 254"/>
              <a:gd name="T92" fmla="*/ 230 w 572"/>
              <a:gd name="T93" fmla="*/ 95 h 254"/>
              <a:gd name="T94" fmla="*/ 258 w 572"/>
              <a:gd name="T95" fmla="*/ 159 h 254"/>
              <a:gd name="T96" fmla="*/ 295 w 572"/>
              <a:gd name="T97" fmla="*/ 158 h 254"/>
              <a:gd name="T98" fmla="*/ 185 w 572"/>
              <a:gd name="T99" fmla="*/ 82 h 254"/>
              <a:gd name="T100" fmla="*/ 188 w 572"/>
              <a:gd name="T101" fmla="*/ 92 h 254"/>
              <a:gd name="T102" fmla="*/ 234 w 572"/>
              <a:gd name="T103" fmla="*/ 147 h 254"/>
              <a:gd name="T104" fmla="*/ 122 w 572"/>
              <a:gd name="T105" fmla="*/ 66 h 254"/>
              <a:gd name="T106" fmla="*/ 118 w 572"/>
              <a:gd name="T107" fmla="*/ 69 h 254"/>
              <a:gd name="T108" fmla="*/ 62 w 572"/>
              <a:gd name="T109" fmla="*/ 42 h 254"/>
              <a:gd name="T110" fmla="*/ 41 w 572"/>
              <a:gd name="T111" fmla="*/ 41 h 254"/>
              <a:gd name="T112" fmla="*/ 96 w 572"/>
              <a:gd name="T113" fmla="*/ 93 h 254"/>
              <a:gd name="T114" fmla="*/ 58 w 572"/>
              <a:gd name="T115" fmla="*/ 179 h 254"/>
              <a:gd name="T116" fmla="*/ 79 w 572"/>
              <a:gd name="T117" fmla="*/ 188 h 254"/>
              <a:gd name="T118" fmla="*/ 70 w 572"/>
              <a:gd name="T119" fmla="*/ 201 h 254"/>
              <a:gd name="T120" fmla="*/ 51 w 572"/>
              <a:gd name="T121" fmla="*/ 207 h 254"/>
              <a:gd name="T122" fmla="*/ 63 w 572"/>
              <a:gd name="T123" fmla="*/ 205 h 254"/>
              <a:gd name="T124" fmla="*/ 32 w 572"/>
              <a:gd name="T125" fmla="*/ 205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文本框 21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3832026" y="5024100"/>
            <a:ext cx="954107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254E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便捷性</a:t>
            </a:r>
            <a:endParaRPr lang="en-US" altLang="zh-CN" sz="2000" dirty="0">
              <a:solidFill>
                <a:srgbClr val="254E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6978389" y="5084149"/>
            <a:ext cx="954107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254E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实时性</a:t>
            </a:r>
            <a:endParaRPr lang="en-US" altLang="zh-CN" sz="2000" dirty="0">
              <a:solidFill>
                <a:srgbClr val="254E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43154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decel="3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36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1276270" y="-277091"/>
            <a:ext cx="3074057" cy="5844226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58" name="直接连接符 57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0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1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2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3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4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5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6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7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8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40" name="Freeform 34"/>
          <p:cNvSpPr>
            <a:spLocks noEditPoints="1"/>
          </p:cNvSpPr>
          <p:nvPr/>
        </p:nvSpPr>
        <p:spPr bwMode="auto">
          <a:xfrm>
            <a:off x="10889674" y="3778953"/>
            <a:ext cx="813742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5317687" y="3736357"/>
            <a:ext cx="5761532" cy="45999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 flipH="1">
            <a:off x="7221579" y="2902274"/>
            <a:ext cx="3857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硬件系统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016268" y="2883155"/>
            <a:ext cx="841304" cy="841304"/>
            <a:chOff x="6016268" y="2883155"/>
            <a:chExt cx="841304" cy="841304"/>
          </a:xfrm>
        </p:grpSpPr>
        <p:sp>
          <p:nvSpPr>
            <p:cNvPr id="21" name="椭圆 20"/>
            <p:cNvSpPr/>
            <p:nvPr/>
          </p:nvSpPr>
          <p:spPr>
            <a:xfrm>
              <a:off x="6016268" y="2883155"/>
              <a:ext cx="841304" cy="841304"/>
            </a:xfrm>
            <a:prstGeom prst="ellipse">
              <a:avLst/>
            </a:prstGeom>
            <a:gradFill>
              <a:gsLst>
                <a:gs pos="0">
                  <a:srgbClr val="254E6B"/>
                </a:gs>
                <a:gs pos="100000">
                  <a:srgbClr val="1F3F57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 flipH="1">
              <a:off x="6058025" y="2940820"/>
              <a:ext cx="7860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rgbClr val="FCFCFC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2</a:t>
              </a:r>
              <a:endParaRPr lang="zh-CN" altLang="en-US" sz="7200" b="1" dirty="0">
                <a:solidFill>
                  <a:srgbClr val="FCFCFC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66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2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2027503" y="349400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传感器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39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0DEC0A9-AE77-4049-B13F-9B43693768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9" t="33994" r="53075" b="-1"/>
          <a:stretch/>
        </p:blipFill>
        <p:spPr>
          <a:xfrm>
            <a:off x="1284697" y="2243358"/>
            <a:ext cx="3807689" cy="3140179"/>
          </a:xfrm>
          <a:prstGeom prst="rect">
            <a:avLst/>
          </a:prstGeom>
        </p:spPr>
      </p:pic>
      <p:sp>
        <p:nvSpPr>
          <p:cNvPr id="2176" name="文本框 2175">
            <a:extLst>
              <a:ext uri="{FF2B5EF4-FFF2-40B4-BE49-F238E27FC236}">
                <a16:creationId xmlns:a16="http://schemas.microsoft.com/office/drawing/2014/main" id="{57F3724D-5D54-4ED4-98BF-7B918A38D57F}"/>
              </a:ext>
            </a:extLst>
          </p:cNvPr>
          <p:cNvSpPr txBox="1"/>
          <p:nvPr/>
        </p:nvSpPr>
        <p:spPr>
          <a:xfrm>
            <a:off x="5748780" y="2211941"/>
            <a:ext cx="5525678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/>
              <a:t>CM-01B</a:t>
            </a:r>
            <a:r>
              <a:rPr lang="zh-CN" altLang="en-US" sz="3200" b="1" dirty="0"/>
              <a:t>振动传感器</a:t>
            </a:r>
            <a:endParaRPr lang="en-US" altLang="zh-CN" sz="3200" b="1" dirty="0"/>
          </a:p>
          <a:p>
            <a:endParaRPr lang="en-US" altLang="zh-CN" dirty="0"/>
          </a:p>
          <a:p>
            <a:r>
              <a:rPr lang="zh-CN" altLang="en-US" sz="2400" dirty="0"/>
              <a:t>由灵敏度好，性能稳定的压电薄膜结合一个低噪音的前置放大器电路组成，能以缓冲输出的方式获取声音和振动信号，将外部的噪音干扰降到最低，当产品中间的橡胶垫接收到振动信号的时候，能输出一个高灵敏度的信号。</a:t>
            </a:r>
          </a:p>
        </p:txBody>
      </p:sp>
    </p:spTree>
    <p:extLst>
      <p:ext uri="{BB962C8B-B14F-4D97-AF65-F5344CB8AC3E}">
        <p14:creationId xmlns:p14="http://schemas.microsoft.com/office/powerpoint/2010/main" val="15705425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2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2027503" y="349400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ea typeface="方正静蕾简体" panose="02000000000000000000" pitchFamily="2" charset="-122"/>
              </a:rPr>
              <a:t>信号处理电路</a:t>
            </a: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39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6" name="文本框 2175">
            <a:extLst>
              <a:ext uri="{FF2B5EF4-FFF2-40B4-BE49-F238E27FC236}">
                <a16:creationId xmlns:a16="http://schemas.microsoft.com/office/drawing/2014/main" id="{57F3724D-5D54-4ED4-98BF-7B918A38D57F}"/>
              </a:ext>
            </a:extLst>
          </p:cNvPr>
          <p:cNvSpPr txBox="1"/>
          <p:nvPr/>
        </p:nvSpPr>
        <p:spPr>
          <a:xfrm>
            <a:off x="5874619" y="2186499"/>
            <a:ext cx="5525678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功能</a:t>
            </a:r>
            <a:endParaRPr lang="en-US" altLang="zh-CN" sz="2400" b="1" dirty="0"/>
          </a:p>
          <a:p>
            <a:r>
              <a:rPr lang="zh-CN" altLang="en-US" sz="2400" dirty="0"/>
              <a:t>电压信号放大</a:t>
            </a:r>
            <a:br>
              <a:rPr lang="zh-CN" altLang="en-US" sz="2400" dirty="0"/>
            </a:br>
            <a:r>
              <a:rPr lang="zh-CN" altLang="en-US" sz="2400" dirty="0"/>
              <a:t>音频信号放大</a:t>
            </a:r>
            <a:br>
              <a:rPr lang="zh-CN" altLang="en-US" sz="2400" dirty="0"/>
            </a:br>
            <a:r>
              <a:rPr lang="zh-CN" altLang="en-US" sz="2400" dirty="0"/>
              <a:t>中小功率驱动放大</a:t>
            </a:r>
            <a:endParaRPr lang="en-US" altLang="zh-CN" sz="2400" dirty="0"/>
          </a:p>
          <a:p>
            <a:endParaRPr lang="en-US" altLang="zh-CN" sz="2400" dirty="0"/>
          </a:p>
          <a:p>
            <a:br>
              <a:rPr lang="zh-CN" altLang="en-US" sz="2400" dirty="0"/>
            </a:br>
            <a:r>
              <a:rPr lang="zh-CN" altLang="en-US" sz="2400" b="1" dirty="0"/>
              <a:t>特性</a:t>
            </a:r>
            <a:br>
              <a:rPr lang="zh-CN" altLang="en-US" sz="2400" dirty="0"/>
            </a:br>
            <a:r>
              <a:rPr lang="zh-CN" altLang="en-US" sz="2400" dirty="0"/>
              <a:t>频带宽</a:t>
            </a:r>
            <a:br>
              <a:rPr lang="zh-CN" altLang="en-US" sz="2400" dirty="0"/>
            </a:br>
            <a:r>
              <a:rPr lang="zh-CN" altLang="en-US" sz="2400" dirty="0"/>
              <a:t>灵敏度高</a:t>
            </a:r>
            <a:br>
              <a:rPr lang="zh-CN" altLang="en-US" sz="2400" dirty="0"/>
            </a:br>
            <a:r>
              <a:rPr lang="zh-CN" altLang="en-US" sz="2400" dirty="0"/>
              <a:t>抗冲击性能良好</a:t>
            </a:r>
            <a:br>
              <a:rPr lang="zh-CN" altLang="en-US" sz="800" dirty="0"/>
            </a:br>
            <a:endParaRPr lang="zh-CN" altLang="en-US" sz="8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8F03C50-B1ED-4750-9D59-75232A239A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6" t="9807" r="11905" b="58175"/>
          <a:stretch/>
        </p:blipFill>
        <p:spPr>
          <a:xfrm>
            <a:off x="1259374" y="2108274"/>
            <a:ext cx="3988901" cy="202861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56BA969-AEA1-42B9-9329-9C3D4B39F39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52" r="15926" b="43717"/>
          <a:stretch/>
        </p:blipFill>
        <p:spPr>
          <a:xfrm>
            <a:off x="1387929" y="4240913"/>
            <a:ext cx="3460948" cy="198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84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灯泡答辩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500</Words>
  <Application>Microsoft Office PowerPoint</Application>
  <PresentationFormat>宽屏</PresentationFormat>
  <Paragraphs>68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方正静蕾简体</vt:lpstr>
      <vt:lpstr>华文隶书</vt:lpstr>
      <vt:lpstr>微软雅黑</vt:lpstr>
      <vt:lpstr>幼圆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westwine</cp:lastModifiedBy>
  <cp:revision>52</cp:revision>
  <dcterms:created xsi:type="dcterms:W3CDTF">2017-04-05T16:21:43Z</dcterms:created>
  <dcterms:modified xsi:type="dcterms:W3CDTF">2021-01-10T15:28:00Z</dcterms:modified>
</cp:coreProperties>
</file>