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257" r:id="rId5"/>
    <p:sldId id="258" r:id="rId6"/>
    <p:sldId id="298" r:id="rId7"/>
    <p:sldId id="310" r:id="rId8"/>
    <p:sldId id="313" r:id="rId9"/>
    <p:sldId id="316" r:id="rId10"/>
    <p:sldId id="259"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F41"/>
    <a:srgbClr val="FBB0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p:normalViewPr>
  <p:slideViewPr>
    <p:cSldViewPr snapToGrid="0" showGuides="1">
      <p:cViewPr varScale="1">
        <p:scale>
          <a:sx n="136" d="100"/>
          <a:sy n="136" d="100"/>
        </p:scale>
        <p:origin x="232" y="72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32FCE64-6F1D-4F57-965F-C2124A1F6CAA}"/>
              </a:ext>
            </a:extLst>
          </p:cNvPr>
          <p:cNvSpPr>
            <a:spLocks noGrp="1"/>
          </p:cNvSpPr>
          <p:nvPr>
            <p:ph type="pic" idx="15" hasCustomPrompt="1"/>
          </p:nvPr>
        </p:nvSpPr>
        <p:spPr>
          <a:xfrm>
            <a:off x="448492" y="1874586"/>
            <a:ext cx="11295017" cy="272353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8E8D4DF9-AB27-4BFA-B8F3-B5A4BAE366DC}"/>
              </a:ext>
            </a:extLst>
          </p:cNvPr>
          <p:cNvSpPr/>
          <p:nvPr userDrawn="1"/>
        </p:nvSpPr>
        <p:spPr>
          <a:xfrm>
            <a:off x="5553075" y="319737"/>
            <a:ext cx="6294726" cy="6294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ircle: Hollow 12">
            <a:extLst>
              <a:ext uri="{FF2B5EF4-FFF2-40B4-BE49-F238E27FC236}">
                <a16:creationId xmlns:a16="http://schemas.microsoft.com/office/drawing/2014/main" id="{6AAC4FD0-A05F-49DE-B603-5B07343EE3B7}"/>
              </a:ext>
            </a:extLst>
          </p:cNvPr>
          <p:cNvSpPr>
            <a:spLocks noChangeAspect="1"/>
          </p:cNvSpPr>
          <p:nvPr userDrawn="1"/>
        </p:nvSpPr>
        <p:spPr>
          <a:xfrm>
            <a:off x="5408598" y="143934"/>
            <a:ext cx="6583680" cy="6583680"/>
          </a:xfrm>
          <a:prstGeom prst="donut">
            <a:avLst>
              <a:gd name="adj" fmla="val 6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Picture Placeholder 10">
            <a:extLst>
              <a:ext uri="{FF2B5EF4-FFF2-40B4-BE49-F238E27FC236}">
                <a16:creationId xmlns:a16="http://schemas.microsoft.com/office/drawing/2014/main" id="{CFAEB202-273C-434A-B97E-CEE50752E6F0}"/>
              </a:ext>
            </a:extLst>
          </p:cNvPr>
          <p:cNvSpPr>
            <a:spLocks noGrp="1"/>
          </p:cNvSpPr>
          <p:nvPr>
            <p:ph type="pic" idx="19" hasCustomPrompt="1"/>
          </p:nvPr>
        </p:nvSpPr>
        <p:spPr>
          <a:xfrm>
            <a:off x="8799375" y="1914017"/>
            <a:ext cx="2941201" cy="4085102"/>
          </a:xfrm>
          <a:custGeom>
            <a:avLst/>
            <a:gdLst>
              <a:gd name="connsiteX0" fmla="*/ 2588032 w 3030428"/>
              <a:gd name="connsiteY0" fmla="*/ 0 h 4209032"/>
              <a:gd name="connsiteX1" fmla="*/ 2600644 w 3030428"/>
              <a:gd name="connsiteY1" fmla="*/ 19372 h 4209032"/>
              <a:gd name="connsiteX2" fmla="*/ 2720921 w 3030428"/>
              <a:gd name="connsiteY2" fmla="*/ 2958328 h 4209032"/>
              <a:gd name="connsiteX3" fmla="*/ 1733790 w 3030428"/>
              <a:gd name="connsiteY3" fmla="*/ 4140387 h 4209032"/>
              <a:gd name="connsiteX4" fmla="*/ 1628348 w 3030428"/>
              <a:gd name="connsiteY4" fmla="*/ 4209032 h 4209032"/>
              <a:gd name="connsiteX5" fmla="*/ 0 w 3030428"/>
              <a:gd name="connsiteY5" fmla="*/ 1619391 h 420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0428" h="4209032">
                <a:moveTo>
                  <a:pt x="2588032" y="0"/>
                </a:moveTo>
                <a:lnTo>
                  <a:pt x="2600644" y="19372"/>
                </a:lnTo>
                <a:cubicBezTo>
                  <a:pt x="3107939" y="887445"/>
                  <a:pt x="3189003" y="1983805"/>
                  <a:pt x="2720921" y="2958328"/>
                </a:cubicBezTo>
                <a:cubicBezTo>
                  <a:pt x="2486880" y="3445590"/>
                  <a:pt x="2143248" y="3844731"/>
                  <a:pt x="1733790" y="4140387"/>
                </a:cubicBezTo>
                <a:lnTo>
                  <a:pt x="1628348" y="4209032"/>
                </a:lnTo>
                <a:lnTo>
                  <a:pt x="0" y="161939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marL="0" lvl="0" algn="ctr"/>
            <a:r>
              <a:rPr lang="en-US" altLang="ko-KR" dirty="0"/>
              <a:t>Place Your Picture Here </a:t>
            </a:r>
          </a:p>
          <a:p>
            <a:pPr marL="0" lvl="0" algn="ctr"/>
            <a:r>
              <a:rPr lang="en-US" altLang="ko-KR" dirty="0"/>
              <a:t>and send to back</a:t>
            </a:r>
            <a:endParaRPr lang="ko-KR" altLang="en-US" dirty="0"/>
          </a:p>
        </p:txBody>
      </p:sp>
      <p:sp>
        <p:nvSpPr>
          <p:cNvPr id="3" name="Picture Placeholder 16">
            <a:extLst>
              <a:ext uri="{FF2B5EF4-FFF2-40B4-BE49-F238E27FC236}">
                <a16:creationId xmlns:a16="http://schemas.microsoft.com/office/drawing/2014/main" id="{8575046F-3041-46AF-B8DE-A05E27BF58BE}"/>
              </a:ext>
            </a:extLst>
          </p:cNvPr>
          <p:cNvSpPr>
            <a:spLocks noGrp="1"/>
          </p:cNvSpPr>
          <p:nvPr>
            <p:ph type="pic" sz="quarter" idx="15" hasCustomPrompt="1"/>
          </p:nvPr>
        </p:nvSpPr>
        <p:spPr>
          <a:xfrm>
            <a:off x="6172200" y="3578791"/>
            <a:ext cx="4088534" cy="2940422"/>
          </a:xfrm>
          <a:custGeom>
            <a:avLst/>
            <a:gdLst>
              <a:gd name="connsiteX0" fmla="*/ 2587894 w 4212569"/>
              <a:gd name="connsiteY0" fmla="*/ 0 h 3029626"/>
              <a:gd name="connsiteX1" fmla="*/ 4212569 w 4212569"/>
              <a:gd name="connsiteY1" fmla="*/ 2581665 h 3029626"/>
              <a:gd name="connsiteX2" fmla="*/ 4097442 w 4212569"/>
              <a:gd name="connsiteY2" fmla="*/ 2651607 h 3029626"/>
              <a:gd name="connsiteX3" fmla="*/ 2604529 w 4212569"/>
              <a:gd name="connsiteY3" fmla="*/ 3029626 h 3029626"/>
              <a:gd name="connsiteX4" fmla="*/ 7398 w 4212569"/>
              <a:gd name="connsiteY4" fmla="*/ 1648743 h 3029626"/>
              <a:gd name="connsiteX5" fmla="*/ 0 w 4212569"/>
              <a:gd name="connsiteY5" fmla="*/ 1636566 h 302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2569" h="3029626">
                <a:moveTo>
                  <a:pt x="2587894" y="0"/>
                </a:moveTo>
                <a:lnTo>
                  <a:pt x="4212569" y="2581665"/>
                </a:lnTo>
                <a:lnTo>
                  <a:pt x="4097442" y="2651607"/>
                </a:lnTo>
                <a:cubicBezTo>
                  <a:pt x="3653654" y="2892687"/>
                  <a:pt x="3145083" y="3029626"/>
                  <a:pt x="2604529" y="3029626"/>
                </a:cubicBezTo>
                <a:cubicBezTo>
                  <a:pt x="1523420" y="3029626"/>
                  <a:pt x="570247" y="2481869"/>
                  <a:pt x="7398" y="1648743"/>
                </a:cubicBezTo>
                <a:lnTo>
                  <a:pt x="0" y="1636566"/>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t>
            </a:r>
          </a:p>
          <a:p>
            <a:pPr marL="0" lvl="0" algn="ctr"/>
            <a:r>
              <a:rPr lang="en-US" altLang="ko-KR" dirty="0"/>
              <a:t>and send to back</a:t>
            </a:r>
            <a:endParaRPr lang="ko-KR" altLang="en-US" dirty="0"/>
          </a:p>
        </p:txBody>
      </p:sp>
      <p:sp>
        <p:nvSpPr>
          <p:cNvPr id="4" name="Picture Placeholder 14">
            <a:extLst>
              <a:ext uri="{FF2B5EF4-FFF2-40B4-BE49-F238E27FC236}">
                <a16:creationId xmlns:a16="http://schemas.microsoft.com/office/drawing/2014/main" id="{F7C47643-27A7-4608-B12D-9383BD877ADB}"/>
              </a:ext>
            </a:extLst>
          </p:cNvPr>
          <p:cNvSpPr>
            <a:spLocks noGrp="1"/>
          </p:cNvSpPr>
          <p:nvPr>
            <p:ph type="pic" sz="quarter" idx="17" hasCustomPrompt="1"/>
          </p:nvPr>
        </p:nvSpPr>
        <p:spPr>
          <a:xfrm>
            <a:off x="7127158" y="444096"/>
            <a:ext cx="4088536" cy="2940422"/>
          </a:xfrm>
          <a:custGeom>
            <a:avLst/>
            <a:gdLst>
              <a:gd name="connsiteX0" fmla="*/ 1608042 w 4212570"/>
              <a:gd name="connsiteY0" fmla="*/ 0 h 3029626"/>
              <a:gd name="connsiteX1" fmla="*/ 4205172 w 4212570"/>
              <a:gd name="connsiteY1" fmla="*/ 1380883 h 3029626"/>
              <a:gd name="connsiteX2" fmla="*/ 4212570 w 4212570"/>
              <a:gd name="connsiteY2" fmla="*/ 1393060 h 3029626"/>
              <a:gd name="connsiteX3" fmla="*/ 1624674 w 4212570"/>
              <a:gd name="connsiteY3" fmla="*/ 3029626 h 3029626"/>
              <a:gd name="connsiteX4" fmla="*/ 0 w 4212570"/>
              <a:gd name="connsiteY4" fmla="*/ 447962 h 3029626"/>
              <a:gd name="connsiteX5" fmla="*/ 115129 w 4212570"/>
              <a:gd name="connsiteY5" fmla="*/ 378019 h 3029626"/>
              <a:gd name="connsiteX6" fmla="*/ 1608042 w 4212570"/>
              <a:gd name="connsiteY6" fmla="*/ 0 h 302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2570" h="3029626">
                <a:moveTo>
                  <a:pt x="1608042" y="0"/>
                </a:moveTo>
                <a:cubicBezTo>
                  <a:pt x="2689150" y="0"/>
                  <a:pt x="3642324" y="547757"/>
                  <a:pt x="4205172" y="1380883"/>
                </a:cubicBezTo>
                <a:lnTo>
                  <a:pt x="4212570" y="1393060"/>
                </a:lnTo>
                <a:lnTo>
                  <a:pt x="1624674" y="3029626"/>
                </a:lnTo>
                <a:lnTo>
                  <a:pt x="0" y="447962"/>
                </a:lnTo>
                <a:lnTo>
                  <a:pt x="115129" y="378019"/>
                </a:lnTo>
                <a:cubicBezTo>
                  <a:pt x="558917" y="136939"/>
                  <a:pt x="1067487" y="0"/>
                  <a:pt x="1608042"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t>
            </a:r>
          </a:p>
          <a:p>
            <a:pPr marL="0" lvl="0" algn="ctr"/>
            <a:r>
              <a:rPr lang="en-US" altLang="ko-KR" dirty="0"/>
              <a:t>and send to back</a:t>
            </a:r>
            <a:endParaRPr lang="ko-KR" altLang="en-US" dirty="0"/>
          </a:p>
        </p:txBody>
      </p:sp>
    </p:spTree>
    <p:extLst>
      <p:ext uri="{BB962C8B-B14F-4D97-AF65-F5344CB8AC3E}">
        <p14:creationId xmlns:p14="http://schemas.microsoft.com/office/powerpoint/2010/main" val="851496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Graphic 14">
            <a:extLst>
              <a:ext uri="{FF2B5EF4-FFF2-40B4-BE49-F238E27FC236}">
                <a16:creationId xmlns:a16="http://schemas.microsoft.com/office/drawing/2014/main" id="{D09A2AF4-17BF-4A25-A87E-E1829C5DE226}"/>
              </a:ext>
            </a:extLst>
          </p:cNvPr>
          <p:cNvGrpSpPr/>
          <p:nvPr userDrawn="1"/>
        </p:nvGrpSpPr>
        <p:grpSpPr>
          <a:xfrm>
            <a:off x="6938803" y="1532913"/>
            <a:ext cx="4395454" cy="3457099"/>
            <a:chOff x="2444748" y="555045"/>
            <a:chExt cx="7282048" cy="5727454"/>
          </a:xfrm>
        </p:grpSpPr>
        <p:sp>
          <p:nvSpPr>
            <p:cNvPr id="6" name="Freeform: Shape 5">
              <a:extLst>
                <a:ext uri="{FF2B5EF4-FFF2-40B4-BE49-F238E27FC236}">
                  <a16:creationId xmlns:a16="http://schemas.microsoft.com/office/drawing/2014/main" id="{B9E75E5F-71B5-49C0-9580-68235626864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922526E-A294-4273-B92B-E01D2661DF0A}"/>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90803D58-4984-4852-9C65-D40BB68CD89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DD253A3-4D74-48A8-AAEC-8FD49BB94155}"/>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25FA20A0-4116-412E-9605-34479A2F773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3D2C317E-14D0-44AD-BF2E-3987C043A975}"/>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A431446-6B05-41D3-9365-E8AF0C73C9D6}"/>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AC0D53A-318F-45B5-B98A-1FF9B699594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 name="Picture Placeholder 2">
            <a:extLst>
              <a:ext uri="{FF2B5EF4-FFF2-40B4-BE49-F238E27FC236}">
                <a16:creationId xmlns:a16="http://schemas.microsoft.com/office/drawing/2014/main" id="{7A65F4E1-43A2-4742-A867-7EBB66F7D374}"/>
              </a:ext>
            </a:extLst>
          </p:cNvPr>
          <p:cNvSpPr>
            <a:spLocks noGrp="1"/>
          </p:cNvSpPr>
          <p:nvPr>
            <p:ph type="pic" idx="15" hasCustomPrompt="1"/>
          </p:nvPr>
        </p:nvSpPr>
        <p:spPr>
          <a:xfrm>
            <a:off x="7108854" y="1700415"/>
            <a:ext cx="4056875" cy="237057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Text Placeholder 9">
            <a:extLst>
              <a:ext uri="{FF2B5EF4-FFF2-40B4-BE49-F238E27FC236}">
                <a16:creationId xmlns:a16="http://schemas.microsoft.com/office/drawing/2014/main" id="{5618A71E-2FD6-4B23-8726-E28CC011495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153022F2-D855-4119-8159-5E792860E344}"/>
              </a:ext>
            </a:extLst>
          </p:cNvPr>
          <p:cNvSpPr>
            <a:spLocks noGrp="1"/>
          </p:cNvSpPr>
          <p:nvPr>
            <p:ph type="pic" sz="quarter" idx="15" hasCustomPrompt="1"/>
          </p:nvPr>
        </p:nvSpPr>
        <p:spPr>
          <a:xfrm>
            <a:off x="0" y="0"/>
            <a:ext cx="6937746" cy="6858000"/>
          </a:xfrm>
          <a:custGeom>
            <a:avLst/>
            <a:gdLst>
              <a:gd name="connsiteX0" fmla="*/ 4721285 w 6937746"/>
              <a:gd name="connsiteY0" fmla="*/ 4641539 h 6858000"/>
              <a:gd name="connsiteX1" fmla="*/ 6937746 w 6937746"/>
              <a:gd name="connsiteY1" fmla="*/ 6858000 h 6858000"/>
              <a:gd name="connsiteX2" fmla="*/ 2504824 w 6937746"/>
              <a:gd name="connsiteY2" fmla="*/ 6858000 h 6858000"/>
              <a:gd name="connsiteX3" fmla="*/ 2376433 w 6937746"/>
              <a:gd name="connsiteY3" fmla="*/ 2296687 h 6858000"/>
              <a:gd name="connsiteX4" fmla="*/ 4602775 w 6937746"/>
              <a:gd name="connsiteY4" fmla="*/ 4523028 h 6858000"/>
              <a:gd name="connsiteX5" fmla="*/ 2376433 w 6937746"/>
              <a:gd name="connsiteY5" fmla="*/ 6749369 h 6858000"/>
              <a:gd name="connsiteX6" fmla="*/ 150091 w 6937746"/>
              <a:gd name="connsiteY6" fmla="*/ 4523027 h 6858000"/>
              <a:gd name="connsiteX7" fmla="*/ 306688 w 6937746"/>
              <a:gd name="connsiteY7" fmla="*/ 0 h 6858000"/>
              <a:gd name="connsiteX8" fmla="*/ 4436095 w 6937746"/>
              <a:gd name="connsiteY8" fmla="*/ 0 h 6858000"/>
              <a:gd name="connsiteX9" fmla="*/ 2371391 w 6937746"/>
              <a:gd name="connsiteY9" fmla="*/ 2064703 h 6858000"/>
              <a:gd name="connsiteX10" fmla="*/ 0 w 6937746"/>
              <a:gd name="connsiteY10" fmla="*/ 0 h 6858000"/>
              <a:gd name="connsiteX11" fmla="*/ 79746 w 6937746"/>
              <a:gd name="connsiteY11" fmla="*/ 0 h 6858000"/>
              <a:gd name="connsiteX12" fmla="*/ 2257922 w 6937746"/>
              <a:gd name="connsiteY12" fmla="*/ 2178176 h 6858000"/>
              <a:gd name="connsiteX13" fmla="*/ 31580 w 6937746"/>
              <a:gd name="connsiteY13" fmla="*/ 4404516 h 6858000"/>
              <a:gd name="connsiteX14" fmla="*/ 0 w 6937746"/>
              <a:gd name="connsiteY14" fmla="*/ 43729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37746" h="6858000">
                <a:moveTo>
                  <a:pt x="4721285" y="4641539"/>
                </a:moveTo>
                <a:lnTo>
                  <a:pt x="6937746" y="6858000"/>
                </a:lnTo>
                <a:lnTo>
                  <a:pt x="2504824" y="6858000"/>
                </a:lnTo>
                <a:close/>
                <a:moveTo>
                  <a:pt x="2376433" y="2296687"/>
                </a:moveTo>
                <a:lnTo>
                  <a:pt x="4602775" y="4523028"/>
                </a:lnTo>
                <a:lnTo>
                  <a:pt x="2376433" y="6749369"/>
                </a:lnTo>
                <a:lnTo>
                  <a:pt x="150091" y="4523027"/>
                </a:lnTo>
                <a:close/>
                <a:moveTo>
                  <a:pt x="306688" y="0"/>
                </a:moveTo>
                <a:lnTo>
                  <a:pt x="4436095" y="0"/>
                </a:lnTo>
                <a:lnTo>
                  <a:pt x="2371391" y="2064703"/>
                </a:lnTo>
                <a:close/>
                <a:moveTo>
                  <a:pt x="0" y="0"/>
                </a:moveTo>
                <a:lnTo>
                  <a:pt x="79746" y="0"/>
                </a:lnTo>
                <a:lnTo>
                  <a:pt x="2257922" y="2178176"/>
                </a:lnTo>
                <a:lnTo>
                  <a:pt x="31580" y="4404516"/>
                </a:lnTo>
                <a:lnTo>
                  <a:pt x="0" y="4372937"/>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dirty="0"/>
          </a:p>
        </p:txBody>
      </p:sp>
    </p:spTree>
    <p:extLst>
      <p:ext uri="{BB962C8B-B14F-4D97-AF65-F5344CB8AC3E}">
        <p14:creationId xmlns:p14="http://schemas.microsoft.com/office/powerpoint/2010/main" val="264557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5572DA0E-7139-4875-B891-B942C008A2D3}"/>
              </a:ext>
            </a:extLst>
          </p:cNvPr>
          <p:cNvSpPr/>
          <p:nvPr userDrawn="1"/>
        </p:nvSpPr>
        <p:spPr>
          <a:xfrm>
            <a:off x="419100" y="1271995"/>
            <a:ext cx="11353800" cy="4314010"/>
          </a:xfrm>
          <a:prstGeom prst="frame">
            <a:avLst>
              <a:gd name="adj1" fmla="val 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id="{A9EAD944-BF55-49B6-8314-4AAD62C015A8}"/>
              </a:ext>
            </a:extLst>
          </p:cNvPr>
          <p:cNvSpPr>
            <a:spLocks noGrp="1"/>
          </p:cNvSpPr>
          <p:nvPr>
            <p:ph type="pic" sz="quarter" idx="14" hasCustomPrompt="1"/>
          </p:nvPr>
        </p:nvSpPr>
        <p:spPr>
          <a:xfrm>
            <a:off x="1868938" y="1889760"/>
            <a:ext cx="3277824"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3" name="그림 개체 틀 2">
            <a:extLst>
              <a:ext uri="{FF2B5EF4-FFF2-40B4-BE49-F238E27FC236}">
                <a16:creationId xmlns:a16="http://schemas.microsoft.com/office/drawing/2014/main" id="{E1662967-CC84-4489-B1A3-F8A94ECCD0E2}"/>
              </a:ext>
            </a:extLst>
          </p:cNvPr>
          <p:cNvSpPr>
            <a:spLocks noGrp="1"/>
          </p:cNvSpPr>
          <p:nvPr>
            <p:ph type="pic" sz="quarter" idx="15" hasCustomPrompt="1"/>
          </p:nvPr>
        </p:nvSpPr>
        <p:spPr>
          <a:xfrm>
            <a:off x="7777707" y="-1"/>
            <a:ext cx="3277824" cy="364889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1216366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15" name="Freeform: Shape 14">
            <a:extLst>
              <a:ext uri="{FF2B5EF4-FFF2-40B4-BE49-F238E27FC236}">
                <a16:creationId xmlns:a16="http://schemas.microsoft.com/office/drawing/2014/main" id="{D9BD8CEE-60B3-403E-82CE-46A97164E3F8}"/>
              </a:ext>
            </a:extLst>
          </p:cNvPr>
          <p:cNvSpPr/>
          <p:nvPr userDrawn="1"/>
        </p:nvSpPr>
        <p:spPr>
          <a:xfrm rot="5400000">
            <a:off x="-351545" y="354974"/>
            <a:ext cx="2157572" cy="1447626"/>
          </a:xfrm>
          <a:custGeom>
            <a:avLst/>
            <a:gdLst>
              <a:gd name="connsiteX0" fmla="*/ 2501155 w 3201892"/>
              <a:gd name="connsiteY0" fmla="*/ 1847914 h 2148314"/>
              <a:gd name="connsiteX1" fmla="*/ 2534032 w 3201892"/>
              <a:gd name="connsiteY1" fmla="*/ 1925783 h 2148314"/>
              <a:gd name="connsiteX2" fmla="*/ 2542909 w 3201892"/>
              <a:gd name="connsiteY2" fmla="*/ 1936140 h 2148314"/>
              <a:gd name="connsiteX3" fmla="*/ 2680517 w 3201892"/>
              <a:gd name="connsiteY3" fmla="*/ 1990888 h 2148314"/>
              <a:gd name="connsiteX4" fmla="*/ 2788533 w 3201892"/>
              <a:gd name="connsiteY4" fmla="*/ 1925783 h 2148314"/>
              <a:gd name="connsiteX5" fmla="*/ 2819605 w 3201892"/>
              <a:gd name="connsiteY5" fmla="*/ 1819246 h 2148314"/>
              <a:gd name="connsiteX6" fmla="*/ 2640566 w 3201892"/>
              <a:gd name="connsiteY6" fmla="*/ 1683116 h 2148314"/>
              <a:gd name="connsiteX7" fmla="*/ 2501155 w 3201892"/>
              <a:gd name="connsiteY7" fmla="*/ 1847914 h 2148314"/>
              <a:gd name="connsiteX8" fmla="*/ 1615856 w 3201892"/>
              <a:gd name="connsiteY8" fmla="*/ 388573 h 2148314"/>
              <a:gd name="connsiteX9" fmla="*/ 1615902 w 3201892"/>
              <a:gd name="connsiteY9" fmla="*/ 424478 h 2148314"/>
              <a:gd name="connsiteX10" fmla="*/ 1646234 w 3201892"/>
              <a:gd name="connsiteY10" fmla="*/ 491987 h 2148314"/>
              <a:gd name="connsiteX11" fmla="*/ 1709860 w 3201892"/>
              <a:gd name="connsiteY11" fmla="*/ 546735 h 2148314"/>
              <a:gd name="connsiteX12" fmla="*/ 1903696 w 3201892"/>
              <a:gd name="connsiteY12" fmla="*/ 491987 h 2148314"/>
              <a:gd name="connsiteX13" fmla="*/ 1934769 w 3201892"/>
              <a:gd name="connsiteY13" fmla="*/ 407647 h 2148314"/>
              <a:gd name="connsiteX14" fmla="*/ 1881501 w 3201892"/>
              <a:gd name="connsiteY14" fmla="*/ 292234 h 2148314"/>
              <a:gd name="connsiteX15" fmla="*/ 1625520 w 3201892"/>
              <a:gd name="connsiteY15" fmla="*/ 351419 h 2148314"/>
              <a:gd name="connsiteX16" fmla="*/ 1615856 w 3201892"/>
              <a:gd name="connsiteY16" fmla="*/ 388573 h 2148314"/>
              <a:gd name="connsiteX17" fmla="*/ 1477368 w 3201892"/>
              <a:gd name="connsiteY17" fmla="*/ 1765238 h 2148314"/>
              <a:gd name="connsiteX18" fmla="*/ 1477552 w 3201892"/>
              <a:gd name="connsiteY18" fmla="*/ 1754141 h 2148314"/>
              <a:gd name="connsiteX19" fmla="*/ 1479032 w 3201892"/>
              <a:gd name="connsiteY19" fmla="*/ 86560 h 2148314"/>
              <a:gd name="connsiteX20" fmla="*/ 1479032 w 3201892"/>
              <a:gd name="connsiteY20" fmla="*/ 25892 h 2148314"/>
              <a:gd name="connsiteX21" fmla="*/ 1505666 w 3201892"/>
              <a:gd name="connsiteY21" fmla="*/ 738 h 2148314"/>
              <a:gd name="connsiteX22" fmla="*/ 1547097 w 3201892"/>
              <a:gd name="connsiteY22" fmla="*/ 3698 h 2148314"/>
              <a:gd name="connsiteX23" fmla="*/ 1832673 w 3201892"/>
              <a:gd name="connsiteY23" fmla="*/ 42169 h 2148314"/>
              <a:gd name="connsiteX24" fmla="*/ 2276571 w 3201892"/>
              <a:gd name="connsiteY24" fmla="*/ 197534 h 2148314"/>
              <a:gd name="connsiteX25" fmla="*/ 2674600 w 3201892"/>
              <a:gd name="connsiteY25" fmla="*/ 463873 h 2148314"/>
              <a:gd name="connsiteX26" fmla="*/ 2702714 w 3201892"/>
              <a:gd name="connsiteY26" fmla="*/ 490507 h 2148314"/>
              <a:gd name="connsiteX27" fmla="*/ 2720471 w 3201892"/>
              <a:gd name="connsiteY27" fmla="*/ 505304 h 2148314"/>
              <a:gd name="connsiteX28" fmla="*/ 2721951 w 3201892"/>
              <a:gd name="connsiteY28" fmla="*/ 540816 h 2148314"/>
              <a:gd name="connsiteX29" fmla="*/ 2682000 w 3201892"/>
              <a:gd name="connsiteY29" fmla="*/ 579287 h 2148314"/>
              <a:gd name="connsiteX30" fmla="*/ 2440815 w 3201892"/>
              <a:gd name="connsiteY30" fmla="*/ 821954 h 2148314"/>
              <a:gd name="connsiteX31" fmla="*/ 2414181 w 3201892"/>
              <a:gd name="connsiteY31" fmla="*/ 820474 h 2148314"/>
              <a:gd name="connsiteX32" fmla="*/ 2141923 w 3201892"/>
              <a:gd name="connsiteY32" fmla="*/ 743531 h 2148314"/>
              <a:gd name="connsiteX33" fmla="*/ 1983598 w 3201892"/>
              <a:gd name="connsiteY33" fmla="*/ 981756 h 2148314"/>
              <a:gd name="connsiteX34" fmla="*/ 2019109 w 3201892"/>
              <a:gd name="connsiteY34" fmla="*/ 1101610 h 2148314"/>
              <a:gd name="connsiteX35" fmla="*/ 2050183 w 3201892"/>
              <a:gd name="connsiteY35" fmla="*/ 1140081 h 2148314"/>
              <a:gd name="connsiteX36" fmla="*/ 2062020 w 3201892"/>
              <a:gd name="connsiteY36" fmla="*/ 1150438 h 2148314"/>
              <a:gd name="connsiteX37" fmla="*/ 2062020 w 3201892"/>
              <a:gd name="connsiteY37" fmla="*/ 1197787 h 2148314"/>
              <a:gd name="connsiteX38" fmla="*/ 1493829 w 3201892"/>
              <a:gd name="connsiteY38" fmla="*/ 1765978 h 2148314"/>
              <a:gd name="connsiteX39" fmla="*/ 1480512 w 3201892"/>
              <a:gd name="connsiteY39" fmla="*/ 1776335 h 2148314"/>
              <a:gd name="connsiteX40" fmla="*/ 1477368 w 3201892"/>
              <a:gd name="connsiteY40" fmla="*/ 1765238 h 2148314"/>
              <a:gd name="connsiteX41" fmla="*/ 1424283 w 3201892"/>
              <a:gd name="connsiteY41" fmla="*/ 2140333 h 2148314"/>
              <a:gd name="connsiteX42" fmla="*/ 1480511 w 3201892"/>
              <a:gd name="connsiteY42" fmla="*/ 2087065 h 2148314"/>
              <a:gd name="connsiteX43" fmla="*/ 1727613 w 3201892"/>
              <a:gd name="connsiteY43" fmla="*/ 1839961 h 2148314"/>
              <a:gd name="connsiteX44" fmla="*/ 1973238 w 3201892"/>
              <a:gd name="connsiteY44" fmla="*/ 1594336 h 2148314"/>
              <a:gd name="connsiteX45" fmla="*/ 2004311 w 3201892"/>
              <a:gd name="connsiteY45" fmla="*/ 1591379 h 2148314"/>
              <a:gd name="connsiteX46" fmla="*/ 2332796 w 3201892"/>
              <a:gd name="connsiteY46" fmla="*/ 1544028 h 2148314"/>
              <a:gd name="connsiteX47" fmla="*/ 2344633 w 3201892"/>
              <a:gd name="connsiteY47" fmla="*/ 1530711 h 2148314"/>
              <a:gd name="connsiteX48" fmla="*/ 2377187 w 3201892"/>
              <a:gd name="connsiteY48" fmla="*/ 1453768 h 2148314"/>
              <a:gd name="connsiteX49" fmla="*/ 2343153 w 3201892"/>
              <a:gd name="connsiteY49" fmla="*/ 1258452 h 2148314"/>
              <a:gd name="connsiteX50" fmla="*/ 2347593 w 3201892"/>
              <a:gd name="connsiteY50" fmla="*/ 1219981 h 2148314"/>
              <a:gd name="connsiteX51" fmla="*/ 2362390 w 3201892"/>
              <a:gd name="connsiteY51" fmla="*/ 1206664 h 2148314"/>
              <a:gd name="connsiteX52" fmla="*/ 2551786 w 3201892"/>
              <a:gd name="connsiteY52" fmla="*/ 1015788 h 2148314"/>
              <a:gd name="connsiteX53" fmla="*/ 2603575 w 3201892"/>
              <a:gd name="connsiteY53" fmla="*/ 962520 h 2148314"/>
              <a:gd name="connsiteX54" fmla="*/ 2613932 w 3201892"/>
              <a:gd name="connsiteY54" fmla="*/ 943285 h 2148314"/>
              <a:gd name="connsiteX55" fmla="*/ 2667200 w 3201892"/>
              <a:gd name="connsiteY55" fmla="*/ 890017 h 2148314"/>
              <a:gd name="connsiteX56" fmla="*/ 2696794 w 3201892"/>
              <a:gd name="connsiteY56" fmla="*/ 890017 h 2148314"/>
              <a:gd name="connsiteX57" fmla="*/ 2760419 w 3201892"/>
              <a:gd name="connsiteY57" fmla="*/ 961042 h 2148314"/>
              <a:gd name="connsiteX58" fmla="*/ 2766339 w 3201892"/>
              <a:gd name="connsiteY58" fmla="*/ 981756 h 2148314"/>
              <a:gd name="connsiteX59" fmla="*/ 2939458 w 3201892"/>
              <a:gd name="connsiteY59" fmla="*/ 1230341 h 2148314"/>
              <a:gd name="connsiteX60" fmla="*/ 2976450 w 3201892"/>
              <a:gd name="connsiteY60" fmla="*/ 1296924 h 2148314"/>
              <a:gd name="connsiteX61" fmla="*/ 3062272 w 3201892"/>
              <a:gd name="connsiteY61" fmla="*/ 1477443 h 2148314"/>
              <a:gd name="connsiteX62" fmla="*/ 3188043 w 3201892"/>
              <a:gd name="connsiteY62" fmla="*/ 1959814 h 2148314"/>
              <a:gd name="connsiteX63" fmla="*/ 3195440 w 3201892"/>
              <a:gd name="connsiteY63" fmla="*/ 2020480 h 2148314"/>
              <a:gd name="connsiteX64" fmla="*/ 3201360 w 3201892"/>
              <a:gd name="connsiteY64" fmla="*/ 2119617 h 2148314"/>
              <a:gd name="connsiteX65" fmla="*/ 3179163 w 3201892"/>
              <a:gd name="connsiteY65" fmla="*/ 2144773 h 2148314"/>
              <a:gd name="connsiteX66" fmla="*/ 2442292 w 3201892"/>
              <a:gd name="connsiteY66" fmla="*/ 2144773 h 2148314"/>
              <a:gd name="connsiteX67" fmla="*/ 1450917 w 3201892"/>
              <a:gd name="connsiteY67" fmla="*/ 2144773 h 2148314"/>
              <a:gd name="connsiteX68" fmla="*/ 1424283 w 3201892"/>
              <a:gd name="connsiteY68" fmla="*/ 2140333 h 2148314"/>
              <a:gd name="connsiteX69" fmla="*/ 87779 w 3201892"/>
              <a:gd name="connsiteY69" fmla="*/ 1650933 h 2148314"/>
              <a:gd name="connsiteX70" fmla="*/ 120701 w 3201892"/>
              <a:gd name="connsiteY70" fmla="*/ 1724546 h 2148314"/>
              <a:gd name="connsiteX71" fmla="*/ 280505 w 3201892"/>
              <a:gd name="connsiteY71" fmla="*/ 1785212 h 2148314"/>
              <a:gd name="connsiteX72" fmla="*/ 372245 w 3201892"/>
              <a:gd name="connsiteY72" fmla="*/ 1724546 h 2148314"/>
              <a:gd name="connsiteX73" fmla="*/ 404797 w 3201892"/>
              <a:gd name="connsiteY73" fmla="*/ 1612093 h 2148314"/>
              <a:gd name="connsiteX74" fmla="*/ 240554 w 3201892"/>
              <a:gd name="connsiteY74" fmla="*/ 1477442 h 2148314"/>
              <a:gd name="connsiteX75" fmla="*/ 101466 w 3201892"/>
              <a:gd name="connsiteY75" fmla="*/ 1570661 h 2148314"/>
              <a:gd name="connsiteX76" fmla="*/ 87779 w 3201892"/>
              <a:gd name="connsiteY76" fmla="*/ 1650933 h 2148314"/>
              <a:gd name="connsiteX77" fmla="*/ 0 w 3201892"/>
              <a:gd name="connsiteY77" fmla="*/ 832939 h 2148314"/>
              <a:gd name="connsiteX78" fmla="*/ 0 w 3201892"/>
              <a:gd name="connsiteY78" fmla="*/ 803651 h 2148314"/>
              <a:gd name="connsiteX79" fmla="*/ 21564 w 3201892"/>
              <a:gd name="connsiteY79" fmla="*/ 784960 h 2148314"/>
              <a:gd name="connsiteX80" fmla="*/ 151775 w 3201892"/>
              <a:gd name="connsiteY80" fmla="*/ 675466 h 2148314"/>
              <a:gd name="connsiteX81" fmla="*/ 620827 w 3201892"/>
              <a:gd name="connsiteY81" fmla="*/ 416525 h 2148314"/>
              <a:gd name="connsiteX82" fmla="*/ 1094321 w 3201892"/>
              <a:gd name="connsiteY82" fmla="*/ 304069 h 2148314"/>
              <a:gd name="connsiteX83" fmla="*/ 1193458 w 3201892"/>
              <a:gd name="connsiteY83" fmla="*/ 296671 h 2148314"/>
              <a:gd name="connsiteX84" fmla="*/ 1196418 w 3201892"/>
              <a:gd name="connsiteY84" fmla="*/ 295191 h 2148314"/>
              <a:gd name="connsiteX85" fmla="*/ 1199376 w 3201892"/>
              <a:gd name="connsiteY85" fmla="*/ 295191 h 2148314"/>
              <a:gd name="connsiteX86" fmla="*/ 1248206 w 3201892"/>
              <a:gd name="connsiteY86" fmla="*/ 336622 h 2148314"/>
              <a:gd name="connsiteX87" fmla="*/ 1248206 w 3201892"/>
              <a:gd name="connsiteY87" fmla="*/ 2076706 h 2148314"/>
              <a:gd name="connsiteX88" fmla="*/ 1248206 w 3201892"/>
              <a:gd name="connsiteY88" fmla="*/ 2081145 h 2148314"/>
              <a:gd name="connsiteX89" fmla="*/ 1234889 w 3201892"/>
              <a:gd name="connsiteY89" fmla="*/ 2069308 h 2148314"/>
              <a:gd name="connsiteX90" fmla="*/ 1215653 w 3201892"/>
              <a:gd name="connsiteY90" fmla="*/ 2048594 h 2148314"/>
              <a:gd name="connsiteX91" fmla="*/ 521690 w 3201892"/>
              <a:gd name="connsiteY91" fmla="*/ 1354632 h 2148314"/>
              <a:gd name="connsiteX92" fmla="*/ 509853 w 3201892"/>
              <a:gd name="connsiteY92" fmla="*/ 1341315 h 2148314"/>
              <a:gd name="connsiteX93" fmla="*/ 549804 w 3201892"/>
              <a:gd name="connsiteY93" fmla="*/ 1333915 h 2148314"/>
              <a:gd name="connsiteX94" fmla="*/ 563121 w 3201892"/>
              <a:gd name="connsiteY94" fmla="*/ 1333915 h 2148314"/>
              <a:gd name="connsiteX95" fmla="*/ 579398 w 3201892"/>
              <a:gd name="connsiteY95" fmla="*/ 1319118 h 2148314"/>
              <a:gd name="connsiteX96" fmla="*/ 672616 w 3201892"/>
              <a:gd name="connsiteY96" fmla="*/ 1267330 h 2148314"/>
              <a:gd name="connsiteX97" fmla="*/ 718486 w 3201892"/>
              <a:gd name="connsiteY97" fmla="*/ 1215541 h 2148314"/>
              <a:gd name="connsiteX98" fmla="*/ 730323 w 3201892"/>
              <a:gd name="connsiteY98" fmla="*/ 1211104 h 2148314"/>
              <a:gd name="connsiteX99" fmla="*/ 758437 w 3201892"/>
              <a:gd name="connsiteY99" fmla="*/ 1129722 h 2148314"/>
              <a:gd name="connsiteX100" fmla="*/ 758437 w 3201892"/>
              <a:gd name="connsiteY100" fmla="*/ 1058699 h 2148314"/>
              <a:gd name="connsiteX101" fmla="*/ 711087 w 3201892"/>
              <a:gd name="connsiteY101" fmla="*/ 947723 h 2148314"/>
              <a:gd name="connsiteX102" fmla="*/ 563121 w 3201892"/>
              <a:gd name="connsiteY102" fmla="*/ 858943 h 2148314"/>
              <a:gd name="connsiteX103" fmla="*/ 554244 w 3201892"/>
              <a:gd name="connsiteY103" fmla="*/ 855983 h 2148314"/>
              <a:gd name="connsiteX104" fmla="*/ 483219 w 3201892"/>
              <a:gd name="connsiteY104" fmla="*/ 855983 h 2148314"/>
              <a:gd name="connsiteX105" fmla="*/ 394440 w 3201892"/>
              <a:gd name="connsiteY105" fmla="*/ 887057 h 2148314"/>
              <a:gd name="connsiteX106" fmla="*/ 277546 w 3201892"/>
              <a:gd name="connsiteY106" fmla="*/ 1089771 h 2148314"/>
              <a:gd name="connsiteX107" fmla="*/ 277546 w 3201892"/>
              <a:gd name="connsiteY107" fmla="*/ 1098650 h 2148314"/>
              <a:gd name="connsiteX108" fmla="*/ 273106 w 3201892"/>
              <a:gd name="connsiteY108" fmla="*/ 1106047 h 2148314"/>
              <a:gd name="connsiteX109" fmla="*/ 0 w 3201892"/>
              <a:gd name="connsiteY109" fmla="*/ 2144087 h 2148314"/>
              <a:gd name="connsiteX110" fmla="*/ 0 w 3201892"/>
              <a:gd name="connsiteY110" fmla="*/ 958944 h 2148314"/>
              <a:gd name="connsiteX111" fmla="*/ 2327 w 3201892"/>
              <a:gd name="connsiteY111" fmla="*/ 961039 h 2148314"/>
              <a:gd name="connsiteX112" fmla="*/ 1104679 w 3201892"/>
              <a:gd name="connsiteY112" fmla="*/ 2057470 h 2148314"/>
              <a:gd name="connsiteX113" fmla="*/ 1117996 w 3201892"/>
              <a:gd name="connsiteY113" fmla="*/ 2072267 h 2148314"/>
              <a:gd name="connsiteX114" fmla="*/ 1120953 w 3201892"/>
              <a:gd name="connsiteY114" fmla="*/ 2088544 h 2148314"/>
              <a:gd name="connsiteX115" fmla="*/ 1163864 w 3201892"/>
              <a:gd name="connsiteY115" fmla="*/ 2128493 h 2148314"/>
              <a:gd name="connsiteX116" fmla="*/ 1175701 w 3201892"/>
              <a:gd name="connsiteY116" fmla="*/ 2143290 h 2148314"/>
              <a:gd name="connsiteX117" fmla="*/ 1147587 w 3201892"/>
              <a:gd name="connsiteY117" fmla="*/ 2147730 h 2148314"/>
              <a:gd name="connsiteX118" fmla="*/ 110344 w 3201892"/>
              <a:gd name="connsiteY118" fmla="*/ 2147730 h 2148314"/>
              <a:gd name="connsiteX119" fmla="*/ 12687 w 3201892"/>
              <a:gd name="connsiteY119" fmla="*/ 2147730 h 2148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201892" h="2148314">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bg1">
              <a:alpha val="40000"/>
            </a:schemeClr>
          </a:solidFill>
          <a:ln w="7015" cap="flat">
            <a:noFill/>
            <a:prstDash val="solid"/>
            <a:miter/>
          </a:ln>
        </p:spPr>
        <p:txBody>
          <a:bodyPr rtlCol="0" anchor="ctr"/>
          <a:lstStyle/>
          <a:p>
            <a:endParaRPr lang="en-US"/>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97073889-D6DF-4C92-948B-7A57C91C6439}"/>
              </a:ext>
            </a:extLst>
          </p:cNvPr>
          <p:cNvSpPr/>
          <p:nvPr userDrawn="1"/>
        </p:nvSpPr>
        <p:spPr>
          <a:xfrm flipH="1">
            <a:off x="10564162" y="5765800"/>
            <a:ext cx="1627837" cy="1092200"/>
          </a:xfrm>
          <a:custGeom>
            <a:avLst/>
            <a:gdLst>
              <a:gd name="connsiteX0" fmla="*/ 2501155 w 3201892"/>
              <a:gd name="connsiteY0" fmla="*/ 1847914 h 2148314"/>
              <a:gd name="connsiteX1" fmla="*/ 2534032 w 3201892"/>
              <a:gd name="connsiteY1" fmla="*/ 1925783 h 2148314"/>
              <a:gd name="connsiteX2" fmla="*/ 2542909 w 3201892"/>
              <a:gd name="connsiteY2" fmla="*/ 1936140 h 2148314"/>
              <a:gd name="connsiteX3" fmla="*/ 2680517 w 3201892"/>
              <a:gd name="connsiteY3" fmla="*/ 1990888 h 2148314"/>
              <a:gd name="connsiteX4" fmla="*/ 2788533 w 3201892"/>
              <a:gd name="connsiteY4" fmla="*/ 1925783 h 2148314"/>
              <a:gd name="connsiteX5" fmla="*/ 2819605 w 3201892"/>
              <a:gd name="connsiteY5" fmla="*/ 1819246 h 2148314"/>
              <a:gd name="connsiteX6" fmla="*/ 2640566 w 3201892"/>
              <a:gd name="connsiteY6" fmla="*/ 1683116 h 2148314"/>
              <a:gd name="connsiteX7" fmla="*/ 2501155 w 3201892"/>
              <a:gd name="connsiteY7" fmla="*/ 1847914 h 2148314"/>
              <a:gd name="connsiteX8" fmla="*/ 1615856 w 3201892"/>
              <a:gd name="connsiteY8" fmla="*/ 388573 h 2148314"/>
              <a:gd name="connsiteX9" fmla="*/ 1615902 w 3201892"/>
              <a:gd name="connsiteY9" fmla="*/ 424478 h 2148314"/>
              <a:gd name="connsiteX10" fmla="*/ 1646234 w 3201892"/>
              <a:gd name="connsiteY10" fmla="*/ 491987 h 2148314"/>
              <a:gd name="connsiteX11" fmla="*/ 1709860 w 3201892"/>
              <a:gd name="connsiteY11" fmla="*/ 546735 h 2148314"/>
              <a:gd name="connsiteX12" fmla="*/ 1903696 w 3201892"/>
              <a:gd name="connsiteY12" fmla="*/ 491987 h 2148314"/>
              <a:gd name="connsiteX13" fmla="*/ 1934769 w 3201892"/>
              <a:gd name="connsiteY13" fmla="*/ 407647 h 2148314"/>
              <a:gd name="connsiteX14" fmla="*/ 1881501 w 3201892"/>
              <a:gd name="connsiteY14" fmla="*/ 292234 h 2148314"/>
              <a:gd name="connsiteX15" fmla="*/ 1625520 w 3201892"/>
              <a:gd name="connsiteY15" fmla="*/ 351419 h 2148314"/>
              <a:gd name="connsiteX16" fmla="*/ 1615856 w 3201892"/>
              <a:gd name="connsiteY16" fmla="*/ 388573 h 2148314"/>
              <a:gd name="connsiteX17" fmla="*/ 1477368 w 3201892"/>
              <a:gd name="connsiteY17" fmla="*/ 1765238 h 2148314"/>
              <a:gd name="connsiteX18" fmla="*/ 1477552 w 3201892"/>
              <a:gd name="connsiteY18" fmla="*/ 1754141 h 2148314"/>
              <a:gd name="connsiteX19" fmla="*/ 1479032 w 3201892"/>
              <a:gd name="connsiteY19" fmla="*/ 86560 h 2148314"/>
              <a:gd name="connsiteX20" fmla="*/ 1479032 w 3201892"/>
              <a:gd name="connsiteY20" fmla="*/ 25892 h 2148314"/>
              <a:gd name="connsiteX21" fmla="*/ 1505666 w 3201892"/>
              <a:gd name="connsiteY21" fmla="*/ 738 h 2148314"/>
              <a:gd name="connsiteX22" fmla="*/ 1547097 w 3201892"/>
              <a:gd name="connsiteY22" fmla="*/ 3698 h 2148314"/>
              <a:gd name="connsiteX23" fmla="*/ 1832673 w 3201892"/>
              <a:gd name="connsiteY23" fmla="*/ 42169 h 2148314"/>
              <a:gd name="connsiteX24" fmla="*/ 2276571 w 3201892"/>
              <a:gd name="connsiteY24" fmla="*/ 197534 h 2148314"/>
              <a:gd name="connsiteX25" fmla="*/ 2674600 w 3201892"/>
              <a:gd name="connsiteY25" fmla="*/ 463873 h 2148314"/>
              <a:gd name="connsiteX26" fmla="*/ 2702714 w 3201892"/>
              <a:gd name="connsiteY26" fmla="*/ 490507 h 2148314"/>
              <a:gd name="connsiteX27" fmla="*/ 2720471 w 3201892"/>
              <a:gd name="connsiteY27" fmla="*/ 505304 h 2148314"/>
              <a:gd name="connsiteX28" fmla="*/ 2721951 w 3201892"/>
              <a:gd name="connsiteY28" fmla="*/ 540816 h 2148314"/>
              <a:gd name="connsiteX29" fmla="*/ 2682000 w 3201892"/>
              <a:gd name="connsiteY29" fmla="*/ 579287 h 2148314"/>
              <a:gd name="connsiteX30" fmla="*/ 2440815 w 3201892"/>
              <a:gd name="connsiteY30" fmla="*/ 821954 h 2148314"/>
              <a:gd name="connsiteX31" fmla="*/ 2414181 w 3201892"/>
              <a:gd name="connsiteY31" fmla="*/ 820474 h 2148314"/>
              <a:gd name="connsiteX32" fmla="*/ 2141923 w 3201892"/>
              <a:gd name="connsiteY32" fmla="*/ 743531 h 2148314"/>
              <a:gd name="connsiteX33" fmla="*/ 1983598 w 3201892"/>
              <a:gd name="connsiteY33" fmla="*/ 981756 h 2148314"/>
              <a:gd name="connsiteX34" fmla="*/ 2019109 w 3201892"/>
              <a:gd name="connsiteY34" fmla="*/ 1101610 h 2148314"/>
              <a:gd name="connsiteX35" fmla="*/ 2050183 w 3201892"/>
              <a:gd name="connsiteY35" fmla="*/ 1140081 h 2148314"/>
              <a:gd name="connsiteX36" fmla="*/ 2062020 w 3201892"/>
              <a:gd name="connsiteY36" fmla="*/ 1150438 h 2148314"/>
              <a:gd name="connsiteX37" fmla="*/ 2062020 w 3201892"/>
              <a:gd name="connsiteY37" fmla="*/ 1197787 h 2148314"/>
              <a:gd name="connsiteX38" fmla="*/ 1493829 w 3201892"/>
              <a:gd name="connsiteY38" fmla="*/ 1765978 h 2148314"/>
              <a:gd name="connsiteX39" fmla="*/ 1480512 w 3201892"/>
              <a:gd name="connsiteY39" fmla="*/ 1776335 h 2148314"/>
              <a:gd name="connsiteX40" fmla="*/ 1477368 w 3201892"/>
              <a:gd name="connsiteY40" fmla="*/ 1765238 h 2148314"/>
              <a:gd name="connsiteX41" fmla="*/ 1424283 w 3201892"/>
              <a:gd name="connsiteY41" fmla="*/ 2140333 h 2148314"/>
              <a:gd name="connsiteX42" fmla="*/ 1480511 w 3201892"/>
              <a:gd name="connsiteY42" fmla="*/ 2087065 h 2148314"/>
              <a:gd name="connsiteX43" fmla="*/ 1727613 w 3201892"/>
              <a:gd name="connsiteY43" fmla="*/ 1839961 h 2148314"/>
              <a:gd name="connsiteX44" fmla="*/ 1973238 w 3201892"/>
              <a:gd name="connsiteY44" fmla="*/ 1594336 h 2148314"/>
              <a:gd name="connsiteX45" fmla="*/ 2004311 w 3201892"/>
              <a:gd name="connsiteY45" fmla="*/ 1591379 h 2148314"/>
              <a:gd name="connsiteX46" fmla="*/ 2332796 w 3201892"/>
              <a:gd name="connsiteY46" fmla="*/ 1544028 h 2148314"/>
              <a:gd name="connsiteX47" fmla="*/ 2344633 w 3201892"/>
              <a:gd name="connsiteY47" fmla="*/ 1530711 h 2148314"/>
              <a:gd name="connsiteX48" fmla="*/ 2377187 w 3201892"/>
              <a:gd name="connsiteY48" fmla="*/ 1453768 h 2148314"/>
              <a:gd name="connsiteX49" fmla="*/ 2343153 w 3201892"/>
              <a:gd name="connsiteY49" fmla="*/ 1258452 h 2148314"/>
              <a:gd name="connsiteX50" fmla="*/ 2347593 w 3201892"/>
              <a:gd name="connsiteY50" fmla="*/ 1219981 h 2148314"/>
              <a:gd name="connsiteX51" fmla="*/ 2362390 w 3201892"/>
              <a:gd name="connsiteY51" fmla="*/ 1206664 h 2148314"/>
              <a:gd name="connsiteX52" fmla="*/ 2551786 w 3201892"/>
              <a:gd name="connsiteY52" fmla="*/ 1015788 h 2148314"/>
              <a:gd name="connsiteX53" fmla="*/ 2603575 w 3201892"/>
              <a:gd name="connsiteY53" fmla="*/ 962520 h 2148314"/>
              <a:gd name="connsiteX54" fmla="*/ 2613932 w 3201892"/>
              <a:gd name="connsiteY54" fmla="*/ 943285 h 2148314"/>
              <a:gd name="connsiteX55" fmla="*/ 2667200 w 3201892"/>
              <a:gd name="connsiteY55" fmla="*/ 890017 h 2148314"/>
              <a:gd name="connsiteX56" fmla="*/ 2696794 w 3201892"/>
              <a:gd name="connsiteY56" fmla="*/ 890017 h 2148314"/>
              <a:gd name="connsiteX57" fmla="*/ 2760419 w 3201892"/>
              <a:gd name="connsiteY57" fmla="*/ 961042 h 2148314"/>
              <a:gd name="connsiteX58" fmla="*/ 2766339 w 3201892"/>
              <a:gd name="connsiteY58" fmla="*/ 981756 h 2148314"/>
              <a:gd name="connsiteX59" fmla="*/ 2939458 w 3201892"/>
              <a:gd name="connsiteY59" fmla="*/ 1230341 h 2148314"/>
              <a:gd name="connsiteX60" fmla="*/ 2976450 w 3201892"/>
              <a:gd name="connsiteY60" fmla="*/ 1296924 h 2148314"/>
              <a:gd name="connsiteX61" fmla="*/ 3062272 w 3201892"/>
              <a:gd name="connsiteY61" fmla="*/ 1477443 h 2148314"/>
              <a:gd name="connsiteX62" fmla="*/ 3188043 w 3201892"/>
              <a:gd name="connsiteY62" fmla="*/ 1959814 h 2148314"/>
              <a:gd name="connsiteX63" fmla="*/ 3195440 w 3201892"/>
              <a:gd name="connsiteY63" fmla="*/ 2020480 h 2148314"/>
              <a:gd name="connsiteX64" fmla="*/ 3201360 w 3201892"/>
              <a:gd name="connsiteY64" fmla="*/ 2119617 h 2148314"/>
              <a:gd name="connsiteX65" fmla="*/ 3179163 w 3201892"/>
              <a:gd name="connsiteY65" fmla="*/ 2144773 h 2148314"/>
              <a:gd name="connsiteX66" fmla="*/ 2442292 w 3201892"/>
              <a:gd name="connsiteY66" fmla="*/ 2144773 h 2148314"/>
              <a:gd name="connsiteX67" fmla="*/ 1450917 w 3201892"/>
              <a:gd name="connsiteY67" fmla="*/ 2144773 h 2148314"/>
              <a:gd name="connsiteX68" fmla="*/ 1424283 w 3201892"/>
              <a:gd name="connsiteY68" fmla="*/ 2140333 h 2148314"/>
              <a:gd name="connsiteX69" fmla="*/ 87779 w 3201892"/>
              <a:gd name="connsiteY69" fmla="*/ 1650933 h 2148314"/>
              <a:gd name="connsiteX70" fmla="*/ 120701 w 3201892"/>
              <a:gd name="connsiteY70" fmla="*/ 1724546 h 2148314"/>
              <a:gd name="connsiteX71" fmla="*/ 280505 w 3201892"/>
              <a:gd name="connsiteY71" fmla="*/ 1785212 h 2148314"/>
              <a:gd name="connsiteX72" fmla="*/ 372245 w 3201892"/>
              <a:gd name="connsiteY72" fmla="*/ 1724546 h 2148314"/>
              <a:gd name="connsiteX73" fmla="*/ 404797 w 3201892"/>
              <a:gd name="connsiteY73" fmla="*/ 1612093 h 2148314"/>
              <a:gd name="connsiteX74" fmla="*/ 240554 w 3201892"/>
              <a:gd name="connsiteY74" fmla="*/ 1477442 h 2148314"/>
              <a:gd name="connsiteX75" fmla="*/ 101466 w 3201892"/>
              <a:gd name="connsiteY75" fmla="*/ 1570661 h 2148314"/>
              <a:gd name="connsiteX76" fmla="*/ 87779 w 3201892"/>
              <a:gd name="connsiteY76" fmla="*/ 1650933 h 2148314"/>
              <a:gd name="connsiteX77" fmla="*/ 0 w 3201892"/>
              <a:gd name="connsiteY77" fmla="*/ 832939 h 2148314"/>
              <a:gd name="connsiteX78" fmla="*/ 0 w 3201892"/>
              <a:gd name="connsiteY78" fmla="*/ 803651 h 2148314"/>
              <a:gd name="connsiteX79" fmla="*/ 21564 w 3201892"/>
              <a:gd name="connsiteY79" fmla="*/ 784960 h 2148314"/>
              <a:gd name="connsiteX80" fmla="*/ 151775 w 3201892"/>
              <a:gd name="connsiteY80" fmla="*/ 675466 h 2148314"/>
              <a:gd name="connsiteX81" fmla="*/ 620827 w 3201892"/>
              <a:gd name="connsiteY81" fmla="*/ 416525 h 2148314"/>
              <a:gd name="connsiteX82" fmla="*/ 1094321 w 3201892"/>
              <a:gd name="connsiteY82" fmla="*/ 304069 h 2148314"/>
              <a:gd name="connsiteX83" fmla="*/ 1193458 w 3201892"/>
              <a:gd name="connsiteY83" fmla="*/ 296671 h 2148314"/>
              <a:gd name="connsiteX84" fmla="*/ 1196418 w 3201892"/>
              <a:gd name="connsiteY84" fmla="*/ 295191 h 2148314"/>
              <a:gd name="connsiteX85" fmla="*/ 1199376 w 3201892"/>
              <a:gd name="connsiteY85" fmla="*/ 295191 h 2148314"/>
              <a:gd name="connsiteX86" fmla="*/ 1248206 w 3201892"/>
              <a:gd name="connsiteY86" fmla="*/ 336622 h 2148314"/>
              <a:gd name="connsiteX87" fmla="*/ 1248206 w 3201892"/>
              <a:gd name="connsiteY87" fmla="*/ 2076706 h 2148314"/>
              <a:gd name="connsiteX88" fmla="*/ 1248206 w 3201892"/>
              <a:gd name="connsiteY88" fmla="*/ 2081145 h 2148314"/>
              <a:gd name="connsiteX89" fmla="*/ 1234889 w 3201892"/>
              <a:gd name="connsiteY89" fmla="*/ 2069308 h 2148314"/>
              <a:gd name="connsiteX90" fmla="*/ 1215653 w 3201892"/>
              <a:gd name="connsiteY90" fmla="*/ 2048594 h 2148314"/>
              <a:gd name="connsiteX91" fmla="*/ 521690 w 3201892"/>
              <a:gd name="connsiteY91" fmla="*/ 1354632 h 2148314"/>
              <a:gd name="connsiteX92" fmla="*/ 509853 w 3201892"/>
              <a:gd name="connsiteY92" fmla="*/ 1341315 h 2148314"/>
              <a:gd name="connsiteX93" fmla="*/ 549804 w 3201892"/>
              <a:gd name="connsiteY93" fmla="*/ 1333915 h 2148314"/>
              <a:gd name="connsiteX94" fmla="*/ 563121 w 3201892"/>
              <a:gd name="connsiteY94" fmla="*/ 1333915 h 2148314"/>
              <a:gd name="connsiteX95" fmla="*/ 579398 w 3201892"/>
              <a:gd name="connsiteY95" fmla="*/ 1319118 h 2148314"/>
              <a:gd name="connsiteX96" fmla="*/ 672616 w 3201892"/>
              <a:gd name="connsiteY96" fmla="*/ 1267330 h 2148314"/>
              <a:gd name="connsiteX97" fmla="*/ 718486 w 3201892"/>
              <a:gd name="connsiteY97" fmla="*/ 1215541 h 2148314"/>
              <a:gd name="connsiteX98" fmla="*/ 730323 w 3201892"/>
              <a:gd name="connsiteY98" fmla="*/ 1211104 h 2148314"/>
              <a:gd name="connsiteX99" fmla="*/ 758437 w 3201892"/>
              <a:gd name="connsiteY99" fmla="*/ 1129722 h 2148314"/>
              <a:gd name="connsiteX100" fmla="*/ 758437 w 3201892"/>
              <a:gd name="connsiteY100" fmla="*/ 1058699 h 2148314"/>
              <a:gd name="connsiteX101" fmla="*/ 711087 w 3201892"/>
              <a:gd name="connsiteY101" fmla="*/ 947723 h 2148314"/>
              <a:gd name="connsiteX102" fmla="*/ 563121 w 3201892"/>
              <a:gd name="connsiteY102" fmla="*/ 858943 h 2148314"/>
              <a:gd name="connsiteX103" fmla="*/ 554244 w 3201892"/>
              <a:gd name="connsiteY103" fmla="*/ 855983 h 2148314"/>
              <a:gd name="connsiteX104" fmla="*/ 483219 w 3201892"/>
              <a:gd name="connsiteY104" fmla="*/ 855983 h 2148314"/>
              <a:gd name="connsiteX105" fmla="*/ 394440 w 3201892"/>
              <a:gd name="connsiteY105" fmla="*/ 887057 h 2148314"/>
              <a:gd name="connsiteX106" fmla="*/ 277546 w 3201892"/>
              <a:gd name="connsiteY106" fmla="*/ 1089771 h 2148314"/>
              <a:gd name="connsiteX107" fmla="*/ 277546 w 3201892"/>
              <a:gd name="connsiteY107" fmla="*/ 1098650 h 2148314"/>
              <a:gd name="connsiteX108" fmla="*/ 273106 w 3201892"/>
              <a:gd name="connsiteY108" fmla="*/ 1106047 h 2148314"/>
              <a:gd name="connsiteX109" fmla="*/ 0 w 3201892"/>
              <a:gd name="connsiteY109" fmla="*/ 2144087 h 2148314"/>
              <a:gd name="connsiteX110" fmla="*/ 0 w 3201892"/>
              <a:gd name="connsiteY110" fmla="*/ 958944 h 2148314"/>
              <a:gd name="connsiteX111" fmla="*/ 2327 w 3201892"/>
              <a:gd name="connsiteY111" fmla="*/ 961039 h 2148314"/>
              <a:gd name="connsiteX112" fmla="*/ 1104679 w 3201892"/>
              <a:gd name="connsiteY112" fmla="*/ 2057470 h 2148314"/>
              <a:gd name="connsiteX113" fmla="*/ 1117996 w 3201892"/>
              <a:gd name="connsiteY113" fmla="*/ 2072267 h 2148314"/>
              <a:gd name="connsiteX114" fmla="*/ 1120953 w 3201892"/>
              <a:gd name="connsiteY114" fmla="*/ 2088544 h 2148314"/>
              <a:gd name="connsiteX115" fmla="*/ 1163864 w 3201892"/>
              <a:gd name="connsiteY115" fmla="*/ 2128493 h 2148314"/>
              <a:gd name="connsiteX116" fmla="*/ 1175701 w 3201892"/>
              <a:gd name="connsiteY116" fmla="*/ 2143290 h 2148314"/>
              <a:gd name="connsiteX117" fmla="*/ 1147587 w 3201892"/>
              <a:gd name="connsiteY117" fmla="*/ 2147730 h 2148314"/>
              <a:gd name="connsiteX118" fmla="*/ 110344 w 3201892"/>
              <a:gd name="connsiteY118" fmla="*/ 2147730 h 2148314"/>
              <a:gd name="connsiteX119" fmla="*/ 12687 w 3201892"/>
              <a:gd name="connsiteY119" fmla="*/ 2147730 h 2148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201892" h="2148314">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bg1">
              <a:alpha val="40000"/>
            </a:schemeClr>
          </a:solidFill>
          <a:ln w="701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E840C3EF-D75C-495B-AAAB-53664E147FB9}"/>
              </a:ext>
            </a:extLst>
          </p:cNvPr>
          <p:cNvSpPr/>
          <p:nvPr userDrawn="1"/>
        </p:nvSpPr>
        <p:spPr>
          <a:xfrm rot="5400000">
            <a:off x="-351545" y="354974"/>
            <a:ext cx="2157572" cy="1447626"/>
          </a:xfrm>
          <a:custGeom>
            <a:avLst/>
            <a:gdLst>
              <a:gd name="connsiteX0" fmla="*/ 2501155 w 3201892"/>
              <a:gd name="connsiteY0" fmla="*/ 1847914 h 2148314"/>
              <a:gd name="connsiteX1" fmla="*/ 2534032 w 3201892"/>
              <a:gd name="connsiteY1" fmla="*/ 1925783 h 2148314"/>
              <a:gd name="connsiteX2" fmla="*/ 2542909 w 3201892"/>
              <a:gd name="connsiteY2" fmla="*/ 1936140 h 2148314"/>
              <a:gd name="connsiteX3" fmla="*/ 2680517 w 3201892"/>
              <a:gd name="connsiteY3" fmla="*/ 1990888 h 2148314"/>
              <a:gd name="connsiteX4" fmla="*/ 2788533 w 3201892"/>
              <a:gd name="connsiteY4" fmla="*/ 1925783 h 2148314"/>
              <a:gd name="connsiteX5" fmla="*/ 2819605 w 3201892"/>
              <a:gd name="connsiteY5" fmla="*/ 1819246 h 2148314"/>
              <a:gd name="connsiteX6" fmla="*/ 2640566 w 3201892"/>
              <a:gd name="connsiteY6" fmla="*/ 1683116 h 2148314"/>
              <a:gd name="connsiteX7" fmla="*/ 2501155 w 3201892"/>
              <a:gd name="connsiteY7" fmla="*/ 1847914 h 2148314"/>
              <a:gd name="connsiteX8" fmla="*/ 1615856 w 3201892"/>
              <a:gd name="connsiteY8" fmla="*/ 388573 h 2148314"/>
              <a:gd name="connsiteX9" fmla="*/ 1615902 w 3201892"/>
              <a:gd name="connsiteY9" fmla="*/ 424478 h 2148314"/>
              <a:gd name="connsiteX10" fmla="*/ 1646234 w 3201892"/>
              <a:gd name="connsiteY10" fmla="*/ 491987 h 2148314"/>
              <a:gd name="connsiteX11" fmla="*/ 1709860 w 3201892"/>
              <a:gd name="connsiteY11" fmla="*/ 546735 h 2148314"/>
              <a:gd name="connsiteX12" fmla="*/ 1903696 w 3201892"/>
              <a:gd name="connsiteY12" fmla="*/ 491987 h 2148314"/>
              <a:gd name="connsiteX13" fmla="*/ 1934769 w 3201892"/>
              <a:gd name="connsiteY13" fmla="*/ 407647 h 2148314"/>
              <a:gd name="connsiteX14" fmla="*/ 1881501 w 3201892"/>
              <a:gd name="connsiteY14" fmla="*/ 292234 h 2148314"/>
              <a:gd name="connsiteX15" fmla="*/ 1625520 w 3201892"/>
              <a:gd name="connsiteY15" fmla="*/ 351419 h 2148314"/>
              <a:gd name="connsiteX16" fmla="*/ 1615856 w 3201892"/>
              <a:gd name="connsiteY16" fmla="*/ 388573 h 2148314"/>
              <a:gd name="connsiteX17" fmla="*/ 1477368 w 3201892"/>
              <a:gd name="connsiteY17" fmla="*/ 1765238 h 2148314"/>
              <a:gd name="connsiteX18" fmla="*/ 1477552 w 3201892"/>
              <a:gd name="connsiteY18" fmla="*/ 1754141 h 2148314"/>
              <a:gd name="connsiteX19" fmla="*/ 1479032 w 3201892"/>
              <a:gd name="connsiteY19" fmla="*/ 86560 h 2148314"/>
              <a:gd name="connsiteX20" fmla="*/ 1479032 w 3201892"/>
              <a:gd name="connsiteY20" fmla="*/ 25892 h 2148314"/>
              <a:gd name="connsiteX21" fmla="*/ 1505666 w 3201892"/>
              <a:gd name="connsiteY21" fmla="*/ 738 h 2148314"/>
              <a:gd name="connsiteX22" fmla="*/ 1547097 w 3201892"/>
              <a:gd name="connsiteY22" fmla="*/ 3698 h 2148314"/>
              <a:gd name="connsiteX23" fmla="*/ 1832673 w 3201892"/>
              <a:gd name="connsiteY23" fmla="*/ 42169 h 2148314"/>
              <a:gd name="connsiteX24" fmla="*/ 2276571 w 3201892"/>
              <a:gd name="connsiteY24" fmla="*/ 197534 h 2148314"/>
              <a:gd name="connsiteX25" fmla="*/ 2674600 w 3201892"/>
              <a:gd name="connsiteY25" fmla="*/ 463873 h 2148314"/>
              <a:gd name="connsiteX26" fmla="*/ 2702714 w 3201892"/>
              <a:gd name="connsiteY26" fmla="*/ 490507 h 2148314"/>
              <a:gd name="connsiteX27" fmla="*/ 2720471 w 3201892"/>
              <a:gd name="connsiteY27" fmla="*/ 505304 h 2148314"/>
              <a:gd name="connsiteX28" fmla="*/ 2721951 w 3201892"/>
              <a:gd name="connsiteY28" fmla="*/ 540816 h 2148314"/>
              <a:gd name="connsiteX29" fmla="*/ 2682000 w 3201892"/>
              <a:gd name="connsiteY29" fmla="*/ 579287 h 2148314"/>
              <a:gd name="connsiteX30" fmla="*/ 2440815 w 3201892"/>
              <a:gd name="connsiteY30" fmla="*/ 821954 h 2148314"/>
              <a:gd name="connsiteX31" fmla="*/ 2414181 w 3201892"/>
              <a:gd name="connsiteY31" fmla="*/ 820474 h 2148314"/>
              <a:gd name="connsiteX32" fmla="*/ 2141923 w 3201892"/>
              <a:gd name="connsiteY32" fmla="*/ 743531 h 2148314"/>
              <a:gd name="connsiteX33" fmla="*/ 1983598 w 3201892"/>
              <a:gd name="connsiteY33" fmla="*/ 981756 h 2148314"/>
              <a:gd name="connsiteX34" fmla="*/ 2019109 w 3201892"/>
              <a:gd name="connsiteY34" fmla="*/ 1101610 h 2148314"/>
              <a:gd name="connsiteX35" fmla="*/ 2050183 w 3201892"/>
              <a:gd name="connsiteY35" fmla="*/ 1140081 h 2148314"/>
              <a:gd name="connsiteX36" fmla="*/ 2062020 w 3201892"/>
              <a:gd name="connsiteY36" fmla="*/ 1150438 h 2148314"/>
              <a:gd name="connsiteX37" fmla="*/ 2062020 w 3201892"/>
              <a:gd name="connsiteY37" fmla="*/ 1197787 h 2148314"/>
              <a:gd name="connsiteX38" fmla="*/ 1493829 w 3201892"/>
              <a:gd name="connsiteY38" fmla="*/ 1765978 h 2148314"/>
              <a:gd name="connsiteX39" fmla="*/ 1480512 w 3201892"/>
              <a:gd name="connsiteY39" fmla="*/ 1776335 h 2148314"/>
              <a:gd name="connsiteX40" fmla="*/ 1477368 w 3201892"/>
              <a:gd name="connsiteY40" fmla="*/ 1765238 h 2148314"/>
              <a:gd name="connsiteX41" fmla="*/ 1424283 w 3201892"/>
              <a:gd name="connsiteY41" fmla="*/ 2140333 h 2148314"/>
              <a:gd name="connsiteX42" fmla="*/ 1480511 w 3201892"/>
              <a:gd name="connsiteY42" fmla="*/ 2087065 h 2148314"/>
              <a:gd name="connsiteX43" fmla="*/ 1727613 w 3201892"/>
              <a:gd name="connsiteY43" fmla="*/ 1839961 h 2148314"/>
              <a:gd name="connsiteX44" fmla="*/ 1973238 w 3201892"/>
              <a:gd name="connsiteY44" fmla="*/ 1594336 h 2148314"/>
              <a:gd name="connsiteX45" fmla="*/ 2004311 w 3201892"/>
              <a:gd name="connsiteY45" fmla="*/ 1591379 h 2148314"/>
              <a:gd name="connsiteX46" fmla="*/ 2332796 w 3201892"/>
              <a:gd name="connsiteY46" fmla="*/ 1544028 h 2148314"/>
              <a:gd name="connsiteX47" fmla="*/ 2344633 w 3201892"/>
              <a:gd name="connsiteY47" fmla="*/ 1530711 h 2148314"/>
              <a:gd name="connsiteX48" fmla="*/ 2377187 w 3201892"/>
              <a:gd name="connsiteY48" fmla="*/ 1453768 h 2148314"/>
              <a:gd name="connsiteX49" fmla="*/ 2343153 w 3201892"/>
              <a:gd name="connsiteY49" fmla="*/ 1258452 h 2148314"/>
              <a:gd name="connsiteX50" fmla="*/ 2347593 w 3201892"/>
              <a:gd name="connsiteY50" fmla="*/ 1219981 h 2148314"/>
              <a:gd name="connsiteX51" fmla="*/ 2362390 w 3201892"/>
              <a:gd name="connsiteY51" fmla="*/ 1206664 h 2148314"/>
              <a:gd name="connsiteX52" fmla="*/ 2551786 w 3201892"/>
              <a:gd name="connsiteY52" fmla="*/ 1015788 h 2148314"/>
              <a:gd name="connsiteX53" fmla="*/ 2603575 w 3201892"/>
              <a:gd name="connsiteY53" fmla="*/ 962520 h 2148314"/>
              <a:gd name="connsiteX54" fmla="*/ 2613932 w 3201892"/>
              <a:gd name="connsiteY54" fmla="*/ 943285 h 2148314"/>
              <a:gd name="connsiteX55" fmla="*/ 2667200 w 3201892"/>
              <a:gd name="connsiteY55" fmla="*/ 890017 h 2148314"/>
              <a:gd name="connsiteX56" fmla="*/ 2696794 w 3201892"/>
              <a:gd name="connsiteY56" fmla="*/ 890017 h 2148314"/>
              <a:gd name="connsiteX57" fmla="*/ 2760419 w 3201892"/>
              <a:gd name="connsiteY57" fmla="*/ 961042 h 2148314"/>
              <a:gd name="connsiteX58" fmla="*/ 2766339 w 3201892"/>
              <a:gd name="connsiteY58" fmla="*/ 981756 h 2148314"/>
              <a:gd name="connsiteX59" fmla="*/ 2939458 w 3201892"/>
              <a:gd name="connsiteY59" fmla="*/ 1230341 h 2148314"/>
              <a:gd name="connsiteX60" fmla="*/ 2976450 w 3201892"/>
              <a:gd name="connsiteY60" fmla="*/ 1296924 h 2148314"/>
              <a:gd name="connsiteX61" fmla="*/ 3062272 w 3201892"/>
              <a:gd name="connsiteY61" fmla="*/ 1477443 h 2148314"/>
              <a:gd name="connsiteX62" fmla="*/ 3188043 w 3201892"/>
              <a:gd name="connsiteY62" fmla="*/ 1959814 h 2148314"/>
              <a:gd name="connsiteX63" fmla="*/ 3195440 w 3201892"/>
              <a:gd name="connsiteY63" fmla="*/ 2020480 h 2148314"/>
              <a:gd name="connsiteX64" fmla="*/ 3201360 w 3201892"/>
              <a:gd name="connsiteY64" fmla="*/ 2119617 h 2148314"/>
              <a:gd name="connsiteX65" fmla="*/ 3179163 w 3201892"/>
              <a:gd name="connsiteY65" fmla="*/ 2144773 h 2148314"/>
              <a:gd name="connsiteX66" fmla="*/ 2442292 w 3201892"/>
              <a:gd name="connsiteY66" fmla="*/ 2144773 h 2148314"/>
              <a:gd name="connsiteX67" fmla="*/ 1450917 w 3201892"/>
              <a:gd name="connsiteY67" fmla="*/ 2144773 h 2148314"/>
              <a:gd name="connsiteX68" fmla="*/ 1424283 w 3201892"/>
              <a:gd name="connsiteY68" fmla="*/ 2140333 h 2148314"/>
              <a:gd name="connsiteX69" fmla="*/ 87779 w 3201892"/>
              <a:gd name="connsiteY69" fmla="*/ 1650933 h 2148314"/>
              <a:gd name="connsiteX70" fmla="*/ 120701 w 3201892"/>
              <a:gd name="connsiteY70" fmla="*/ 1724546 h 2148314"/>
              <a:gd name="connsiteX71" fmla="*/ 280505 w 3201892"/>
              <a:gd name="connsiteY71" fmla="*/ 1785212 h 2148314"/>
              <a:gd name="connsiteX72" fmla="*/ 372245 w 3201892"/>
              <a:gd name="connsiteY72" fmla="*/ 1724546 h 2148314"/>
              <a:gd name="connsiteX73" fmla="*/ 404797 w 3201892"/>
              <a:gd name="connsiteY73" fmla="*/ 1612093 h 2148314"/>
              <a:gd name="connsiteX74" fmla="*/ 240554 w 3201892"/>
              <a:gd name="connsiteY74" fmla="*/ 1477442 h 2148314"/>
              <a:gd name="connsiteX75" fmla="*/ 101466 w 3201892"/>
              <a:gd name="connsiteY75" fmla="*/ 1570661 h 2148314"/>
              <a:gd name="connsiteX76" fmla="*/ 87779 w 3201892"/>
              <a:gd name="connsiteY76" fmla="*/ 1650933 h 2148314"/>
              <a:gd name="connsiteX77" fmla="*/ 0 w 3201892"/>
              <a:gd name="connsiteY77" fmla="*/ 832939 h 2148314"/>
              <a:gd name="connsiteX78" fmla="*/ 0 w 3201892"/>
              <a:gd name="connsiteY78" fmla="*/ 803651 h 2148314"/>
              <a:gd name="connsiteX79" fmla="*/ 21564 w 3201892"/>
              <a:gd name="connsiteY79" fmla="*/ 784960 h 2148314"/>
              <a:gd name="connsiteX80" fmla="*/ 151775 w 3201892"/>
              <a:gd name="connsiteY80" fmla="*/ 675466 h 2148314"/>
              <a:gd name="connsiteX81" fmla="*/ 620827 w 3201892"/>
              <a:gd name="connsiteY81" fmla="*/ 416525 h 2148314"/>
              <a:gd name="connsiteX82" fmla="*/ 1094321 w 3201892"/>
              <a:gd name="connsiteY82" fmla="*/ 304069 h 2148314"/>
              <a:gd name="connsiteX83" fmla="*/ 1193458 w 3201892"/>
              <a:gd name="connsiteY83" fmla="*/ 296671 h 2148314"/>
              <a:gd name="connsiteX84" fmla="*/ 1196418 w 3201892"/>
              <a:gd name="connsiteY84" fmla="*/ 295191 h 2148314"/>
              <a:gd name="connsiteX85" fmla="*/ 1199376 w 3201892"/>
              <a:gd name="connsiteY85" fmla="*/ 295191 h 2148314"/>
              <a:gd name="connsiteX86" fmla="*/ 1248206 w 3201892"/>
              <a:gd name="connsiteY86" fmla="*/ 336622 h 2148314"/>
              <a:gd name="connsiteX87" fmla="*/ 1248206 w 3201892"/>
              <a:gd name="connsiteY87" fmla="*/ 2076706 h 2148314"/>
              <a:gd name="connsiteX88" fmla="*/ 1248206 w 3201892"/>
              <a:gd name="connsiteY88" fmla="*/ 2081145 h 2148314"/>
              <a:gd name="connsiteX89" fmla="*/ 1234889 w 3201892"/>
              <a:gd name="connsiteY89" fmla="*/ 2069308 h 2148314"/>
              <a:gd name="connsiteX90" fmla="*/ 1215653 w 3201892"/>
              <a:gd name="connsiteY90" fmla="*/ 2048594 h 2148314"/>
              <a:gd name="connsiteX91" fmla="*/ 521690 w 3201892"/>
              <a:gd name="connsiteY91" fmla="*/ 1354632 h 2148314"/>
              <a:gd name="connsiteX92" fmla="*/ 509853 w 3201892"/>
              <a:gd name="connsiteY92" fmla="*/ 1341315 h 2148314"/>
              <a:gd name="connsiteX93" fmla="*/ 549804 w 3201892"/>
              <a:gd name="connsiteY93" fmla="*/ 1333915 h 2148314"/>
              <a:gd name="connsiteX94" fmla="*/ 563121 w 3201892"/>
              <a:gd name="connsiteY94" fmla="*/ 1333915 h 2148314"/>
              <a:gd name="connsiteX95" fmla="*/ 579398 w 3201892"/>
              <a:gd name="connsiteY95" fmla="*/ 1319118 h 2148314"/>
              <a:gd name="connsiteX96" fmla="*/ 672616 w 3201892"/>
              <a:gd name="connsiteY96" fmla="*/ 1267330 h 2148314"/>
              <a:gd name="connsiteX97" fmla="*/ 718486 w 3201892"/>
              <a:gd name="connsiteY97" fmla="*/ 1215541 h 2148314"/>
              <a:gd name="connsiteX98" fmla="*/ 730323 w 3201892"/>
              <a:gd name="connsiteY98" fmla="*/ 1211104 h 2148314"/>
              <a:gd name="connsiteX99" fmla="*/ 758437 w 3201892"/>
              <a:gd name="connsiteY99" fmla="*/ 1129722 h 2148314"/>
              <a:gd name="connsiteX100" fmla="*/ 758437 w 3201892"/>
              <a:gd name="connsiteY100" fmla="*/ 1058699 h 2148314"/>
              <a:gd name="connsiteX101" fmla="*/ 711087 w 3201892"/>
              <a:gd name="connsiteY101" fmla="*/ 947723 h 2148314"/>
              <a:gd name="connsiteX102" fmla="*/ 563121 w 3201892"/>
              <a:gd name="connsiteY102" fmla="*/ 858943 h 2148314"/>
              <a:gd name="connsiteX103" fmla="*/ 554244 w 3201892"/>
              <a:gd name="connsiteY103" fmla="*/ 855983 h 2148314"/>
              <a:gd name="connsiteX104" fmla="*/ 483219 w 3201892"/>
              <a:gd name="connsiteY104" fmla="*/ 855983 h 2148314"/>
              <a:gd name="connsiteX105" fmla="*/ 394440 w 3201892"/>
              <a:gd name="connsiteY105" fmla="*/ 887057 h 2148314"/>
              <a:gd name="connsiteX106" fmla="*/ 277546 w 3201892"/>
              <a:gd name="connsiteY106" fmla="*/ 1089771 h 2148314"/>
              <a:gd name="connsiteX107" fmla="*/ 277546 w 3201892"/>
              <a:gd name="connsiteY107" fmla="*/ 1098650 h 2148314"/>
              <a:gd name="connsiteX108" fmla="*/ 273106 w 3201892"/>
              <a:gd name="connsiteY108" fmla="*/ 1106047 h 2148314"/>
              <a:gd name="connsiteX109" fmla="*/ 0 w 3201892"/>
              <a:gd name="connsiteY109" fmla="*/ 2144087 h 2148314"/>
              <a:gd name="connsiteX110" fmla="*/ 0 w 3201892"/>
              <a:gd name="connsiteY110" fmla="*/ 958944 h 2148314"/>
              <a:gd name="connsiteX111" fmla="*/ 2327 w 3201892"/>
              <a:gd name="connsiteY111" fmla="*/ 961039 h 2148314"/>
              <a:gd name="connsiteX112" fmla="*/ 1104679 w 3201892"/>
              <a:gd name="connsiteY112" fmla="*/ 2057470 h 2148314"/>
              <a:gd name="connsiteX113" fmla="*/ 1117996 w 3201892"/>
              <a:gd name="connsiteY113" fmla="*/ 2072267 h 2148314"/>
              <a:gd name="connsiteX114" fmla="*/ 1120953 w 3201892"/>
              <a:gd name="connsiteY114" fmla="*/ 2088544 h 2148314"/>
              <a:gd name="connsiteX115" fmla="*/ 1163864 w 3201892"/>
              <a:gd name="connsiteY115" fmla="*/ 2128493 h 2148314"/>
              <a:gd name="connsiteX116" fmla="*/ 1175701 w 3201892"/>
              <a:gd name="connsiteY116" fmla="*/ 2143290 h 2148314"/>
              <a:gd name="connsiteX117" fmla="*/ 1147587 w 3201892"/>
              <a:gd name="connsiteY117" fmla="*/ 2147730 h 2148314"/>
              <a:gd name="connsiteX118" fmla="*/ 110344 w 3201892"/>
              <a:gd name="connsiteY118" fmla="*/ 2147730 h 2148314"/>
              <a:gd name="connsiteX119" fmla="*/ 12687 w 3201892"/>
              <a:gd name="connsiteY119" fmla="*/ 2147730 h 2148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201892" h="2148314">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bg1">
              <a:alpha val="40000"/>
            </a:schemeClr>
          </a:solidFill>
          <a:ln w="7015" cap="flat">
            <a:noFill/>
            <a:prstDash val="solid"/>
            <a:miter/>
          </a:ln>
        </p:spPr>
        <p:txBody>
          <a:bodyPr rtlCol="0" anchor="ctr"/>
          <a:lstStyle/>
          <a:p>
            <a:endParaRPr lang="en-US"/>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sp>
        <p:nvSpPr>
          <p:cNvPr id="4" name="Freeform: Shape 3">
            <a:extLst>
              <a:ext uri="{FF2B5EF4-FFF2-40B4-BE49-F238E27FC236}">
                <a16:creationId xmlns:a16="http://schemas.microsoft.com/office/drawing/2014/main" id="{D4F6D272-925E-407D-96CF-EB9C0739DD30}"/>
              </a:ext>
            </a:extLst>
          </p:cNvPr>
          <p:cNvSpPr/>
          <p:nvPr userDrawn="1"/>
        </p:nvSpPr>
        <p:spPr>
          <a:xfrm rot="5400000">
            <a:off x="-353869" y="357298"/>
            <a:ext cx="2171699" cy="1457105"/>
          </a:xfrm>
          <a:custGeom>
            <a:avLst/>
            <a:gdLst>
              <a:gd name="connsiteX0" fmla="*/ 2501155 w 3201892"/>
              <a:gd name="connsiteY0" fmla="*/ 1847914 h 2148314"/>
              <a:gd name="connsiteX1" fmla="*/ 2534032 w 3201892"/>
              <a:gd name="connsiteY1" fmla="*/ 1925783 h 2148314"/>
              <a:gd name="connsiteX2" fmla="*/ 2542909 w 3201892"/>
              <a:gd name="connsiteY2" fmla="*/ 1936140 h 2148314"/>
              <a:gd name="connsiteX3" fmla="*/ 2680517 w 3201892"/>
              <a:gd name="connsiteY3" fmla="*/ 1990888 h 2148314"/>
              <a:gd name="connsiteX4" fmla="*/ 2788533 w 3201892"/>
              <a:gd name="connsiteY4" fmla="*/ 1925783 h 2148314"/>
              <a:gd name="connsiteX5" fmla="*/ 2819605 w 3201892"/>
              <a:gd name="connsiteY5" fmla="*/ 1819246 h 2148314"/>
              <a:gd name="connsiteX6" fmla="*/ 2640566 w 3201892"/>
              <a:gd name="connsiteY6" fmla="*/ 1683116 h 2148314"/>
              <a:gd name="connsiteX7" fmla="*/ 2501155 w 3201892"/>
              <a:gd name="connsiteY7" fmla="*/ 1847914 h 2148314"/>
              <a:gd name="connsiteX8" fmla="*/ 1615856 w 3201892"/>
              <a:gd name="connsiteY8" fmla="*/ 388573 h 2148314"/>
              <a:gd name="connsiteX9" fmla="*/ 1615902 w 3201892"/>
              <a:gd name="connsiteY9" fmla="*/ 424478 h 2148314"/>
              <a:gd name="connsiteX10" fmla="*/ 1646234 w 3201892"/>
              <a:gd name="connsiteY10" fmla="*/ 491987 h 2148314"/>
              <a:gd name="connsiteX11" fmla="*/ 1709860 w 3201892"/>
              <a:gd name="connsiteY11" fmla="*/ 546735 h 2148314"/>
              <a:gd name="connsiteX12" fmla="*/ 1903696 w 3201892"/>
              <a:gd name="connsiteY12" fmla="*/ 491987 h 2148314"/>
              <a:gd name="connsiteX13" fmla="*/ 1934769 w 3201892"/>
              <a:gd name="connsiteY13" fmla="*/ 407647 h 2148314"/>
              <a:gd name="connsiteX14" fmla="*/ 1881501 w 3201892"/>
              <a:gd name="connsiteY14" fmla="*/ 292234 h 2148314"/>
              <a:gd name="connsiteX15" fmla="*/ 1625520 w 3201892"/>
              <a:gd name="connsiteY15" fmla="*/ 351419 h 2148314"/>
              <a:gd name="connsiteX16" fmla="*/ 1615856 w 3201892"/>
              <a:gd name="connsiteY16" fmla="*/ 388573 h 2148314"/>
              <a:gd name="connsiteX17" fmla="*/ 1477368 w 3201892"/>
              <a:gd name="connsiteY17" fmla="*/ 1765238 h 2148314"/>
              <a:gd name="connsiteX18" fmla="*/ 1477552 w 3201892"/>
              <a:gd name="connsiteY18" fmla="*/ 1754141 h 2148314"/>
              <a:gd name="connsiteX19" fmla="*/ 1479032 w 3201892"/>
              <a:gd name="connsiteY19" fmla="*/ 86560 h 2148314"/>
              <a:gd name="connsiteX20" fmla="*/ 1479032 w 3201892"/>
              <a:gd name="connsiteY20" fmla="*/ 25892 h 2148314"/>
              <a:gd name="connsiteX21" fmla="*/ 1505666 w 3201892"/>
              <a:gd name="connsiteY21" fmla="*/ 738 h 2148314"/>
              <a:gd name="connsiteX22" fmla="*/ 1547097 w 3201892"/>
              <a:gd name="connsiteY22" fmla="*/ 3698 h 2148314"/>
              <a:gd name="connsiteX23" fmla="*/ 1832673 w 3201892"/>
              <a:gd name="connsiteY23" fmla="*/ 42169 h 2148314"/>
              <a:gd name="connsiteX24" fmla="*/ 2276571 w 3201892"/>
              <a:gd name="connsiteY24" fmla="*/ 197534 h 2148314"/>
              <a:gd name="connsiteX25" fmla="*/ 2674600 w 3201892"/>
              <a:gd name="connsiteY25" fmla="*/ 463873 h 2148314"/>
              <a:gd name="connsiteX26" fmla="*/ 2702714 w 3201892"/>
              <a:gd name="connsiteY26" fmla="*/ 490507 h 2148314"/>
              <a:gd name="connsiteX27" fmla="*/ 2720471 w 3201892"/>
              <a:gd name="connsiteY27" fmla="*/ 505304 h 2148314"/>
              <a:gd name="connsiteX28" fmla="*/ 2721951 w 3201892"/>
              <a:gd name="connsiteY28" fmla="*/ 540816 h 2148314"/>
              <a:gd name="connsiteX29" fmla="*/ 2682000 w 3201892"/>
              <a:gd name="connsiteY29" fmla="*/ 579287 h 2148314"/>
              <a:gd name="connsiteX30" fmla="*/ 2440815 w 3201892"/>
              <a:gd name="connsiteY30" fmla="*/ 821954 h 2148314"/>
              <a:gd name="connsiteX31" fmla="*/ 2414181 w 3201892"/>
              <a:gd name="connsiteY31" fmla="*/ 820474 h 2148314"/>
              <a:gd name="connsiteX32" fmla="*/ 2141923 w 3201892"/>
              <a:gd name="connsiteY32" fmla="*/ 743531 h 2148314"/>
              <a:gd name="connsiteX33" fmla="*/ 1983598 w 3201892"/>
              <a:gd name="connsiteY33" fmla="*/ 981756 h 2148314"/>
              <a:gd name="connsiteX34" fmla="*/ 2019109 w 3201892"/>
              <a:gd name="connsiteY34" fmla="*/ 1101610 h 2148314"/>
              <a:gd name="connsiteX35" fmla="*/ 2050183 w 3201892"/>
              <a:gd name="connsiteY35" fmla="*/ 1140081 h 2148314"/>
              <a:gd name="connsiteX36" fmla="*/ 2062020 w 3201892"/>
              <a:gd name="connsiteY36" fmla="*/ 1150438 h 2148314"/>
              <a:gd name="connsiteX37" fmla="*/ 2062020 w 3201892"/>
              <a:gd name="connsiteY37" fmla="*/ 1197787 h 2148314"/>
              <a:gd name="connsiteX38" fmla="*/ 1493829 w 3201892"/>
              <a:gd name="connsiteY38" fmla="*/ 1765978 h 2148314"/>
              <a:gd name="connsiteX39" fmla="*/ 1480512 w 3201892"/>
              <a:gd name="connsiteY39" fmla="*/ 1776335 h 2148314"/>
              <a:gd name="connsiteX40" fmla="*/ 1477368 w 3201892"/>
              <a:gd name="connsiteY40" fmla="*/ 1765238 h 2148314"/>
              <a:gd name="connsiteX41" fmla="*/ 1424283 w 3201892"/>
              <a:gd name="connsiteY41" fmla="*/ 2140333 h 2148314"/>
              <a:gd name="connsiteX42" fmla="*/ 1480511 w 3201892"/>
              <a:gd name="connsiteY42" fmla="*/ 2087065 h 2148314"/>
              <a:gd name="connsiteX43" fmla="*/ 1727613 w 3201892"/>
              <a:gd name="connsiteY43" fmla="*/ 1839961 h 2148314"/>
              <a:gd name="connsiteX44" fmla="*/ 1973238 w 3201892"/>
              <a:gd name="connsiteY44" fmla="*/ 1594336 h 2148314"/>
              <a:gd name="connsiteX45" fmla="*/ 2004311 w 3201892"/>
              <a:gd name="connsiteY45" fmla="*/ 1591379 h 2148314"/>
              <a:gd name="connsiteX46" fmla="*/ 2332796 w 3201892"/>
              <a:gd name="connsiteY46" fmla="*/ 1544028 h 2148314"/>
              <a:gd name="connsiteX47" fmla="*/ 2344633 w 3201892"/>
              <a:gd name="connsiteY47" fmla="*/ 1530711 h 2148314"/>
              <a:gd name="connsiteX48" fmla="*/ 2377187 w 3201892"/>
              <a:gd name="connsiteY48" fmla="*/ 1453768 h 2148314"/>
              <a:gd name="connsiteX49" fmla="*/ 2343153 w 3201892"/>
              <a:gd name="connsiteY49" fmla="*/ 1258452 h 2148314"/>
              <a:gd name="connsiteX50" fmla="*/ 2347593 w 3201892"/>
              <a:gd name="connsiteY50" fmla="*/ 1219981 h 2148314"/>
              <a:gd name="connsiteX51" fmla="*/ 2362390 w 3201892"/>
              <a:gd name="connsiteY51" fmla="*/ 1206664 h 2148314"/>
              <a:gd name="connsiteX52" fmla="*/ 2551786 w 3201892"/>
              <a:gd name="connsiteY52" fmla="*/ 1015788 h 2148314"/>
              <a:gd name="connsiteX53" fmla="*/ 2603575 w 3201892"/>
              <a:gd name="connsiteY53" fmla="*/ 962520 h 2148314"/>
              <a:gd name="connsiteX54" fmla="*/ 2613932 w 3201892"/>
              <a:gd name="connsiteY54" fmla="*/ 943285 h 2148314"/>
              <a:gd name="connsiteX55" fmla="*/ 2667200 w 3201892"/>
              <a:gd name="connsiteY55" fmla="*/ 890017 h 2148314"/>
              <a:gd name="connsiteX56" fmla="*/ 2696794 w 3201892"/>
              <a:gd name="connsiteY56" fmla="*/ 890017 h 2148314"/>
              <a:gd name="connsiteX57" fmla="*/ 2760419 w 3201892"/>
              <a:gd name="connsiteY57" fmla="*/ 961042 h 2148314"/>
              <a:gd name="connsiteX58" fmla="*/ 2766339 w 3201892"/>
              <a:gd name="connsiteY58" fmla="*/ 981756 h 2148314"/>
              <a:gd name="connsiteX59" fmla="*/ 2939458 w 3201892"/>
              <a:gd name="connsiteY59" fmla="*/ 1230341 h 2148314"/>
              <a:gd name="connsiteX60" fmla="*/ 2976450 w 3201892"/>
              <a:gd name="connsiteY60" fmla="*/ 1296924 h 2148314"/>
              <a:gd name="connsiteX61" fmla="*/ 3062272 w 3201892"/>
              <a:gd name="connsiteY61" fmla="*/ 1477443 h 2148314"/>
              <a:gd name="connsiteX62" fmla="*/ 3188043 w 3201892"/>
              <a:gd name="connsiteY62" fmla="*/ 1959814 h 2148314"/>
              <a:gd name="connsiteX63" fmla="*/ 3195440 w 3201892"/>
              <a:gd name="connsiteY63" fmla="*/ 2020480 h 2148314"/>
              <a:gd name="connsiteX64" fmla="*/ 3201360 w 3201892"/>
              <a:gd name="connsiteY64" fmla="*/ 2119617 h 2148314"/>
              <a:gd name="connsiteX65" fmla="*/ 3179163 w 3201892"/>
              <a:gd name="connsiteY65" fmla="*/ 2144773 h 2148314"/>
              <a:gd name="connsiteX66" fmla="*/ 2442292 w 3201892"/>
              <a:gd name="connsiteY66" fmla="*/ 2144773 h 2148314"/>
              <a:gd name="connsiteX67" fmla="*/ 1450917 w 3201892"/>
              <a:gd name="connsiteY67" fmla="*/ 2144773 h 2148314"/>
              <a:gd name="connsiteX68" fmla="*/ 1424283 w 3201892"/>
              <a:gd name="connsiteY68" fmla="*/ 2140333 h 2148314"/>
              <a:gd name="connsiteX69" fmla="*/ 87779 w 3201892"/>
              <a:gd name="connsiteY69" fmla="*/ 1650933 h 2148314"/>
              <a:gd name="connsiteX70" fmla="*/ 120701 w 3201892"/>
              <a:gd name="connsiteY70" fmla="*/ 1724546 h 2148314"/>
              <a:gd name="connsiteX71" fmla="*/ 280505 w 3201892"/>
              <a:gd name="connsiteY71" fmla="*/ 1785212 h 2148314"/>
              <a:gd name="connsiteX72" fmla="*/ 372245 w 3201892"/>
              <a:gd name="connsiteY72" fmla="*/ 1724546 h 2148314"/>
              <a:gd name="connsiteX73" fmla="*/ 404797 w 3201892"/>
              <a:gd name="connsiteY73" fmla="*/ 1612093 h 2148314"/>
              <a:gd name="connsiteX74" fmla="*/ 240554 w 3201892"/>
              <a:gd name="connsiteY74" fmla="*/ 1477442 h 2148314"/>
              <a:gd name="connsiteX75" fmla="*/ 101466 w 3201892"/>
              <a:gd name="connsiteY75" fmla="*/ 1570661 h 2148314"/>
              <a:gd name="connsiteX76" fmla="*/ 87779 w 3201892"/>
              <a:gd name="connsiteY76" fmla="*/ 1650933 h 2148314"/>
              <a:gd name="connsiteX77" fmla="*/ 0 w 3201892"/>
              <a:gd name="connsiteY77" fmla="*/ 832939 h 2148314"/>
              <a:gd name="connsiteX78" fmla="*/ 0 w 3201892"/>
              <a:gd name="connsiteY78" fmla="*/ 803651 h 2148314"/>
              <a:gd name="connsiteX79" fmla="*/ 21564 w 3201892"/>
              <a:gd name="connsiteY79" fmla="*/ 784960 h 2148314"/>
              <a:gd name="connsiteX80" fmla="*/ 151775 w 3201892"/>
              <a:gd name="connsiteY80" fmla="*/ 675466 h 2148314"/>
              <a:gd name="connsiteX81" fmla="*/ 620827 w 3201892"/>
              <a:gd name="connsiteY81" fmla="*/ 416525 h 2148314"/>
              <a:gd name="connsiteX82" fmla="*/ 1094321 w 3201892"/>
              <a:gd name="connsiteY82" fmla="*/ 304069 h 2148314"/>
              <a:gd name="connsiteX83" fmla="*/ 1193458 w 3201892"/>
              <a:gd name="connsiteY83" fmla="*/ 296671 h 2148314"/>
              <a:gd name="connsiteX84" fmla="*/ 1196418 w 3201892"/>
              <a:gd name="connsiteY84" fmla="*/ 295191 h 2148314"/>
              <a:gd name="connsiteX85" fmla="*/ 1199376 w 3201892"/>
              <a:gd name="connsiteY85" fmla="*/ 295191 h 2148314"/>
              <a:gd name="connsiteX86" fmla="*/ 1248206 w 3201892"/>
              <a:gd name="connsiteY86" fmla="*/ 336622 h 2148314"/>
              <a:gd name="connsiteX87" fmla="*/ 1248206 w 3201892"/>
              <a:gd name="connsiteY87" fmla="*/ 2076706 h 2148314"/>
              <a:gd name="connsiteX88" fmla="*/ 1248206 w 3201892"/>
              <a:gd name="connsiteY88" fmla="*/ 2081145 h 2148314"/>
              <a:gd name="connsiteX89" fmla="*/ 1234889 w 3201892"/>
              <a:gd name="connsiteY89" fmla="*/ 2069308 h 2148314"/>
              <a:gd name="connsiteX90" fmla="*/ 1215653 w 3201892"/>
              <a:gd name="connsiteY90" fmla="*/ 2048594 h 2148314"/>
              <a:gd name="connsiteX91" fmla="*/ 521690 w 3201892"/>
              <a:gd name="connsiteY91" fmla="*/ 1354632 h 2148314"/>
              <a:gd name="connsiteX92" fmla="*/ 509853 w 3201892"/>
              <a:gd name="connsiteY92" fmla="*/ 1341315 h 2148314"/>
              <a:gd name="connsiteX93" fmla="*/ 549804 w 3201892"/>
              <a:gd name="connsiteY93" fmla="*/ 1333915 h 2148314"/>
              <a:gd name="connsiteX94" fmla="*/ 563121 w 3201892"/>
              <a:gd name="connsiteY94" fmla="*/ 1333915 h 2148314"/>
              <a:gd name="connsiteX95" fmla="*/ 579398 w 3201892"/>
              <a:gd name="connsiteY95" fmla="*/ 1319118 h 2148314"/>
              <a:gd name="connsiteX96" fmla="*/ 672616 w 3201892"/>
              <a:gd name="connsiteY96" fmla="*/ 1267330 h 2148314"/>
              <a:gd name="connsiteX97" fmla="*/ 718486 w 3201892"/>
              <a:gd name="connsiteY97" fmla="*/ 1215541 h 2148314"/>
              <a:gd name="connsiteX98" fmla="*/ 730323 w 3201892"/>
              <a:gd name="connsiteY98" fmla="*/ 1211104 h 2148314"/>
              <a:gd name="connsiteX99" fmla="*/ 758437 w 3201892"/>
              <a:gd name="connsiteY99" fmla="*/ 1129722 h 2148314"/>
              <a:gd name="connsiteX100" fmla="*/ 758437 w 3201892"/>
              <a:gd name="connsiteY100" fmla="*/ 1058699 h 2148314"/>
              <a:gd name="connsiteX101" fmla="*/ 711087 w 3201892"/>
              <a:gd name="connsiteY101" fmla="*/ 947723 h 2148314"/>
              <a:gd name="connsiteX102" fmla="*/ 563121 w 3201892"/>
              <a:gd name="connsiteY102" fmla="*/ 858943 h 2148314"/>
              <a:gd name="connsiteX103" fmla="*/ 554244 w 3201892"/>
              <a:gd name="connsiteY103" fmla="*/ 855983 h 2148314"/>
              <a:gd name="connsiteX104" fmla="*/ 483219 w 3201892"/>
              <a:gd name="connsiteY104" fmla="*/ 855983 h 2148314"/>
              <a:gd name="connsiteX105" fmla="*/ 394440 w 3201892"/>
              <a:gd name="connsiteY105" fmla="*/ 887057 h 2148314"/>
              <a:gd name="connsiteX106" fmla="*/ 277546 w 3201892"/>
              <a:gd name="connsiteY106" fmla="*/ 1089771 h 2148314"/>
              <a:gd name="connsiteX107" fmla="*/ 277546 w 3201892"/>
              <a:gd name="connsiteY107" fmla="*/ 1098650 h 2148314"/>
              <a:gd name="connsiteX108" fmla="*/ 273106 w 3201892"/>
              <a:gd name="connsiteY108" fmla="*/ 1106047 h 2148314"/>
              <a:gd name="connsiteX109" fmla="*/ 0 w 3201892"/>
              <a:gd name="connsiteY109" fmla="*/ 2144087 h 2148314"/>
              <a:gd name="connsiteX110" fmla="*/ 0 w 3201892"/>
              <a:gd name="connsiteY110" fmla="*/ 958944 h 2148314"/>
              <a:gd name="connsiteX111" fmla="*/ 2327 w 3201892"/>
              <a:gd name="connsiteY111" fmla="*/ 961039 h 2148314"/>
              <a:gd name="connsiteX112" fmla="*/ 1104679 w 3201892"/>
              <a:gd name="connsiteY112" fmla="*/ 2057470 h 2148314"/>
              <a:gd name="connsiteX113" fmla="*/ 1117996 w 3201892"/>
              <a:gd name="connsiteY113" fmla="*/ 2072267 h 2148314"/>
              <a:gd name="connsiteX114" fmla="*/ 1120953 w 3201892"/>
              <a:gd name="connsiteY114" fmla="*/ 2088544 h 2148314"/>
              <a:gd name="connsiteX115" fmla="*/ 1163864 w 3201892"/>
              <a:gd name="connsiteY115" fmla="*/ 2128493 h 2148314"/>
              <a:gd name="connsiteX116" fmla="*/ 1175701 w 3201892"/>
              <a:gd name="connsiteY116" fmla="*/ 2143290 h 2148314"/>
              <a:gd name="connsiteX117" fmla="*/ 1147587 w 3201892"/>
              <a:gd name="connsiteY117" fmla="*/ 2147730 h 2148314"/>
              <a:gd name="connsiteX118" fmla="*/ 110344 w 3201892"/>
              <a:gd name="connsiteY118" fmla="*/ 2147730 h 2148314"/>
              <a:gd name="connsiteX119" fmla="*/ 12687 w 3201892"/>
              <a:gd name="connsiteY119" fmla="*/ 2147730 h 2148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201892" h="2148314">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bg1">
              <a:alpha val="40000"/>
            </a:schemeClr>
          </a:solidFill>
          <a:ln w="701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8CC2A8B0-31DB-4765-943B-144A953BD880}"/>
              </a:ext>
            </a:extLst>
          </p:cNvPr>
          <p:cNvSpPr/>
          <p:nvPr userDrawn="1"/>
        </p:nvSpPr>
        <p:spPr>
          <a:xfrm flipH="1">
            <a:off x="10564162" y="5765800"/>
            <a:ext cx="1627837" cy="1092200"/>
          </a:xfrm>
          <a:custGeom>
            <a:avLst/>
            <a:gdLst>
              <a:gd name="connsiteX0" fmla="*/ 2501155 w 3201892"/>
              <a:gd name="connsiteY0" fmla="*/ 1847914 h 2148314"/>
              <a:gd name="connsiteX1" fmla="*/ 2534032 w 3201892"/>
              <a:gd name="connsiteY1" fmla="*/ 1925783 h 2148314"/>
              <a:gd name="connsiteX2" fmla="*/ 2542909 w 3201892"/>
              <a:gd name="connsiteY2" fmla="*/ 1936140 h 2148314"/>
              <a:gd name="connsiteX3" fmla="*/ 2680517 w 3201892"/>
              <a:gd name="connsiteY3" fmla="*/ 1990888 h 2148314"/>
              <a:gd name="connsiteX4" fmla="*/ 2788533 w 3201892"/>
              <a:gd name="connsiteY4" fmla="*/ 1925783 h 2148314"/>
              <a:gd name="connsiteX5" fmla="*/ 2819605 w 3201892"/>
              <a:gd name="connsiteY5" fmla="*/ 1819246 h 2148314"/>
              <a:gd name="connsiteX6" fmla="*/ 2640566 w 3201892"/>
              <a:gd name="connsiteY6" fmla="*/ 1683116 h 2148314"/>
              <a:gd name="connsiteX7" fmla="*/ 2501155 w 3201892"/>
              <a:gd name="connsiteY7" fmla="*/ 1847914 h 2148314"/>
              <a:gd name="connsiteX8" fmla="*/ 1615856 w 3201892"/>
              <a:gd name="connsiteY8" fmla="*/ 388573 h 2148314"/>
              <a:gd name="connsiteX9" fmla="*/ 1615902 w 3201892"/>
              <a:gd name="connsiteY9" fmla="*/ 424478 h 2148314"/>
              <a:gd name="connsiteX10" fmla="*/ 1646234 w 3201892"/>
              <a:gd name="connsiteY10" fmla="*/ 491987 h 2148314"/>
              <a:gd name="connsiteX11" fmla="*/ 1709860 w 3201892"/>
              <a:gd name="connsiteY11" fmla="*/ 546735 h 2148314"/>
              <a:gd name="connsiteX12" fmla="*/ 1903696 w 3201892"/>
              <a:gd name="connsiteY12" fmla="*/ 491987 h 2148314"/>
              <a:gd name="connsiteX13" fmla="*/ 1934769 w 3201892"/>
              <a:gd name="connsiteY13" fmla="*/ 407647 h 2148314"/>
              <a:gd name="connsiteX14" fmla="*/ 1881501 w 3201892"/>
              <a:gd name="connsiteY14" fmla="*/ 292234 h 2148314"/>
              <a:gd name="connsiteX15" fmla="*/ 1625520 w 3201892"/>
              <a:gd name="connsiteY15" fmla="*/ 351419 h 2148314"/>
              <a:gd name="connsiteX16" fmla="*/ 1615856 w 3201892"/>
              <a:gd name="connsiteY16" fmla="*/ 388573 h 2148314"/>
              <a:gd name="connsiteX17" fmla="*/ 1477368 w 3201892"/>
              <a:gd name="connsiteY17" fmla="*/ 1765238 h 2148314"/>
              <a:gd name="connsiteX18" fmla="*/ 1477552 w 3201892"/>
              <a:gd name="connsiteY18" fmla="*/ 1754141 h 2148314"/>
              <a:gd name="connsiteX19" fmla="*/ 1479032 w 3201892"/>
              <a:gd name="connsiteY19" fmla="*/ 86560 h 2148314"/>
              <a:gd name="connsiteX20" fmla="*/ 1479032 w 3201892"/>
              <a:gd name="connsiteY20" fmla="*/ 25892 h 2148314"/>
              <a:gd name="connsiteX21" fmla="*/ 1505666 w 3201892"/>
              <a:gd name="connsiteY21" fmla="*/ 738 h 2148314"/>
              <a:gd name="connsiteX22" fmla="*/ 1547097 w 3201892"/>
              <a:gd name="connsiteY22" fmla="*/ 3698 h 2148314"/>
              <a:gd name="connsiteX23" fmla="*/ 1832673 w 3201892"/>
              <a:gd name="connsiteY23" fmla="*/ 42169 h 2148314"/>
              <a:gd name="connsiteX24" fmla="*/ 2276571 w 3201892"/>
              <a:gd name="connsiteY24" fmla="*/ 197534 h 2148314"/>
              <a:gd name="connsiteX25" fmla="*/ 2674600 w 3201892"/>
              <a:gd name="connsiteY25" fmla="*/ 463873 h 2148314"/>
              <a:gd name="connsiteX26" fmla="*/ 2702714 w 3201892"/>
              <a:gd name="connsiteY26" fmla="*/ 490507 h 2148314"/>
              <a:gd name="connsiteX27" fmla="*/ 2720471 w 3201892"/>
              <a:gd name="connsiteY27" fmla="*/ 505304 h 2148314"/>
              <a:gd name="connsiteX28" fmla="*/ 2721951 w 3201892"/>
              <a:gd name="connsiteY28" fmla="*/ 540816 h 2148314"/>
              <a:gd name="connsiteX29" fmla="*/ 2682000 w 3201892"/>
              <a:gd name="connsiteY29" fmla="*/ 579287 h 2148314"/>
              <a:gd name="connsiteX30" fmla="*/ 2440815 w 3201892"/>
              <a:gd name="connsiteY30" fmla="*/ 821954 h 2148314"/>
              <a:gd name="connsiteX31" fmla="*/ 2414181 w 3201892"/>
              <a:gd name="connsiteY31" fmla="*/ 820474 h 2148314"/>
              <a:gd name="connsiteX32" fmla="*/ 2141923 w 3201892"/>
              <a:gd name="connsiteY32" fmla="*/ 743531 h 2148314"/>
              <a:gd name="connsiteX33" fmla="*/ 1983598 w 3201892"/>
              <a:gd name="connsiteY33" fmla="*/ 981756 h 2148314"/>
              <a:gd name="connsiteX34" fmla="*/ 2019109 w 3201892"/>
              <a:gd name="connsiteY34" fmla="*/ 1101610 h 2148314"/>
              <a:gd name="connsiteX35" fmla="*/ 2050183 w 3201892"/>
              <a:gd name="connsiteY35" fmla="*/ 1140081 h 2148314"/>
              <a:gd name="connsiteX36" fmla="*/ 2062020 w 3201892"/>
              <a:gd name="connsiteY36" fmla="*/ 1150438 h 2148314"/>
              <a:gd name="connsiteX37" fmla="*/ 2062020 w 3201892"/>
              <a:gd name="connsiteY37" fmla="*/ 1197787 h 2148314"/>
              <a:gd name="connsiteX38" fmla="*/ 1493829 w 3201892"/>
              <a:gd name="connsiteY38" fmla="*/ 1765978 h 2148314"/>
              <a:gd name="connsiteX39" fmla="*/ 1480512 w 3201892"/>
              <a:gd name="connsiteY39" fmla="*/ 1776335 h 2148314"/>
              <a:gd name="connsiteX40" fmla="*/ 1477368 w 3201892"/>
              <a:gd name="connsiteY40" fmla="*/ 1765238 h 2148314"/>
              <a:gd name="connsiteX41" fmla="*/ 1424283 w 3201892"/>
              <a:gd name="connsiteY41" fmla="*/ 2140333 h 2148314"/>
              <a:gd name="connsiteX42" fmla="*/ 1480511 w 3201892"/>
              <a:gd name="connsiteY42" fmla="*/ 2087065 h 2148314"/>
              <a:gd name="connsiteX43" fmla="*/ 1727613 w 3201892"/>
              <a:gd name="connsiteY43" fmla="*/ 1839961 h 2148314"/>
              <a:gd name="connsiteX44" fmla="*/ 1973238 w 3201892"/>
              <a:gd name="connsiteY44" fmla="*/ 1594336 h 2148314"/>
              <a:gd name="connsiteX45" fmla="*/ 2004311 w 3201892"/>
              <a:gd name="connsiteY45" fmla="*/ 1591379 h 2148314"/>
              <a:gd name="connsiteX46" fmla="*/ 2332796 w 3201892"/>
              <a:gd name="connsiteY46" fmla="*/ 1544028 h 2148314"/>
              <a:gd name="connsiteX47" fmla="*/ 2344633 w 3201892"/>
              <a:gd name="connsiteY47" fmla="*/ 1530711 h 2148314"/>
              <a:gd name="connsiteX48" fmla="*/ 2377187 w 3201892"/>
              <a:gd name="connsiteY48" fmla="*/ 1453768 h 2148314"/>
              <a:gd name="connsiteX49" fmla="*/ 2343153 w 3201892"/>
              <a:gd name="connsiteY49" fmla="*/ 1258452 h 2148314"/>
              <a:gd name="connsiteX50" fmla="*/ 2347593 w 3201892"/>
              <a:gd name="connsiteY50" fmla="*/ 1219981 h 2148314"/>
              <a:gd name="connsiteX51" fmla="*/ 2362390 w 3201892"/>
              <a:gd name="connsiteY51" fmla="*/ 1206664 h 2148314"/>
              <a:gd name="connsiteX52" fmla="*/ 2551786 w 3201892"/>
              <a:gd name="connsiteY52" fmla="*/ 1015788 h 2148314"/>
              <a:gd name="connsiteX53" fmla="*/ 2603575 w 3201892"/>
              <a:gd name="connsiteY53" fmla="*/ 962520 h 2148314"/>
              <a:gd name="connsiteX54" fmla="*/ 2613932 w 3201892"/>
              <a:gd name="connsiteY54" fmla="*/ 943285 h 2148314"/>
              <a:gd name="connsiteX55" fmla="*/ 2667200 w 3201892"/>
              <a:gd name="connsiteY55" fmla="*/ 890017 h 2148314"/>
              <a:gd name="connsiteX56" fmla="*/ 2696794 w 3201892"/>
              <a:gd name="connsiteY56" fmla="*/ 890017 h 2148314"/>
              <a:gd name="connsiteX57" fmla="*/ 2760419 w 3201892"/>
              <a:gd name="connsiteY57" fmla="*/ 961042 h 2148314"/>
              <a:gd name="connsiteX58" fmla="*/ 2766339 w 3201892"/>
              <a:gd name="connsiteY58" fmla="*/ 981756 h 2148314"/>
              <a:gd name="connsiteX59" fmla="*/ 2939458 w 3201892"/>
              <a:gd name="connsiteY59" fmla="*/ 1230341 h 2148314"/>
              <a:gd name="connsiteX60" fmla="*/ 2976450 w 3201892"/>
              <a:gd name="connsiteY60" fmla="*/ 1296924 h 2148314"/>
              <a:gd name="connsiteX61" fmla="*/ 3062272 w 3201892"/>
              <a:gd name="connsiteY61" fmla="*/ 1477443 h 2148314"/>
              <a:gd name="connsiteX62" fmla="*/ 3188043 w 3201892"/>
              <a:gd name="connsiteY62" fmla="*/ 1959814 h 2148314"/>
              <a:gd name="connsiteX63" fmla="*/ 3195440 w 3201892"/>
              <a:gd name="connsiteY63" fmla="*/ 2020480 h 2148314"/>
              <a:gd name="connsiteX64" fmla="*/ 3201360 w 3201892"/>
              <a:gd name="connsiteY64" fmla="*/ 2119617 h 2148314"/>
              <a:gd name="connsiteX65" fmla="*/ 3179163 w 3201892"/>
              <a:gd name="connsiteY65" fmla="*/ 2144773 h 2148314"/>
              <a:gd name="connsiteX66" fmla="*/ 2442292 w 3201892"/>
              <a:gd name="connsiteY66" fmla="*/ 2144773 h 2148314"/>
              <a:gd name="connsiteX67" fmla="*/ 1450917 w 3201892"/>
              <a:gd name="connsiteY67" fmla="*/ 2144773 h 2148314"/>
              <a:gd name="connsiteX68" fmla="*/ 1424283 w 3201892"/>
              <a:gd name="connsiteY68" fmla="*/ 2140333 h 2148314"/>
              <a:gd name="connsiteX69" fmla="*/ 87779 w 3201892"/>
              <a:gd name="connsiteY69" fmla="*/ 1650933 h 2148314"/>
              <a:gd name="connsiteX70" fmla="*/ 120701 w 3201892"/>
              <a:gd name="connsiteY70" fmla="*/ 1724546 h 2148314"/>
              <a:gd name="connsiteX71" fmla="*/ 280505 w 3201892"/>
              <a:gd name="connsiteY71" fmla="*/ 1785212 h 2148314"/>
              <a:gd name="connsiteX72" fmla="*/ 372245 w 3201892"/>
              <a:gd name="connsiteY72" fmla="*/ 1724546 h 2148314"/>
              <a:gd name="connsiteX73" fmla="*/ 404797 w 3201892"/>
              <a:gd name="connsiteY73" fmla="*/ 1612093 h 2148314"/>
              <a:gd name="connsiteX74" fmla="*/ 240554 w 3201892"/>
              <a:gd name="connsiteY74" fmla="*/ 1477442 h 2148314"/>
              <a:gd name="connsiteX75" fmla="*/ 101466 w 3201892"/>
              <a:gd name="connsiteY75" fmla="*/ 1570661 h 2148314"/>
              <a:gd name="connsiteX76" fmla="*/ 87779 w 3201892"/>
              <a:gd name="connsiteY76" fmla="*/ 1650933 h 2148314"/>
              <a:gd name="connsiteX77" fmla="*/ 0 w 3201892"/>
              <a:gd name="connsiteY77" fmla="*/ 832939 h 2148314"/>
              <a:gd name="connsiteX78" fmla="*/ 0 w 3201892"/>
              <a:gd name="connsiteY78" fmla="*/ 803651 h 2148314"/>
              <a:gd name="connsiteX79" fmla="*/ 21564 w 3201892"/>
              <a:gd name="connsiteY79" fmla="*/ 784960 h 2148314"/>
              <a:gd name="connsiteX80" fmla="*/ 151775 w 3201892"/>
              <a:gd name="connsiteY80" fmla="*/ 675466 h 2148314"/>
              <a:gd name="connsiteX81" fmla="*/ 620827 w 3201892"/>
              <a:gd name="connsiteY81" fmla="*/ 416525 h 2148314"/>
              <a:gd name="connsiteX82" fmla="*/ 1094321 w 3201892"/>
              <a:gd name="connsiteY82" fmla="*/ 304069 h 2148314"/>
              <a:gd name="connsiteX83" fmla="*/ 1193458 w 3201892"/>
              <a:gd name="connsiteY83" fmla="*/ 296671 h 2148314"/>
              <a:gd name="connsiteX84" fmla="*/ 1196418 w 3201892"/>
              <a:gd name="connsiteY84" fmla="*/ 295191 h 2148314"/>
              <a:gd name="connsiteX85" fmla="*/ 1199376 w 3201892"/>
              <a:gd name="connsiteY85" fmla="*/ 295191 h 2148314"/>
              <a:gd name="connsiteX86" fmla="*/ 1248206 w 3201892"/>
              <a:gd name="connsiteY86" fmla="*/ 336622 h 2148314"/>
              <a:gd name="connsiteX87" fmla="*/ 1248206 w 3201892"/>
              <a:gd name="connsiteY87" fmla="*/ 2076706 h 2148314"/>
              <a:gd name="connsiteX88" fmla="*/ 1248206 w 3201892"/>
              <a:gd name="connsiteY88" fmla="*/ 2081145 h 2148314"/>
              <a:gd name="connsiteX89" fmla="*/ 1234889 w 3201892"/>
              <a:gd name="connsiteY89" fmla="*/ 2069308 h 2148314"/>
              <a:gd name="connsiteX90" fmla="*/ 1215653 w 3201892"/>
              <a:gd name="connsiteY90" fmla="*/ 2048594 h 2148314"/>
              <a:gd name="connsiteX91" fmla="*/ 521690 w 3201892"/>
              <a:gd name="connsiteY91" fmla="*/ 1354632 h 2148314"/>
              <a:gd name="connsiteX92" fmla="*/ 509853 w 3201892"/>
              <a:gd name="connsiteY92" fmla="*/ 1341315 h 2148314"/>
              <a:gd name="connsiteX93" fmla="*/ 549804 w 3201892"/>
              <a:gd name="connsiteY93" fmla="*/ 1333915 h 2148314"/>
              <a:gd name="connsiteX94" fmla="*/ 563121 w 3201892"/>
              <a:gd name="connsiteY94" fmla="*/ 1333915 h 2148314"/>
              <a:gd name="connsiteX95" fmla="*/ 579398 w 3201892"/>
              <a:gd name="connsiteY95" fmla="*/ 1319118 h 2148314"/>
              <a:gd name="connsiteX96" fmla="*/ 672616 w 3201892"/>
              <a:gd name="connsiteY96" fmla="*/ 1267330 h 2148314"/>
              <a:gd name="connsiteX97" fmla="*/ 718486 w 3201892"/>
              <a:gd name="connsiteY97" fmla="*/ 1215541 h 2148314"/>
              <a:gd name="connsiteX98" fmla="*/ 730323 w 3201892"/>
              <a:gd name="connsiteY98" fmla="*/ 1211104 h 2148314"/>
              <a:gd name="connsiteX99" fmla="*/ 758437 w 3201892"/>
              <a:gd name="connsiteY99" fmla="*/ 1129722 h 2148314"/>
              <a:gd name="connsiteX100" fmla="*/ 758437 w 3201892"/>
              <a:gd name="connsiteY100" fmla="*/ 1058699 h 2148314"/>
              <a:gd name="connsiteX101" fmla="*/ 711087 w 3201892"/>
              <a:gd name="connsiteY101" fmla="*/ 947723 h 2148314"/>
              <a:gd name="connsiteX102" fmla="*/ 563121 w 3201892"/>
              <a:gd name="connsiteY102" fmla="*/ 858943 h 2148314"/>
              <a:gd name="connsiteX103" fmla="*/ 554244 w 3201892"/>
              <a:gd name="connsiteY103" fmla="*/ 855983 h 2148314"/>
              <a:gd name="connsiteX104" fmla="*/ 483219 w 3201892"/>
              <a:gd name="connsiteY104" fmla="*/ 855983 h 2148314"/>
              <a:gd name="connsiteX105" fmla="*/ 394440 w 3201892"/>
              <a:gd name="connsiteY105" fmla="*/ 887057 h 2148314"/>
              <a:gd name="connsiteX106" fmla="*/ 277546 w 3201892"/>
              <a:gd name="connsiteY106" fmla="*/ 1089771 h 2148314"/>
              <a:gd name="connsiteX107" fmla="*/ 277546 w 3201892"/>
              <a:gd name="connsiteY107" fmla="*/ 1098650 h 2148314"/>
              <a:gd name="connsiteX108" fmla="*/ 273106 w 3201892"/>
              <a:gd name="connsiteY108" fmla="*/ 1106047 h 2148314"/>
              <a:gd name="connsiteX109" fmla="*/ 0 w 3201892"/>
              <a:gd name="connsiteY109" fmla="*/ 2144087 h 2148314"/>
              <a:gd name="connsiteX110" fmla="*/ 0 w 3201892"/>
              <a:gd name="connsiteY110" fmla="*/ 958944 h 2148314"/>
              <a:gd name="connsiteX111" fmla="*/ 2327 w 3201892"/>
              <a:gd name="connsiteY111" fmla="*/ 961039 h 2148314"/>
              <a:gd name="connsiteX112" fmla="*/ 1104679 w 3201892"/>
              <a:gd name="connsiteY112" fmla="*/ 2057470 h 2148314"/>
              <a:gd name="connsiteX113" fmla="*/ 1117996 w 3201892"/>
              <a:gd name="connsiteY113" fmla="*/ 2072267 h 2148314"/>
              <a:gd name="connsiteX114" fmla="*/ 1120953 w 3201892"/>
              <a:gd name="connsiteY114" fmla="*/ 2088544 h 2148314"/>
              <a:gd name="connsiteX115" fmla="*/ 1163864 w 3201892"/>
              <a:gd name="connsiteY115" fmla="*/ 2128493 h 2148314"/>
              <a:gd name="connsiteX116" fmla="*/ 1175701 w 3201892"/>
              <a:gd name="connsiteY116" fmla="*/ 2143290 h 2148314"/>
              <a:gd name="connsiteX117" fmla="*/ 1147587 w 3201892"/>
              <a:gd name="connsiteY117" fmla="*/ 2147730 h 2148314"/>
              <a:gd name="connsiteX118" fmla="*/ 110344 w 3201892"/>
              <a:gd name="connsiteY118" fmla="*/ 2147730 h 2148314"/>
              <a:gd name="connsiteX119" fmla="*/ 12687 w 3201892"/>
              <a:gd name="connsiteY119" fmla="*/ 2147730 h 2148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201892" h="2148314">
                <a:moveTo>
                  <a:pt x="2501155" y="1847914"/>
                </a:moveTo>
                <a:cubicBezTo>
                  <a:pt x="2503421" y="1874271"/>
                  <a:pt x="2513686" y="1900998"/>
                  <a:pt x="2534032" y="1925783"/>
                </a:cubicBezTo>
                <a:cubicBezTo>
                  <a:pt x="2536989" y="1928740"/>
                  <a:pt x="2539949" y="1933180"/>
                  <a:pt x="2542909" y="1936140"/>
                </a:cubicBezTo>
                <a:cubicBezTo>
                  <a:pt x="2579900" y="1979049"/>
                  <a:pt x="2625771" y="1996805"/>
                  <a:pt x="2680517" y="1990888"/>
                </a:cubicBezTo>
                <a:cubicBezTo>
                  <a:pt x="2726388" y="1984968"/>
                  <a:pt x="2760419" y="1961294"/>
                  <a:pt x="2788533" y="1925783"/>
                </a:cubicBezTo>
                <a:cubicBezTo>
                  <a:pt x="2810728" y="1894709"/>
                  <a:pt x="2825525" y="1860677"/>
                  <a:pt x="2819605" y="1819246"/>
                </a:cubicBezTo>
                <a:cubicBezTo>
                  <a:pt x="2806288" y="1733424"/>
                  <a:pt x="2727868" y="1672759"/>
                  <a:pt x="2640566" y="1683116"/>
                </a:cubicBezTo>
                <a:cubicBezTo>
                  <a:pt x="2559555" y="1693104"/>
                  <a:pt x="2494357" y="1768844"/>
                  <a:pt x="2501155" y="1847914"/>
                </a:cubicBezTo>
                <a:close/>
                <a:moveTo>
                  <a:pt x="1615856" y="388573"/>
                </a:moveTo>
                <a:cubicBezTo>
                  <a:pt x="1614238" y="400757"/>
                  <a:pt x="1614238" y="412733"/>
                  <a:pt x="1615902" y="424478"/>
                </a:cubicBezTo>
                <a:cubicBezTo>
                  <a:pt x="1619231" y="447968"/>
                  <a:pt x="1629218" y="470533"/>
                  <a:pt x="1646234" y="491987"/>
                </a:cubicBezTo>
                <a:cubicBezTo>
                  <a:pt x="1663991" y="515662"/>
                  <a:pt x="1683228" y="534898"/>
                  <a:pt x="1709860" y="546735"/>
                </a:cubicBezTo>
                <a:cubicBezTo>
                  <a:pt x="1766088" y="573369"/>
                  <a:pt x="1850430" y="567450"/>
                  <a:pt x="1903696" y="491987"/>
                </a:cubicBezTo>
                <a:cubicBezTo>
                  <a:pt x="1922932" y="466833"/>
                  <a:pt x="1934769" y="440199"/>
                  <a:pt x="1934769" y="407647"/>
                </a:cubicBezTo>
                <a:cubicBezTo>
                  <a:pt x="1933290" y="361777"/>
                  <a:pt x="1915533" y="324785"/>
                  <a:pt x="1881501" y="292234"/>
                </a:cubicBezTo>
                <a:cubicBezTo>
                  <a:pt x="1803079" y="216771"/>
                  <a:pt x="1663991" y="249323"/>
                  <a:pt x="1625520" y="351419"/>
                </a:cubicBezTo>
                <a:cubicBezTo>
                  <a:pt x="1620711" y="363997"/>
                  <a:pt x="1617474" y="376389"/>
                  <a:pt x="1615856" y="388573"/>
                </a:cubicBezTo>
                <a:close/>
                <a:moveTo>
                  <a:pt x="1477368" y="1765238"/>
                </a:moveTo>
                <a:cubicBezTo>
                  <a:pt x="1477183" y="1761539"/>
                  <a:pt x="1477552" y="1757839"/>
                  <a:pt x="1477552" y="1754141"/>
                </a:cubicBezTo>
                <a:cubicBezTo>
                  <a:pt x="1477552" y="1197787"/>
                  <a:pt x="1477552" y="641435"/>
                  <a:pt x="1479032" y="86560"/>
                </a:cubicBezTo>
                <a:cubicBezTo>
                  <a:pt x="1479032" y="65844"/>
                  <a:pt x="1479032" y="46609"/>
                  <a:pt x="1479032" y="25892"/>
                </a:cubicBezTo>
                <a:cubicBezTo>
                  <a:pt x="1480512" y="738"/>
                  <a:pt x="1480512" y="738"/>
                  <a:pt x="1505666" y="738"/>
                </a:cubicBezTo>
                <a:cubicBezTo>
                  <a:pt x="1518983" y="738"/>
                  <a:pt x="1533780" y="-2219"/>
                  <a:pt x="1547097" y="3698"/>
                </a:cubicBezTo>
                <a:cubicBezTo>
                  <a:pt x="1643276" y="6658"/>
                  <a:pt x="1737974" y="21455"/>
                  <a:pt x="1832673" y="42169"/>
                </a:cubicBezTo>
                <a:cubicBezTo>
                  <a:pt x="1986558" y="74723"/>
                  <a:pt x="2134523" y="126512"/>
                  <a:pt x="2276571" y="197534"/>
                </a:cubicBezTo>
                <a:cubicBezTo>
                  <a:pt x="2420099" y="270037"/>
                  <a:pt x="2553269" y="358819"/>
                  <a:pt x="2674600" y="463873"/>
                </a:cubicBezTo>
                <a:cubicBezTo>
                  <a:pt x="2684960" y="472753"/>
                  <a:pt x="2695317" y="478670"/>
                  <a:pt x="2702714" y="490507"/>
                </a:cubicBezTo>
                <a:cubicBezTo>
                  <a:pt x="2708634" y="494947"/>
                  <a:pt x="2714551" y="500867"/>
                  <a:pt x="2720471" y="505304"/>
                </a:cubicBezTo>
                <a:cubicBezTo>
                  <a:pt x="2742665" y="524541"/>
                  <a:pt x="2741185" y="521581"/>
                  <a:pt x="2721951" y="540816"/>
                </a:cubicBezTo>
                <a:cubicBezTo>
                  <a:pt x="2716031" y="563012"/>
                  <a:pt x="2704194" y="574850"/>
                  <a:pt x="2682000" y="579287"/>
                </a:cubicBezTo>
                <a:cubicBezTo>
                  <a:pt x="2602097" y="660669"/>
                  <a:pt x="2520715" y="740572"/>
                  <a:pt x="2440815" y="821954"/>
                </a:cubicBezTo>
                <a:cubicBezTo>
                  <a:pt x="2430456" y="832311"/>
                  <a:pt x="2424538" y="833791"/>
                  <a:pt x="2414181" y="820474"/>
                </a:cubicBezTo>
                <a:cubicBezTo>
                  <a:pt x="2347596" y="737612"/>
                  <a:pt x="2239580" y="706540"/>
                  <a:pt x="2141923" y="743531"/>
                </a:cubicBezTo>
                <a:cubicBezTo>
                  <a:pt x="2042786" y="780523"/>
                  <a:pt x="1980638" y="875220"/>
                  <a:pt x="1983598" y="981756"/>
                </a:cubicBezTo>
                <a:cubicBezTo>
                  <a:pt x="1985078" y="1024667"/>
                  <a:pt x="1999875" y="1064619"/>
                  <a:pt x="2019109" y="1101610"/>
                </a:cubicBezTo>
                <a:cubicBezTo>
                  <a:pt x="2029469" y="1113447"/>
                  <a:pt x="2039826" y="1126764"/>
                  <a:pt x="2050183" y="1140081"/>
                </a:cubicBezTo>
                <a:cubicBezTo>
                  <a:pt x="2054623" y="1143041"/>
                  <a:pt x="2057581" y="1147478"/>
                  <a:pt x="2062020" y="1150438"/>
                </a:cubicBezTo>
                <a:cubicBezTo>
                  <a:pt x="2087175" y="1172633"/>
                  <a:pt x="2087175" y="1172633"/>
                  <a:pt x="2062020" y="1197787"/>
                </a:cubicBezTo>
                <a:cubicBezTo>
                  <a:pt x="1872624" y="1387185"/>
                  <a:pt x="1683228" y="1576582"/>
                  <a:pt x="1493829" y="1765978"/>
                </a:cubicBezTo>
                <a:cubicBezTo>
                  <a:pt x="1489392" y="1770418"/>
                  <a:pt x="1487912" y="1774856"/>
                  <a:pt x="1480512" y="1776335"/>
                </a:cubicBezTo>
                <a:cubicBezTo>
                  <a:pt x="1478294" y="1772636"/>
                  <a:pt x="1477554" y="1768937"/>
                  <a:pt x="1477368" y="1765238"/>
                </a:cubicBezTo>
                <a:close/>
                <a:moveTo>
                  <a:pt x="1424283" y="2140333"/>
                </a:moveTo>
                <a:cubicBezTo>
                  <a:pt x="1443520" y="2122576"/>
                  <a:pt x="1461274" y="2104822"/>
                  <a:pt x="1480511" y="2087065"/>
                </a:cubicBezTo>
                <a:cubicBezTo>
                  <a:pt x="1563371" y="2005683"/>
                  <a:pt x="1644753" y="1922823"/>
                  <a:pt x="1727613" y="1839961"/>
                </a:cubicBezTo>
                <a:cubicBezTo>
                  <a:pt x="1808995" y="1758581"/>
                  <a:pt x="1891858" y="1677198"/>
                  <a:pt x="1973238" y="1594336"/>
                </a:cubicBezTo>
                <a:cubicBezTo>
                  <a:pt x="1983597" y="1583979"/>
                  <a:pt x="1990994" y="1582499"/>
                  <a:pt x="2004311" y="1591379"/>
                </a:cubicBezTo>
                <a:cubicBezTo>
                  <a:pt x="2109368" y="1665361"/>
                  <a:pt x="2251416" y="1644645"/>
                  <a:pt x="2332796" y="1544028"/>
                </a:cubicBezTo>
                <a:cubicBezTo>
                  <a:pt x="2337236" y="1539590"/>
                  <a:pt x="2340195" y="1535151"/>
                  <a:pt x="2344633" y="1530711"/>
                </a:cubicBezTo>
                <a:cubicBezTo>
                  <a:pt x="2356470" y="1505557"/>
                  <a:pt x="2371267" y="1481882"/>
                  <a:pt x="2377187" y="1453768"/>
                </a:cubicBezTo>
                <a:cubicBezTo>
                  <a:pt x="2393464" y="1384225"/>
                  <a:pt x="2384584" y="1317640"/>
                  <a:pt x="2343153" y="1258452"/>
                </a:cubicBezTo>
                <a:cubicBezTo>
                  <a:pt x="2331316" y="1242178"/>
                  <a:pt x="2331316" y="1231820"/>
                  <a:pt x="2347593" y="1219981"/>
                </a:cubicBezTo>
                <a:cubicBezTo>
                  <a:pt x="2353513" y="1215544"/>
                  <a:pt x="2357950" y="1211104"/>
                  <a:pt x="2362390" y="1206664"/>
                </a:cubicBezTo>
                <a:cubicBezTo>
                  <a:pt x="2424535" y="1143039"/>
                  <a:pt x="2488161" y="1079413"/>
                  <a:pt x="2551786" y="1015788"/>
                </a:cubicBezTo>
                <a:cubicBezTo>
                  <a:pt x="2569543" y="998033"/>
                  <a:pt x="2585820" y="980277"/>
                  <a:pt x="2603575" y="962520"/>
                </a:cubicBezTo>
                <a:cubicBezTo>
                  <a:pt x="2606534" y="956602"/>
                  <a:pt x="2608014" y="949205"/>
                  <a:pt x="2613932" y="943285"/>
                </a:cubicBezTo>
                <a:cubicBezTo>
                  <a:pt x="2631689" y="925528"/>
                  <a:pt x="2649445" y="907774"/>
                  <a:pt x="2667200" y="890017"/>
                </a:cubicBezTo>
                <a:cubicBezTo>
                  <a:pt x="2677559" y="879660"/>
                  <a:pt x="2687917" y="879660"/>
                  <a:pt x="2696794" y="890017"/>
                </a:cubicBezTo>
                <a:cubicBezTo>
                  <a:pt x="2718988" y="913691"/>
                  <a:pt x="2739705" y="935888"/>
                  <a:pt x="2760419" y="961042"/>
                </a:cubicBezTo>
                <a:cubicBezTo>
                  <a:pt x="2764859" y="966959"/>
                  <a:pt x="2764859" y="974359"/>
                  <a:pt x="2766339" y="981756"/>
                </a:cubicBezTo>
                <a:cubicBezTo>
                  <a:pt x="2829964" y="1060179"/>
                  <a:pt x="2889150" y="1143039"/>
                  <a:pt x="2939458" y="1230341"/>
                </a:cubicBezTo>
                <a:cubicBezTo>
                  <a:pt x="2952775" y="1252535"/>
                  <a:pt x="2964613" y="1274729"/>
                  <a:pt x="2976450" y="1296924"/>
                </a:cubicBezTo>
                <a:cubicBezTo>
                  <a:pt x="3009004" y="1354632"/>
                  <a:pt x="3037118" y="1415297"/>
                  <a:pt x="3062272" y="1477443"/>
                </a:cubicBezTo>
                <a:cubicBezTo>
                  <a:pt x="3125897" y="1632807"/>
                  <a:pt x="3167326" y="1794092"/>
                  <a:pt x="3188043" y="1959814"/>
                </a:cubicBezTo>
                <a:cubicBezTo>
                  <a:pt x="3191002" y="1979049"/>
                  <a:pt x="3191002" y="1999765"/>
                  <a:pt x="3195440" y="2020480"/>
                </a:cubicBezTo>
                <a:cubicBezTo>
                  <a:pt x="3195440" y="2054511"/>
                  <a:pt x="3199880" y="2087065"/>
                  <a:pt x="3201360" y="2119617"/>
                </a:cubicBezTo>
                <a:cubicBezTo>
                  <a:pt x="3202840" y="2143293"/>
                  <a:pt x="3202840" y="2144773"/>
                  <a:pt x="3179163" y="2144773"/>
                </a:cubicBezTo>
                <a:cubicBezTo>
                  <a:pt x="2933541" y="2144773"/>
                  <a:pt x="2687917" y="2144773"/>
                  <a:pt x="2442292" y="2144773"/>
                </a:cubicBezTo>
                <a:cubicBezTo>
                  <a:pt x="2112326" y="2144773"/>
                  <a:pt x="1780881" y="2144773"/>
                  <a:pt x="1450917" y="2144773"/>
                </a:cubicBezTo>
                <a:cubicBezTo>
                  <a:pt x="1442040" y="2144773"/>
                  <a:pt x="1431680" y="2147731"/>
                  <a:pt x="1424283" y="2140333"/>
                </a:cubicBezTo>
                <a:close/>
                <a:moveTo>
                  <a:pt x="87779" y="1650933"/>
                </a:moveTo>
                <a:cubicBezTo>
                  <a:pt x="91108" y="1676827"/>
                  <a:pt x="102205" y="1701611"/>
                  <a:pt x="120701" y="1724546"/>
                </a:cubicBezTo>
                <a:cubicBezTo>
                  <a:pt x="162132" y="1776335"/>
                  <a:pt x="215400" y="1798529"/>
                  <a:pt x="280505" y="1785212"/>
                </a:cubicBezTo>
                <a:cubicBezTo>
                  <a:pt x="318977" y="1776335"/>
                  <a:pt x="348571" y="1754140"/>
                  <a:pt x="372245" y="1724546"/>
                </a:cubicBezTo>
                <a:cubicBezTo>
                  <a:pt x="398879" y="1691993"/>
                  <a:pt x="410716" y="1655001"/>
                  <a:pt x="404797" y="1612093"/>
                </a:cubicBezTo>
                <a:cubicBezTo>
                  <a:pt x="392959" y="1535150"/>
                  <a:pt x="320457" y="1473002"/>
                  <a:pt x="240554" y="1477442"/>
                </a:cubicBezTo>
                <a:cubicBezTo>
                  <a:pt x="175449" y="1481882"/>
                  <a:pt x="128100" y="1512954"/>
                  <a:pt x="101466" y="1570661"/>
                </a:cubicBezTo>
                <a:cubicBezTo>
                  <a:pt x="88889" y="1598036"/>
                  <a:pt x="84450" y="1625039"/>
                  <a:pt x="87779" y="1650933"/>
                </a:cubicBezTo>
                <a:close/>
                <a:moveTo>
                  <a:pt x="0" y="832939"/>
                </a:moveTo>
                <a:lnTo>
                  <a:pt x="0" y="803651"/>
                </a:lnTo>
                <a:lnTo>
                  <a:pt x="21564" y="784960"/>
                </a:lnTo>
                <a:cubicBezTo>
                  <a:pt x="61515" y="745009"/>
                  <a:pt x="105904" y="709498"/>
                  <a:pt x="151775" y="675466"/>
                </a:cubicBezTo>
                <a:cubicBezTo>
                  <a:pt x="295303" y="565970"/>
                  <a:pt x="452147" y="480150"/>
                  <a:pt x="620827" y="416525"/>
                </a:cubicBezTo>
                <a:cubicBezTo>
                  <a:pt x="774712" y="358817"/>
                  <a:pt x="931557" y="321825"/>
                  <a:pt x="1094321" y="304069"/>
                </a:cubicBezTo>
                <a:cubicBezTo>
                  <a:pt x="1126873" y="299631"/>
                  <a:pt x="1160904" y="295191"/>
                  <a:pt x="1193458" y="296671"/>
                </a:cubicBezTo>
                <a:cubicBezTo>
                  <a:pt x="1194938" y="296671"/>
                  <a:pt x="1194938" y="295191"/>
                  <a:pt x="1196418" y="295191"/>
                </a:cubicBezTo>
                <a:cubicBezTo>
                  <a:pt x="1197898" y="295191"/>
                  <a:pt x="1197898" y="295191"/>
                  <a:pt x="1199376" y="295191"/>
                </a:cubicBezTo>
                <a:cubicBezTo>
                  <a:pt x="1240807" y="284834"/>
                  <a:pt x="1248206" y="292231"/>
                  <a:pt x="1248206" y="336622"/>
                </a:cubicBezTo>
                <a:cubicBezTo>
                  <a:pt x="1248206" y="916651"/>
                  <a:pt x="1248206" y="1496679"/>
                  <a:pt x="1248206" y="2076706"/>
                </a:cubicBezTo>
                <a:cubicBezTo>
                  <a:pt x="1249686" y="2078186"/>
                  <a:pt x="1249686" y="2079666"/>
                  <a:pt x="1248206" y="2081145"/>
                </a:cubicBezTo>
                <a:cubicBezTo>
                  <a:pt x="1237847" y="2082625"/>
                  <a:pt x="1234889" y="2078186"/>
                  <a:pt x="1234889" y="2069308"/>
                </a:cubicBezTo>
                <a:cubicBezTo>
                  <a:pt x="1228970" y="2061911"/>
                  <a:pt x="1223052" y="2055991"/>
                  <a:pt x="1215653" y="2048594"/>
                </a:cubicBezTo>
                <a:cubicBezTo>
                  <a:pt x="984825" y="1817766"/>
                  <a:pt x="752518" y="1585459"/>
                  <a:pt x="521690" y="1354632"/>
                </a:cubicBezTo>
                <a:cubicBezTo>
                  <a:pt x="517251" y="1350192"/>
                  <a:pt x="514293" y="1345752"/>
                  <a:pt x="509853" y="1341315"/>
                </a:cubicBezTo>
                <a:cubicBezTo>
                  <a:pt x="521690" y="1332435"/>
                  <a:pt x="537967" y="1339835"/>
                  <a:pt x="549804" y="1333915"/>
                </a:cubicBezTo>
                <a:cubicBezTo>
                  <a:pt x="554244" y="1333915"/>
                  <a:pt x="558682" y="1333915"/>
                  <a:pt x="563121" y="1333915"/>
                </a:cubicBezTo>
                <a:cubicBezTo>
                  <a:pt x="563121" y="1323558"/>
                  <a:pt x="571999" y="1322078"/>
                  <a:pt x="579398" y="1319118"/>
                </a:cubicBezTo>
                <a:cubicBezTo>
                  <a:pt x="613430" y="1307281"/>
                  <a:pt x="644504" y="1291006"/>
                  <a:pt x="672616" y="1267330"/>
                </a:cubicBezTo>
                <a:cubicBezTo>
                  <a:pt x="690372" y="1252535"/>
                  <a:pt x="702209" y="1231818"/>
                  <a:pt x="718486" y="1215541"/>
                </a:cubicBezTo>
                <a:cubicBezTo>
                  <a:pt x="722924" y="1215541"/>
                  <a:pt x="727364" y="1212584"/>
                  <a:pt x="730323" y="1211104"/>
                </a:cubicBezTo>
                <a:cubicBezTo>
                  <a:pt x="742161" y="1185950"/>
                  <a:pt x="752518" y="1157836"/>
                  <a:pt x="758437" y="1129722"/>
                </a:cubicBezTo>
                <a:cubicBezTo>
                  <a:pt x="761395" y="1106047"/>
                  <a:pt x="761395" y="1082373"/>
                  <a:pt x="758437" y="1058699"/>
                </a:cubicBezTo>
                <a:cubicBezTo>
                  <a:pt x="749558" y="1018748"/>
                  <a:pt x="736241" y="980276"/>
                  <a:pt x="711087" y="947723"/>
                </a:cubicBezTo>
                <a:cubicBezTo>
                  <a:pt x="672616" y="900374"/>
                  <a:pt x="623787" y="869300"/>
                  <a:pt x="563121" y="858943"/>
                </a:cubicBezTo>
                <a:cubicBezTo>
                  <a:pt x="560162" y="858943"/>
                  <a:pt x="557202" y="857463"/>
                  <a:pt x="554244" y="855983"/>
                </a:cubicBezTo>
                <a:cubicBezTo>
                  <a:pt x="530568" y="853025"/>
                  <a:pt x="506893" y="853025"/>
                  <a:pt x="483219" y="855983"/>
                </a:cubicBezTo>
                <a:cubicBezTo>
                  <a:pt x="452147" y="861903"/>
                  <a:pt x="422554" y="869300"/>
                  <a:pt x="394440" y="887057"/>
                </a:cubicBezTo>
                <a:cubicBezTo>
                  <a:pt x="318977" y="934406"/>
                  <a:pt x="280506" y="1002471"/>
                  <a:pt x="277546" y="1089771"/>
                </a:cubicBezTo>
                <a:cubicBezTo>
                  <a:pt x="277546" y="1092730"/>
                  <a:pt x="277546" y="1095690"/>
                  <a:pt x="277546" y="1098650"/>
                </a:cubicBezTo>
                <a:cubicBezTo>
                  <a:pt x="276066" y="1098650"/>
                  <a:pt x="276066" y="1100128"/>
                  <a:pt x="273106" y="1106047"/>
                </a:cubicBezTo>
                <a:close/>
                <a:moveTo>
                  <a:pt x="0" y="2144087"/>
                </a:moveTo>
                <a:lnTo>
                  <a:pt x="0" y="958944"/>
                </a:lnTo>
                <a:lnTo>
                  <a:pt x="2327" y="961039"/>
                </a:lnTo>
                <a:cubicBezTo>
                  <a:pt x="369285" y="1326517"/>
                  <a:pt x="734761" y="1693473"/>
                  <a:pt x="1104679" y="2057470"/>
                </a:cubicBezTo>
                <a:cubicBezTo>
                  <a:pt x="1109116" y="2063390"/>
                  <a:pt x="1113556" y="2067828"/>
                  <a:pt x="1117996" y="2072267"/>
                </a:cubicBezTo>
                <a:cubicBezTo>
                  <a:pt x="1122433" y="2076705"/>
                  <a:pt x="1123913" y="2082625"/>
                  <a:pt x="1120953" y="2088544"/>
                </a:cubicBezTo>
                <a:cubicBezTo>
                  <a:pt x="1135750" y="2101861"/>
                  <a:pt x="1147587" y="2118136"/>
                  <a:pt x="1163864" y="2128493"/>
                </a:cubicBezTo>
                <a:cubicBezTo>
                  <a:pt x="1174222" y="2128493"/>
                  <a:pt x="1178661" y="2132933"/>
                  <a:pt x="1175701" y="2143290"/>
                </a:cubicBezTo>
                <a:cubicBezTo>
                  <a:pt x="1168304" y="2150690"/>
                  <a:pt x="1157947" y="2147730"/>
                  <a:pt x="1147587" y="2147730"/>
                </a:cubicBezTo>
                <a:cubicBezTo>
                  <a:pt x="801346" y="2147730"/>
                  <a:pt x="456585" y="2147730"/>
                  <a:pt x="110344" y="2147730"/>
                </a:cubicBezTo>
                <a:cubicBezTo>
                  <a:pt x="77792" y="2147730"/>
                  <a:pt x="45238" y="2147730"/>
                  <a:pt x="12687" y="2147730"/>
                </a:cubicBezTo>
                <a:close/>
              </a:path>
            </a:pathLst>
          </a:custGeom>
          <a:solidFill>
            <a:schemeClr val="bg1">
              <a:alpha val="40000"/>
            </a:schemeClr>
          </a:solidFill>
          <a:ln w="7015" cap="flat">
            <a:noFill/>
            <a:prstDash val="solid"/>
            <a:miter/>
          </a:ln>
        </p:spPr>
        <p:txBody>
          <a:bodyPr rtlCol="0" anchor="ctr"/>
          <a:lstStyle/>
          <a:p>
            <a:endParaRPr lang="en-US"/>
          </a:p>
        </p:txBody>
      </p:sp>
      <p:sp>
        <p:nvSpPr>
          <p:cNvPr id="10" name="Picture Placeholder 2">
            <a:extLst>
              <a:ext uri="{FF2B5EF4-FFF2-40B4-BE49-F238E27FC236}">
                <a16:creationId xmlns:a16="http://schemas.microsoft.com/office/drawing/2014/main" id="{A66EA60D-62EA-4EE0-8652-5E35AC4C0DBF}"/>
              </a:ext>
            </a:extLst>
          </p:cNvPr>
          <p:cNvSpPr>
            <a:spLocks noGrp="1"/>
          </p:cNvSpPr>
          <p:nvPr>
            <p:ph type="pic" idx="13" hasCustomPrompt="1"/>
          </p:nvPr>
        </p:nvSpPr>
        <p:spPr>
          <a:xfrm>
            <a:off x="1073211" y="1934789"/>
            <a:ext cx="1980000" cy="1980000"/>
          </a:xfrm>
          <a:prstGeom prst="ellipse">
            <a:avLst/>
          </a:prstGeom>
          <a:solidFill>
            <a:schemeClr val="bg1">
              <a:lumMod val="95000"/>
            </a:schemeClr>
          </a:solidFill>
          <a:ln w="952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C7BA1A4-7F4C-4B04-8DFB-D4E956FBD96F}"/>
              </a:ext>
            </a:extLst>
          </p:cNvPr>
          <p:cNvSpPr>
            <a:spLocks noGrp="1"/>
          </p:cNvSpPr>
          <p:nvPr>
            <p:ph type="pic" idx="14" hasCustomPrompt="1"/>
          </p:nvPr>
        </p:nvSpPr>
        <p:spPr>
          <a:xfrm>
            <a:off x="3762255" y="1934789"/>
            <a:ext cx="1980000" cy="1980000"/>
          </a:xfrm>
          <a:prstGeom prst="ellipse">
            <a:avLst/>
          </a:prstGeom>
          <a:solidFill>
            <a:schemeClr val="bg1">
              <a:lumMod val="95000"/>
            </a:schemeClr>
          </a:solidFill>
          <a:ln w="952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A9E02C63-CB1D-46CF-8743-5F1953C83E63}"/>
              </a:ext>
            </a:extLst>
          </p:cNvPr>
          <p:cNvSpPr>
            <a:spLocks noGrp="1"/>
          </p:cNvSpPr>
          <p:nvPr>
            <p:ph type="pic" idx="15" hasCustomPrompt="1"/>
          </p:nvPr>
        </p:nvSpPr>
        <p:spPr>
          <a:xfrm>
            <a:off x="6451299" y="1934789"/>
            <a:ext cx="1980000" cy="1980000"/>
          </a:xfrm>
          <a:prstGeom prst="ellipse">
            <a:avLst/>
          </a:prstGeom>
          <a:solidFill>
            <a:schemeClr val="bg1">
              <a:lumMod val="95000"/>
            </a:schemeClr>
          </a:solidFill>
          <a:ln w="952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2C08D7C1-CC64-4FD2-A175-F53215BC6D13}"/>
              </a:ext>
            </a:extLst>
          </p:cNvPr>
          <p:cNvSpPr>
            <a:spLocks noGrp="1"/>
          </p:cNvSpPr>
          <p:nvPr>
            <p:ph type="pic" idx="16" hasCustomPrompt="1"/>
          </p:nvPr>
        </p:nvSpPr>
        <p:spPr>
          <a:xfrm>
            <a:off x="9140343" y="1934789"/>
            <a:ext cx="1980000" cy="1980000"/>
          </a:xfrm>
          <a:prstGeom prst="ellipse">
            <a:avLst/>
          </a:prstGeom>
          <a:solidFill>
            <a:schemeClr val="bg1">
              <a:lumMod val="95000"/>
            </a:schemeClr>
          </a:solidFill>
          <a:ln w="9525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a:blip r:embed="rId2"/>
          <a:stretch>
            <a:fillRect/>
          </a:stretch>
        </a:blipFill>
        <a:effectLst/>
      </p:bgPr>
    </p:bg>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50A5DC59-921B-4D8D-ACCC-A5A314D2D0D8}"/>
              </a:ext>
            </a:extLst>
          </p:cNvPr>
          <p:cNvSpPr/>
          <p:nvPr userDrawn="1"/>
        </p:nvSpPr>
        <p:spPr>
          <a:xfrm>
            <a:off x="1640734" y="2157466"/>
            <a:ext cx="3445220" cy="344522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0">
            <a:extLst>
              <a:ext uri="{FF2B5EF4-FFF2-40B4-BE49-F238E27FC236}">
                <a16:creationId xmlns:a16="http://schemas.microsoft.com/office/drawing/2014/main" id="{C592AEC7-7B69-4E4A-B7F6-5E82FB682CE6}"/>
              </a:ext>
            </a:extLst>
          </p:cNvPr>
          <p:cNvGrpSpPr/>
          <p:nvPr userDrawn="1"/>
        </p:nvGrpSpPr>
        <p:grpSpPr>
          <a:xfrm>
            <a:off x="2710202" y="2663289"/>
            <a:ext cx="1434626" cy="2521997"/>
            <a:chOff x="445712" y="1449040"/>
            <a:chExt cx="2113018" cy="3924176"/>
          </a:xfrm>
        </p:grpSpPr>
        <p:sp>
          <p:nvSpPr>
            <p:cNvPr id="3" name="Rounded Rectangle 21">
              <a:extLst>
                <a:ext uri="{FF2B5EF4-FFF2-40B4-BE49-F238E27FC236}">
                  <a16:creationId xmlns:a16="http://schemas.microsoft.com/office/drawing/2014/main" id="{CCDD5378-0E94-4106-A02A-E9E36B2D19D3}"/>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22">
              <a:extLst>
                <a:ext uri="{FF2B5EF4-FFF2-40B4-BE49-F238E27FC236}">
                  <a16:creationId xmlns:a16="http://schemas.microsoft.com/office/drawing/2014/main" id="{DB534FD1-7B5B-48B1-B222-4AB2352F8DCD}"/>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23">
              <a:extLst>
                <a:ext uri="{FF2B5EF4-FFF2-40B4-BE49-F238E27FC236}">
                  <a16:creationId xmlns:a16="http://schemas.microsoft.com/office/drawing/2014/main" id="{27DF4679-211C-49D5-AAA5-D283B93156DB}"/>
                </a:ext>
              </a:extLst>
            </p:cNvPr>
            <p:cNvGrpSpPr/>
            <p:nvPr userDrawn="1"/>
          </p:nvGrpSpPr>
          <p:grpSpPr>
            <a:xfrm>
              <a:off x="1407705" y="5045834"/>
              <a:ext cx="211967" cy="211967"/>
              <a:chOff x="1549420" y="5712364"/>
              <a:chExt cx="312583" cy="312583"/>
            </a:xfrm>
          </p:grpSpPr>
          <p:sp>
            <p:nvSpPr>
              <p:cNvPr id="6" name="Oval 24">
                <a:extLst>
                  <a:ext uri="{FF2B5EF4-FFF2-40B4-BE49-F238E27FC236}">
                    <a16:creationId xmlns:a16="http://schemas.microsoft.com/office/drawing/2014/main" id="{5AF5ADB5-A8A8-4CB6-86D6-00642FFCCBFC}"/>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25">
                <a:extLst>
                  <a:ext uri="{FF2B5EF4-FFF2-40B4-BE49-F238E27FC236}">
                    <a16:creationId xmlns:a16="http://schemas.microsoft.com/office/drawing/2014/main" id="{4AE158CA-E45B-447D-A3C0-FD973DA6A61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그림 개체 틀 2">
            <a:extLst>
              <a:ext uri="{FF2B5EF4-FFF2-40B4-BE49-F238E27FC236}">
                <a16:creationId xmlns:a16="http://schemas.microsoft.com/office/drawing/2014/main" id="{80EF71F1-0248-4E5F-9408-944866B66CE9}"/>
              </a:ext>
            </a:extLst>
          </p:cNvPr>
          <p:cNvSpPr>
            <a:spLocks noGrp="1"/>
          </p:cNvSpPr>
          <p:nvPr>
            <p:ph type="pic" sz="quarter" idx="14" hasCustomPrompt="1"/>
          </p:nvPr>
        </p:nvSpPr>
        <p:spPr>
          <a:xfrm>
            <a:off x="2836573" y="2898847"/>
            <a:ext cx="1190833" cy="195296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41" name="Text Placeholder 9">
            <a:extLst>
              <a:ext uri="{FF2B5EF4-FFF2-40B4-BE49-F238E27FC236}">
                <a16:creationId xmlns:a16="http://schemas.microsoft.com/office/drawing/2014/main" id="{3193FC1C-026B-4CE0-9161-90075775551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5" r:id="rId3"/>
    <p:sldLayoutId id="2147483676" r:id="rId4"/>
    <p:sldLayoutId id="2147483677" r:id="rId5"/>
    <p:sldLayoutId id="2147483678" r:id="rId6"/>
    <p:sldLayoutId id="2147483679" r:id="rId7"/>
    <p:sldLayoutId id="2147483680" r:id="rId8"/>
    <p:sldLayoutId id="2147483689"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71" r:id="rId18"/>
    <p:sldLayoutId id="2147483672"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5327205"/>
            <a:ext cx="12192000" cy="923330"/>
          </a:xfrm>
          <a:prstGeom prst="rect">
            <a:avLst/>
          </a:prstGeom>
          <a:noFill/>
        </p:spPr>
        <p:txBody>
          <a:bodyPr wrap="square" rtlCol="0" anchor="ctr">
            <a:spAutoFit/>
          </a:bodyPr>
          <a:lstStyle/>
          <a:p>
            <a:pPr algn="ctr"/>
            <a:r>
              <a:rPr lang="en-US" sz="5400" dirty="0">
                <a:solidFill>
                  <a:schemeClr val="bg1"/>
                </a:solidFill>
                <a:latin typeface="+mj-lt"/>
              </a:rPr>
              <a:t>Dice Pizzeria</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147" y="6168527"/>
            <a:ext cx="12191853"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Developed by Team Creepers</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7056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7530705" y="2857630"/>
            <a:ext cx="4777152" cy="830997"/>
          </a:xfrm>
          <a:prstGeom prst="rect">
            <a:avLst/>
          </a:prstGeom>
          <a:noFill/>
        </p:spPr>
        <p:txBody>
          <a:bodyPr wrap="square" rtlCol="0" anchor="ctr">
            <a:spAutoFit/>
          </a:bodyPr>
          <a:lstStyle/>
          <a:p>
            <a:r>
              <a:rPr lang="en-US" altLang="ko-KR" sz="4800" b="1" dirty="0" err="1">
                <a:solidFill>
                  <a:schemeClr val="bg1"/>
                </a:solidFill>
                <a:latin typeface="+mj-lt"/>
                <a:cs typeface="Arial" pitchFamily="34" charset="0"/>
              </a:rPr>
              <a:t>mmmmmmm</a:t>
            </a:r>
            <a:r>
              <a:rPr lang="en-US" altLang="ko-KR" sz="4800" b="1" dirty="0">
                <a:solidFill>
                  <a:schemeClr val="bg1"/>
                </a:solidFill>
                <a:latin typeface="+mj-lt"/>
                <a:cs typeface="Arial" pitchFamily="34" charset="0"/>
              </a:rPr>
              <a:t>…</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201111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E096A45-149C-434A-9384-514229A5CDDC}"/>
              </a:ext>
            </a:extLst>
          </p:cNvPr>
          <p:cNvGrpSpPr/>
          <p:nvPr/>
        </p:nvGrpSpPr>
        <p:grpSpPr>
          <a:xfrm>
            <a:off x="6598466" y="344105"/>
            <a:ext cx="4946526" cy="784830"/>
            <a:chOff x="6509852" y="714552"/>
            <a:chExt cx="4946526" cy="784830"/>
          </a:xfrm>
        </p:grpSpPr>
        <p:sp>
          <p:nvSpPr>
            <p:cNvPr id="3" name="TextBox 2">
              <a:extLst>
                <a:ext uri="{FF2B5EF4-FFF2-40B4-BE49-F238E27FC236}">
                  <a16:creationId xmlns:a16="http://schemas.microsoft.com/office/drawing/2014/main" id="{B1C0E450-4D6D-4892-9709-938BFD2A459A}"/>
                </a:ext>
              </a:extLst>
            </p:cNvPr>
            <p:cNvSpPr txBox="1"/>
            <p:nvPr/>
          </p:nvSpPr>
          <p:spPr>
            <a:xfrm>
              <a:off x="6509852" y="1222383"/>
              <a:ext cx="4946526" cy="276999"/>
            </a:xfrm>
            <a:prstGeom prst="rect">
              <a:avLst/>
            </a:prstGeom>
            <a:noFill/>
          </p:spPr>
          <p:txBody>
            <a:bodyPr wrap="square" rtlCol="0">
              <a:spAutoFit/>
            </a:bodyPr>
            <a:lstStyle/>
            <a:p>
              <a:r>
                <a:rPr lang="en-US" altLang="ko-KR" sz="1200" dirty="0">
                  <a:solidFill>
                    <a:schemeClr val="bg1"/>
                  </a:solidFill>
                  <a:cs typeface="Arial" pitchFamily="34" charset="0"/>
                </a:rPr>
                <a:t>What we are. </a:t>
              </a:r>
            </a:p>
          </p:txBody>
        </p:sp>
        <p:sp>
          <p:nvSpPr>
            <p:cNvPr id="4" name="TextBox 3">
              <a:extLst>
                <a:ext uri="{FF2B5EF4-FFF2-40B4-BE49-F238E27FC236}">
                  <a16:creationId xmlns:a16="http://schemas.microsoft.com/office/drawing/2014/main" id="{663A851A-671D-4B2A-A69B-275E5611DC4E}"/>
                </a:ext>
              </a:extLst>
            </p:cNvPr>
            <p:cNvSpPr txBox="1"/>
            <p:nvPr/>
          </p:nvSpPr>
          <p:spPr>
            <a:xfrm>
              <a:off x="6509852" y="714552"/>
              <a:ext cx="4946526"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Concept</a:t>
              </a:r>
              <a:endParaRPr lang="ko-KR" altLang="en-US" sz="2700" b="1" dirty="0">
                <a:solidFill>
                  <a:schemeClr val="bg1"/>
                </a:solidFill>
                <a:cs typeface="Arial" pitchFamily="34" charset="0"/>
              </a:endParaRPr>
            </a:p>
          </p:txBody>
        </p:sp>
      </p:grpSp>
      <p:sp>
        <p:nvSpPr>
          <p:cNvPr id="5" name="TextBox 4">
            <a:extLst>
              <a:ext uri="{FF2B5EF4-FFF2-40B4-BE49-F238E27FC236}">
                <a16:creationId xmlns:a16="http://schemas.microsoft.com/office/drawing/2014/main" id="{9F187C38-BD68-46DB-B9FF-35AAD3D76F65}"/>
              </a:ext>
            </a:extLst>
          </p:cNvPr>
          <p:cNvSpPr txBox="1"/>
          <p:nvPr/>
        </p:nvSpPr>
        <p:spPr>
          <a:xfrm>
            <a:off x="5105249" y="23216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accent1"/>
                </a:solidFill>
                <a:effectLst/>
              </a:rPr>
              <a:t>01</a:t>
            </a:r>
            <a:endParaRPr lang="ko-KR" altLang="en-US" b="1" dirty="0">
              <a:solidFill>
                <a:schemeClr val="accent1"/>
              </a:solidFill>
              <a:effectLst/>
            </a:endParaRPr>
          </a:p>
        </p:txBody>
      </p:sp>
      <p:grpSp>
        <p:nvGrpSpPr>
          <p:cNvPr id="6" name="Group 5">
            <a:extLst>
              <a:ext uri="{FF2B5EF4-FFF2-40B4-BE49-F238E27FC236}">
                <a16:creationId xmlns:a16="http://schemas.microsoft.com/office/drawing/2014/main" id="{E0ABD226-16BE-4A74-89E6-457EDF1A4BD8}"/>
              </a:ext>
            </a:extLst>
          </p:cNvPr>
          <p:cNvGrpSpPr/>
          <p:nvPr/>
        </p:nvGrpSpPr>
        <p:grpSpPr>
          <a:xfrm>
            <a:off x="6598466" y="1550970"/>
            <a:ext cx="4946526" cy="778294"/>
            <a:chOff x="6509852" y="2211483"/>
            <a:chExt cx="4946526" cy="778294"/>
          </a:xfrm>
        </p:grpSpPr>
        <p:sp>
          <p:nvSpPr>
            <p:cNvPr id="7" name="TextBox 6">
              <a:extLst>
                <a:ext uri="{FF2B5EF4-FFF2-40B4-BE49-F238E27FC236}">
                  <a16:creationId xmlns:a16="http://schemas.microsoft.com/office/drawing/2014/main" id="{200FB77E-6818-43DE-B45F-1A40058FBE51}"/>
                </a:ext>
              </a:extLst>
            </p:cNvPr>
            <p:cNvSpPr txBox="1"/>
            <p:nvPr/>
          </p:nvSpPr>
          <p:spPr>
            <a:xfrm>
              <a:off x="6509852" y="2712778"/>
              <a:ext cx="4946526" cy="276999"/>
            </a:xfrm>
            <a:prstGeom prst="rect">
              <a:avLst/>
            </a:prstGeom>
            <a:noFill/>
          </p:spPr>
          <p:txBody>
            <a:bodyPr wrap="square" rtlCol="0">
              <a:spAutoFit/>
            </a:bodyPr>
            <a:lstStyle/>
            <a:p>
              <a:r>
                <a:rPr lang="en-US" altLang="ko-KR" sz="1200" dirty="0">
                  <a:solidFill>
                    <a:schemeClr val="bg1"/>
                  </a:solidFill>
                  <a:cs typeface="Arial" pitchFamily="34" charset="0"/>
                </a:rPr>
                <a:t>What drives us.</a:t>
              </a:r>
            </a:p>
          </p:txBody>
        </p:sp>
        <p:sp>
          <p:nvSpPr>
            <p:cNvPr id="8" name="TextBox 7">
              <a:extLst>
                <a:ext uri="{FF2B5EF4-FFF2-40B4-BE49-F238E27FC236}">
                  <a16:creationId xmlns:a16="http://schemas.microsoft.com/office/drawing/2014/main" id="{A1D48C6A-1540-488E-86D2-232C74A3983D}"/>
                </a:ext>
              </a:extLst>
            </p:cNvPr>
            <p:cNvSpPr txBox="1"/>
            <p:nvPr/>
          </p:nvSpPr>
          <p:spPr>
            <a:xfrm>
              <a:off x="6509852" y="2211483"/>
              <a:ext cx="4946526"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Motivation</a:t>
              </a:r>
              <a:endParaRPr lang="ko-KR" altLang="en-US" sz="2700" b="1" dirty="0">
                <a:solidFill>
                  <a:schemeClr val="bg1"/>
                </a:solidFill>
                <a:cs typeface="Arial" pitchFamily="34" charset="0"/>
              </a:endParaRPr>
            </a:p>
          </p:txBody>
        </p:sp>
      </p:grpSp>
      <p:sp>
        <p:nvSpPr>
          <p:cNvPr id="9" name="TextBox 8">
            <a:extLst>
              <a:ext uri="{FF2B5EF4-FFF2-40B4-BE49-F238E27FC236}">
                <a16:creationId xmlns:a16="http://schemas.microsoft.com/office/drawing/2014/main" id="{0822CE81-1B93-46CE-BCCD-89A79A15C0C8}"/>
              </a:ext>
            </a:extLst>
          </p:cNvPr>
          <p:cNvSpPr txBox="1"/>
          <p:nvPr/>
        </p:nvSpPr>
        <p:spPr>
          <a:xfrm>
            <a:off x="5105249" y="1432493"/>
            <a:ext cx="1531549" cy="1200329"/>
          </a:xfrm>
          <a:prstGeom prst="rect">
            <a:avLst/>
          </a:prstGeom>
          <a:noFill/>
        </p:spPr>
        <p:txBody>
          <a:bodyPr wrap="square" lIns="108000" rIns="108000" rtlCol="0">
            <a:spAutoFit/>
          </a:bodyPr>
          <a:lstStyle/>
          <a:p>
            <a:pPr algn="ctr"/>
            <a:r>
              <a:rPr lang="en-US" altLang="ko-KR" sz="7200" b="1" dirty="0">
                <a:solidFill>
                  <a:schemeClr val="accent2"/>
                </a:solidFill>
              </a:rPr>
              <a:t>02</a:t>
            </a:r>
            <a:endParaRPr lang="ko-KR" altLang="en-US" sz="7200" b="1" dirty="0">
              <a:solidFill>
                <a:schemeClr val="accent2"/>
              </a:solidFill>
            </a:endParaRPr>
          </a:p>
        </p:txBody>
      </p:sp>
      <p:grpSp>
        <p:nvGrpSpPr>
          <p:cNvPr id="10" name="Group 9">
            <a:extLst>
              <a:ext uri="{FF2B5EF4-FFF2-40B4-BE49-F238E27FC236}">
                <a16:creationId xmlns:a16="http://schemas.microsoft.com/office/drawing/2014/main" id="{B7CD8298-9B10-4B77-BBEA-696545034BB3}"/>
              </a:ext>
            </a:extLst>
          </p:cNvPr>
          <p:cNvGrpSpPr/>
          <p:nvPr/>
        </p:nvGrpSpPr>
        <p:grpSpPr>
          <a:xfrm>
            <a:off x="6598466" y="2865664"/>
            <a:ext cx="4946526" cy="771758"/>
            <a:chOff x="6509852" y="3708414"/>
            <a:chExt cx="4946526" cy="771758"/>
          </a:xfrm>
        </p:grpSpPr>
        <p:sp>
          <p:nvSpPr>
            <p:cNvPr id="11" name="TextBox 10">
              <a:extLst>
                <a:ext uri="{FF2B5EF4-FFF2-40B4-BE49-F238E27FC236}">
                  <a16:creationId xmlns:a16="http://schemas.microsoft.com/office/drawing/2014/main" id="{2036D163-C874-42CE-9464-70E1F1302C06}"/>
                </a:ext>
              </a:extLst>
            </p:cNvPr>
            <p:cNvSpPr txBox="1"/>
            <p:nvPr/>
          </p:nvSpPr>
          <p:spPr>
            <a:xfrm>
              <a:off x="6509852" y="4203173"/>
              <a:ext cx="4946526" cy="276999"/>
            </a:xfrm>
            <a:prstGeom prst="rect">
              <a:avLst/>
            </a:prstGeom>
            <a:noFill/>
          </p:spPr>
          <p:txBody>
            <a:bodyPr wrap="square" rtlCol="0">
              <a:spAutoFit/>
            </a:bodyPr>
            <a:lstStyle/>
            <a:p>
              <a:r>
                <a:rPr lang="en-US" altLang="ko-KR" sz="1200" dirty="0">
                  <a:solidFill>
                    <a:schemeClr val="bg1"/>
                  </a:solidFill>
                  <a:cs typeface="Arial" pitchFamily="34" charset="0"/>
                </a:rPr>
                <a:t>How we did it.</a:t>
              </a:r>
            </a:p>
          </p:txBody>
        </p:sp>
        <p:sp>
          <p:nvSpPr>
            <p:cNvPr id="12" name="TextBox 11">
              <a:extLst>
                <a:ext uri="{FF2B5EF4-FFF2-40B4-BE49-F238E27FC236}">
                  <a16:creationId xmlns:a16="http://schemas.microsoft.com/office/drawing/2014/main" id="{3FF60876-1FE8-4D5B-AF7B-87F1E096DB51}"/>
                </a:ext>
              </a:extLst>
            </p:cNvPr>
            <p:cNvSpPr txBox="1"/>
            <p:nvPr/>
          </p:nvSpPr>
          <p:spPr>
            <a:xfrm>
              <a:off x="6509852" y="3708414"/>
              <a:ext cx="4946526"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Process</a:t>
              </a:r>
              <a:endParaRPr lang="ko-KR" altLang="en-US" sz="2700" b="1" dirty="0">
                <a:solidFill>
                  <a:schemeClr val="bg1"/>
                </a:solidFill>
                <a:cs typeface="Arial" pitchFamily="34" charset="0"/>
              </a:endParaRPr>
            </a:p>
          </p:txBody>
        </p:sp>
      </p:grpSp>
      <p:sp>
        <p:nvSpPr>
          <p:cNvPr id="13" name="TextBox 12">
            <a:extLst>
              <a:ext uri="{FF2B5EF4-FFF2-40B4-BE49-F238E27FC236}">
                <a16:creationId xmlns:a16="http://schemas.microsoft.com/office/drawing/2014/main" id="{74F50C38-478F-44C1-9193-AF1A56FF84C6}"/>
              </a:ext>
            </a:extLst>
          </p:cNvPr>
          <p:cNvSpPr txBox="1"/>
          <p:nvPr/>
        </p:nvSpPr>
        <p:spPr>
          <a:xfrm>
            <a:off x="5105249" y="2747187"/>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accent3"/>
                </a:solidFill>
                <a:effectLst/>
              </a:rPr>
              <a:t>03</a:t>
            </a:r>
            <a:endParaRPr lang="ko-KR" altLang="en-US" b="1" dirty="0">
              <a:solidFill>
                <a:schemeClr val="accent3"/>
              </a:solidFill>
              <a:effectLst/>
            </a:endParaRPr>
          </a:p>
        </p:txBody>
      </p:sp>
      <p:grpSp>
        <p:nvGrpSpPr>
          <p:cNvPr id="14" name="Group 13">
            <a:extLst>
              <a:ext uri="{FF2B5EF4-FFF2-40B4-BE49-F238E27FC236}">
                <a16:creationId xmlns:a16="http://schemas.microsoft.com/office/drawing/2014/main" id="{9F77D290-5A3E-4381-8812-75CE49D8553A}"/>
              </a:ext>
            </a:extLst>
          </p:cNvPr>
          <p:cNvGrpSpPr/>
          <p:nvPr/>
        </p:nvGrpSpPr>
        <p:grpSpPr>
          <a:xfrm>
            <a:off x="6598466" y="4169695"/>
            <a:ext cx="4946526" cy="765223"/>
            <a:chOff x="6509852" y="5205344"/>
            <a:chExt cx="4946526" cy="765223"/>
          </a:xfrm>
        </p:grpSpPr>
        <p:sp>
          <p:nvSpPr>
            <p:cNvPr id="15" name="TextBox 14">
              <a:extLst>
                <a:ext uri="{FF2B5EF4-FFF2-40B4-BE49-F238E27FC236}">
                  <a16:creationId xmlns:a16="http://schemas.microsoft.com/office/drawing/2014/main" id="{6F8233FD-0FA0-4589-B9E7-671E87C263B4}"/>
                </a:ext>
              </a:extLst>
            </p:cNvPr>
            <p:cNvSpPr txBox="1"/>
            <p:nvPr/>
          </p:nvSpPr>
          <p:spPr>
            <a:xfrm>
              <a:off x="6509852" y="5693568"/>
              <a:ext cx="4946526" cy="276999"/>
            </a:xfrm>
            <a:prstGeom prst="rect">
              <a:avLst/>
            </a:prstGeom>
            <a:noFill/>
          </p:spPr>
          <p:txBody>
            <a:bodyPr wrap="square" rtlCol="0">
              <a:spAutoFit/>
            </a:bodyPr>
            <a:lstStyle/>
            <a:p>
              <a:r>
                <a:rPr lang="en-US" altLang="ko-KR" sz="1200" dirty="0">
                  <a:solidFill>
                    <a:schemeClr val="bg1"/>
                  </a:solidFill>
                  <a:cs typeface="Arial" pitchFamily="34" charset="0"/>
                </a:rPr>
                <a:t>What we used.</a:t>
              </a:r>
            </a:p>
          </p:txBody>
        </p:sp>
        <p:sp>
          <p:nvSpPr>
            <p:cNvPr id="16" name="TextBox 15">
              <a:extLst>
                <a:ext uri="{FF2B5EF4-FFF2-40B4-BE49-F238E27FC236}">
                  <a16:creationId xmlns:a16="http://schemas.microsoft.com/office/drawing/2014/main" id="{FB754515-2AD2-4047-B91D-458303D1E93F}"/>
                </a:ext>
              </a:extLst>
            </p:cNvPr>
            <p:cNvSpPr txBox="1"/>
            <p:nvPr/>
          </p:nvSpPr>
          <p:spPr>
            <a:xfrm>
              <a:off x="6509852" y="5205344"/>
              <a:ext cx="4946526"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Technology</a:t>
              </a:r>
              <a:endParaRPr lang="ko-KR" altLang="en-US" sz="2700" b="1" dirty="0">
                <a:solidFill>
                  <a:schemeClr val="bg1"/>
                </a:solidFill>
                <a:cs typeface="Arial" pitchFamily="34" charset="0"/>
              </a:endParaRPr>
            </a:p>
          </p:txBody>
        </p:sp>
      </p:grpSp>
      <p:sp>
        <p:nvSpPr>
          <p:cNvPr id="17" name="TextBox 16">
            <a:extLst>
              <a:ext uri="{FF2B5EF4-FFF2-40B4-BE49-F238E27FC236}">
                <a16:creationId xmlns:a16="http://schemas.microsoft.com/office/drawing/2014/main" id="{3E4EB2D4-1ECC-4F9E-A994-7F026E29B0F3}"/>
              </a:ext>
            </a:extLst>
          </p:cNvPr>
          <p:cNvSpPr txBox="1"/>
          <p:nvPr/>
        </p:nvSpPr>
        <p:spPr>
          <a:xfrm>
            <a:off x="5105249" y="405775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accent4"/>
                </a:solidFill>
                <a:effectLst/>
              </a:rPr>
              <a:t>04</a:t>
            </a:r>
            <a:endParaRPr lang="ko-KR" altLang="en-US" b="1" dirty="0">
              <a:solidFill>
                <a:schemeClr val="accent4"/>
              </a:solidFill>
              <a:effectLst/>
            </a:endParaRPr>
          </a:p>
        </p:txBody>
      </p:sp>
      <p:sp>
        <p:nvSpPr>
          <p:cNvPr id="18" name="TextBox 17">
            <a:extLst>
              <a:ext uri="{FF2B5EF4-FFF2-40B4-BE49-F238E27FC236}">
                <a16:creationId xmlns:a16="http://schemas.microsoft.com/office/drawing/2014/main" id="{5B34B515-1D6A-4454-9A5C-DFFE07433A68}"/>
              </a:ext>
            </a:extLst>
          </p:cNvPr>
          <p:cNvSpPr txBox="1"/>
          <p:nvPr/>
        </p:nvSpPr>
        <p:spPr>
          <a:xfrm>
            <a:off x="647008" y="4752734"/>
            <a:ext cx="3675185" cy="1754326"/>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r"/>
            <a:r>
              <a:rPr lang="en-US" altLang="ko-KR" sz="5400" dirty="0">
                <a:effectLst/>
                <a:latin typeface="+mj-lt"/>
              </a:rPr>
              <a:t>A Piece of the Pie</a:t>
            </a:r>
            <a:endParaRPr lang="ko-KR" altLang="en-US" sz="5400" dirty="0">
              <a:effectLst/>
              <a:latin typeface="+mj-lt"/>
            </a:endParaRPr>
          </a:p>
        </p:txBody>
      </p:sp>
      <p:grpSp>
        <p:nvGrpSpPr>
          <p:cNvPr id="19" name="Group 18">
            <a:extLst>
              <a:ext uri="{FF2B5EF4-FFF2-40B4-BE49-F238E27FC236}">
                <a16:creationId xmlns:a16="http://schemas.microsoft.com/office/drawing/2014/main" id="{6CA416CB-DF30-E440-BE8B-65778A16F39C}"/>
              </a:ext>
            </a:extLst>
          </p:cNvPr>
          <p:cNvGrpSpPr/>
          <p:nvPr/>
        </p:nvGrpSpPr>
        <p:grpSpPr>
          <a:xfrm>
            <a:off x="6598466" y="5480262"/>
            <a:ext cx="4946526" cy="765223"/>
            <a:chOff x="6509852" y="5205344"/>
            <a:chExt cx="4946526" cy="765223"/>
          </a:xfrm>
        </p:grpSpPr>
        <p:sp>
          <p:nvSpPr>
            <p:cNvPr id="20" name="TextBox 19">
              <a:extLst>
                <a:ext uri="{FF2B5EF4-FFF2-40B4-BE49-F238E27FC236}">
                  <a16:creationId xmlns:a16="http://schemas.microsoft.com/office/drawing/2014/main" id="{2D546FEB-A81E-B94D-AB23-649ECF8BF5C6}"/>
                </a:ext>
              </a:extLst>
            </p:cNvPr>
            <p:cNvSpPr txBox="1"/>
            <p:nvPr/>
          </p:nvSpPr>
          <p:spPr>
            <a:xfrm>
              <a:off x="6509852" y="5693568"/>
              <a:ext cx="4946526" cy="276999"/>
            </a:xfrm>
            <a:prstGeom prst="rect">
              <a:avLst/>
            </a:prstGeom>
            <a:noFill/>
          </p:spPr>
          <p:txBody>
            <a:bodyPr wrap="square" rtlCol="0">
              <a:spAutoFit/>
            </a:bodyPr>
            <a:lstStyle/>
            <a:p>
              <a:r>
                <a:rPr lang="en-US" altLang="ko-KR" sz="1200" dirty="0">
                  <a:solidFill>
                    <a:schemeClr val="bg1"/>
                  </a:solidFill>
                  <a:cs typeface="Arial" pitchFamily="34" charset="0"/>
                </a:rPr>
                <a:t>What’s to come.</a:t>
              </a:r>
            </a:p>
          </p:txBody>
        </p:sp>
        <p:sp>
          <p:nvSpPr>
            <p:cNvPr id="21" name="TextBox 20">
              <a:extLst>
                <a:ext uri="{FF2B5EF4-FFF2-40B4-BE49-F238E27FC236}">
                  <a16:creationId xmlns:a16="http://schemas.microsoft.com/office/drawing/2014/main" id="{5D958A9B-520B-1048-B32C-A05A812224BD}"/>
                </a:ext>
              </a:extLst>
            </p:cNvPr>
            <p:cNvSpPr txBox="1"/>
            <p:nvPr/>
          </p:nvSpPr>
          <p:spPr>
            <a:xfrm>
              <a:off x="6509852" y="5205344"/>
              <a:ext cx="4946526"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Future</a:t>
              </a:r>
              <a:endParaRPr lang="ko-KR" altLang="en-US" sz="2700" b="1" dirty="0">
                <a:solidFill>
                  <a:schemeClr val="bg1"/>
                </a:solidFill>
                <a:cs typeface="Arial" pitchFamily="34" charset="0"/>
              </a:endParaRPr>
            </a:p>
          </p:txBody>
        </p:sp>
      </p:grpSp>
      <p:sp>
        <p:nvSpPr>
          <p:cNvPr id="22" name="TextBox 21">
            <a:extLst>
              <a:ext uri="{FF2B5EF4-FFF2-40B4-BE49-F238E27FC236}">
                <a16:creationId xmlns:a16="http://schemas.microsoft.com/office/drawing/2014/main" id="{0FE56B73-F969-2743-A129-8A72C94089E8}"/>
              </a:ext>
            </a:extLst>
          </p:cNvPr>
          <p:cNvSpPr txBox="1"/>
          <p:nvPr/>
        </p:nvSpPr>
        <p:spPr>
          <a:xfrm>
            <a:off x="5105249" y="5368321"/>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b="1" dirty="0">
                <a:solidFill>
                  <a:schemeClr val="accent4"/>
                </a:solidFill>
                <a:effectLst/>
              </a:rPr>
              <a:t>05</a:t>
            </a:r>
            <a:endParaRPr lang="ko-KR" altLang="en-US" b="1" dirty="0">
              <a:solidFill>
                <a:schemeClr val="accent4"/>
              </a:solidFill>
              <a:effectLst/>
            </a:endParaRPr>
          </a:p>
        </p:txBody>
      </p:sp>
    </p:spTree>
    <p:extLst>
      <p:ext uri="{BB962C8B-B14F-4D97-AF65-F5344CB8AC3E}">
        <p14:creationId xmlns:p14="http://schemas.microsoft.com/office/powerpoint/2010/main" val="89938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a:extLst>
              <a:ext uri="{FF2B5EF4-FFF2-40B4-BE49-F238E27FC236}">
                <a16:creationId xmlns:a16="http://schemas.microsoft.com/office/drawing/2014/main" id="{2345593D-98E1-4309-968D-B75FA14E4CA4}"/>
              </a:ext>
            </a:extLst>
          </p:cNvPr>
          <p:cNvSpPr/>
          <p:nvPr/>
        </p:nvSpPr>
        <p:spPr>
          <a:xfrm>
            <a:off x="4320358" y="2373332"/>
            <a:ext cx="3548302" cy="35483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Concept</a:t>
            </a:r>
          </a:p>
        </p:txBody>
      </p:sp>
      <p:grpSp>
        <p:nvGrpSpPr>
          <p:cNvPr id="40" name="Group 39">
            <a:extLst>
              <a:ext uri="{FF2B5EF4-FFF2-40B4-BE49-F238E27FC236}">
                <a16:creationId xmlns:a16="http://schemas.microsoft.com/office/drawing/2014/main" id="{F3083562-3CAC-498F-BB90-0DF934007818}"/>
              </a:ext>
            </a:extLst>
          </p:cNvPr>
          <p:cNvGrpSpPr/>
          <p:nvPr/>
        </p:nvGrpSpPr>
        <p:grpSpPr>
          <a:xfrm>
            <a:off x="6122069" y="1147206"/>
            <a:ext cx="5842624" cy="5714067"/>
            <a:chOff x="7602888" y="3079795"/>
            <a:chExt cx="3520981" cy="3443508"/>
          </a:xfrm>
        </p:grpSpPr>
        <p:sp>
          <p:nvSpPr>
            <p:cNvPr id="39" name="Freeform: Shape 38">
              <a:extLst>
                <a:ext uri="{FF2B5EF4-FFF2-40B4-BE49-F238E27FC236}">
                  <a16:creationId xmlns:a16="http://schemas.microsoft.com/office/drawing/2014/main" id="{81BCD8A2-DDAD-4B77-AB55-290206E9725C}"/>
                </a:ext>
              </a:extLst>
            </p:cNvPr>
            <p:cNvSpPr/>
            <p:nvPr/>
          </p:nvSpPr>
          <p:spPr>
            <a:xfrm>
              <a:off x="8236029" y="3960678"/>
              <a:ext cx="2887840" cy="2556892"/>
            </a:xfrm>
            <a:custGeom>
              <a:avLst/>
              <a:gdLst>
                <a:gd name="connsiteX0" fmla="*/ 2502386 w 2887263"/>
                <a:gd name="connsiteY0" fmla="*/ 1111120 h 2567484"/>
                <a:gd name="connsiteX1" fmla="*/ 2493192 w 2887263"/>
                <a:gd name="connsiteY1" fmla="*/ 1191110 h 2567484"/>
                <a:gd name="connsiteX2" fmla="*/ 2465609 w 2887263"/>
                <a:gd name="connsiteY2" fmla="*/ 1303739 h 2567484"/>
                <a:gd name="connsiteX3" fmla="*/ 2453657 w 2887263"/>
                <a:gd name="connsiteY3" fmla="*/ 1324886 h 2567484"/>
                <a:gd name="connsiteX4" fmla="*/ 2454117 w 2887263"/>
                <a:gd name="connsiteY4" fmla="*/ 1328564 h 2567484"/>
                <a:gd name="connsiteX5" fmla="*/ 2453197 w 2887263"/>
                <a:gd name="connsiteY5" fmla="*/ 1345573 h 2567484"/>
                <a:gd name="connsiteX6" fmla="*/ 2487675 w 2887263"/>
                <a:gd name="connsiteY6" fmla="*/ 1308796 h 2567484"/>
                <a:gd name="connsiteX7" fmla="*/ 2519396 w 2887263"/>
                <a:gd name="connsiteY7" fmla="*/ 1277536 h 2567484"/>
                <a:gd name="connsiteX8" fmla="*/ 2527210 w 2887263"/>
                <a:gd name="connsiteY8" fmla="*/ 1254091 h 2567484"/>
                <a:gd name="connsiteX9" fmla="*/ 2506983 w 2887263"/>
                <a:gd name="connsiteY9" fmla="*/ 1139623 h 2567484"/>
                <a:gd name="connsiteX10" fmla="*/ 2502386 w 2887263"/>
                <a:gd name="connsiteY10" fmla="*/ 1111120 h 2567484"/>
                <a:gd name="connsiteX11" fmla="*/ 2084510 w 2887263"/>
                <a:gd name="connsiteY11" fmla="*/ 0 h 2567484"/>
                <a:gd name="connsiteX12" fmla="*/ 2147031 w 2887263"/>
                <a:gd name="connsiteY12" fmla="*/ 103435 h 2567484"/>
                <a:gd name="connsiteX13" fmla="*/ 2146811 w 2887263"/>
                <a:gd name="connsiteY13" fmla="*/ 106364 h 2567484"/>
                <a:gd name="connsiteX14" fmla="*/ 2155764 w 2887263"/>
                <a:gd name="connsiteY14" fmla="*/ 114927 h 2567484"/>
                <a:gd name="connsiteX15" fmla="*/ 2185645 w 2887263"/>
                <a:gd name="connsiteY15" fmla="*/ 115387 h 2567484"/>
                <a:gd name="connsiteX16" fmla="*/ 2343326 w 2887263"/>
                <a:gd name="connsiteY16" fmla="*/ 156761 h 2567484"/>
                <a:gd name="connsiteX17" fmla="*/ 2510201 w 2887263"/>
                <a:gd name="connsiteY17" fmla="*/ 225258 h 2567484"/>
                <a:gd name="connsiteX18" fmla="*/ 2626968 w 2887263"/>
                <a:gd name="connsiteY18" fmla="*/ 307086 h 2567484"/>
                <a:gd name="connsiteX19" fmla="*/ 2693166 w 2887263"/>
                <a:gd name="connsiteY19" fmla="*/ 393052 h 2567484"/>
                <a:gd name="connsiteX20" fmla="*/ 2731322 w 2887263"/>
                <a:gd name="connsiteY20" fmla="*/ 470284 h 2567484"/>
                <a:gd name="connsiteX21" fmla="*/ 2762123 w 2887263"/>
                <a:gd name="connsiteY21" fmla="*/ 572339 h 2567484"/>
                <a:gd name="connsiteX22" fmla="*/ 2785108 w 2887263"/>
                <a:gd name="connsiteY22" fmla="*/ 676694 h 2567484"/>
                <a:gd name="connsiteX23" fmla="*/ 2804876 w 2887263"/>
                <a:gd name="connsiteY23" fmla="*/ 790242 h 2567484"/>
                <a:gd name="connsiteX24" fmla="*/ 2823264 w 2887263"/>
                <a:gd name="connsiteY24" fmla="*/ 893218 h 2567484"/>
                <a:gd name="connsiteX25" fmla="*/ 2830160 w 2887263"/>
                <a:gd name="connsiteY25" fmla="*/ 948843 h 2567484"/>
                <a:gd name="connsiteX26" fmla="*/ 2853145 w 2887263"/>
                <a:gd name="connsiteY26" fmla="*/ 1132727 h 2567484"/>
                <a:gd name="connsiteX27" fmla="*/ 2870614 w 2887263"/>
                <a:gd name="connsiteY27" fmla="*/ 1276157 h 2567484"/>
                <a:gd name="connsiteX28" fmla="*/ 2880728 w 2887263"/>
                <a:gd name="connsiteY28" fmla="*/ 1365800 h 2567484"/>
                <a:gd name="connsiteX29" fmla="*/ 2887164 w 2887263"/>
                <a:gd name="connsiteY29" fmla="*/ 1435217 h 2567484"/>
                <a:gd name="connsiteX30" fmla="*/ 2873373 w 2887263"/>
                <a:gd name="connsiteY30" fmla="*/ 1455444 h 2567484"/>
                <a:gd name="connsiteX31" fmla="*/ 2661446 w 2887263"/>
                <a:gd name="connsiteY31" fmla="*/ 1554282 h 2567484"/>
                <a:gd name="connsiteX32" fmla="*/ 2448600 w 2887263"/>
                <a:gd name="connsiteY32" fmla="*/ 1652200 h 2567484"/>
                <a:gd name="connsiteX33" fmla="*/ 2447681 w 2887263"/>
                <a:gd name="connsiteY33" fmla="*/ 1794251 h 2567484"/>
                <a:gd name="connsiteX34" fmla="*/ 2452278 w 2887263"/>
                <a:gd name="connsiteY34" fmla="*/ 2138114 h 2567484"/>
                <a:gd name="connsiteX35" fmla="*/ 2458714 w 2887263"/>
                <a:gd name="connsiteY35" fmla="*/ 2567484 h 2567484"/>
                <a:gd name="connsiteX36" fmla="*/ 1263006 w 2887263"/>
                <a:gd name="connsiteY36" fmla="*/ 2567484 h 2567484"/>
                <a:gd name="connsiteX37" fmla="*/ 1282774 w 2887263"/>
                <a:gd name="connsiteY37" fmla="*/ 2310506 h 2567484"/>
                <a:gd name="connsiteX38" fmla="*/ 1307598 w 2887263"/>
                <a:gd name="connsiteY38" fmla="*/ 2093982 h 2567484"/>
                <a:gd name="connsiteX39" fmla="*/ 1331503 w 2887263"/>
                <a:gd name="connsiteY39" fmla="*/ 1937680 h 2567484"/>
                <a:gd name="connsiteX40" fmla="*/ 1373796 w 2887263"/>
                <a:gd name="connsiteY40" fmla="*/ 1729431 h 2567484"/>
                <a:gd name="connsiteX41" fmla="*/ 1407355 w 2887263"/>
                <a:gd name="connsiteY41" fmla="*/ 1629674 h 2567484"/>
                <a:gd name="connsiteX42" fmla="*/ 1414711 w 2887263"/>
                <a:gd name="connsiteY42" fmla="*/ 1601632 h 2567484"/>
                <a:gd name="connsiteX43" fmla="*/ 1407355 w 2887263"/>
                <a:gd name="connsiteY43" fmla="*/ 1593817 h 2567484"/>
                <a:gd name="connsiteX44" fmla="*/ 1380692 w 2887263"/>
                <a:gd name="connsiteY44" fmla="*/ 1481188 h 2567484"/>
                <a:gd name="connsiteX45" fmla="*/ 1359086 w 2887263"/>
                <a:gd name="connsiteY45" fmla="*/ 1385108 h 2567484"/>
                <a:gd name="connsiteX46" fmla="*/ 1320470 w 2887263"/>
                <a:gd name="connsiteY46" fmla="*/ 1223290 h 2567484"/>
                <a:gd name="connsiteX47" fmla="*/ 1297484 w 2887263"/>
                <a:gd name="connsiteY47" fmla="*/ 1117556 h 2567484"/>
                <a:gd name="connsiteX48" fmla="*/ 1288750 w 2887263"/>
                <a:gd name="connsiteY48" fmla="*/ 1097329 h 2567484"/>
                <a:gd name="connsiteX49" fmla="*/ 1247836 w 2887263"/>
                <a:gd name="connsiteY49" fmla="*/ 1174561 h 2567484"/>
                <a:gd name="connsiteX50" fmla="*/ 1186694 w 2887263"/>
                <a:gd name="connsiteY50" fmla="*/ 1272479 h 2567484"/>
                <a:gd name="connsiteX51" fmla="*/ 1127391 w 2887263"/>
                <a:gd name="connsiteY51" fmla="*/ 1352928 h 2567484"/>
                <a:gd name="connsiteX52" fmla="*/ 962355 w 2887263"/>
                <a:gd name="connsiteY52" fmla="*/ 1517045 h 2567484"/>
                <a:gd name="connsiteX53" fmla="*/ 851105 w 2887263"/>
                <a:gd name="connsiteY53" fmla="*/ 1597954 h 2567484"/>
                <a:gd name="connsiteX54" fmla="*/ 766059 w 2887263"/>
                <a:gd name="connsiteY54" fmla="*/ 1646683 h 2567484"/>
                <a:gd name="connsiteX55" fmla="*/ 494829 w 2887263"/>
                <a:gd name="connsiteY55" fmla="*/ 1763910 h 2567484"/>
                <a:gd name="connsiteX56" fmla="*/ 387717 w 2887263"/>
                <a:gd name="connsiteY56" fmla="*/ 1787815 h 2567484"/>
                <a:gd name="connsiteX57" fmla="*/ 272789 w 2887263"/>
                <a:gd name="connsiteY57" fmla="*/ 1802066 h 2567484"/>
                <a:gd name="connsiteX58" fmla="*/ 104995 w 2887263"/>
                <a:gd name="connsiteY58" fmla="*/ 1814937 h 2567484"/>
                <a:gd name="connsiteX59" fmla="*/ 82929 w 2887263"/>
                <a:gd name="connsiteY59" fmla="*/ 1797928 h 2567484"/>
                <a:gd name="connsiteX60" fmla="*/ 77872 w 2887263"/>
                <a:gd name="connsiteY60" fmla="*/ 1793791 h 2567484"/>
                <a:gd name="connsiteX61" fmla="*/ 61322 w 2887263"/>
                <a:gd name="connsiteY61" fmla="*/ 1768966 h 2567484"/>
                <a:gd name="connsiteX62" fmla="*/ 15811 w 2887263"/>
                <a:gd name="connsiteY62" fmla="*/ 1648063 h 2567484"/>
                <a:gd name="connsiteX63" fmla="*/ 5237 w 2887263"/>
                <a:gd name="connsiteY63" fmla="*/ 1623238 h 2567484"/>
                <a:gd name="connsiteX64" fmla="*/ 1100 w 2887263"/>
                <a:gd name="connsiteY64" fmla="*/ 1602091 h 2567484"/>
                <a:gd name="connsiteX65" fmla="*/ 48450 w 2887263"/>
                <a:gd name="connsiteY65" fmla="*/ 1582784 h 2567484"/>
                <a:gd name="connsiteX66" fmla="*/ 308187 w 2887263"/>
                <a:gd name="connsiteY66" fmla="*/ 1494979 h 2567484"/>
                <a:gd name="connsiteX67" fmla="*/ 378063 w 2887263"/>
                <a:gd name="connsiteY67" fmla="*/ 1465098 h 2567484"/>
                <a:gd name="connsiteX68" fmla="*/ 418058 w 2887263"/>
                <a:gd name="connsiteY68" fmla="*/ 1449008 h 2567484"/>
                <a:gd name="connsiteX69" fmla="*/ 576658 w 2887263"/>
                <a:gd name="connsiteY69" fmla="*/ 1360284 h 2567484"/>
                <a:gd name="connsiteX70" fmla="*/ 783528 w 2887263"/>
                <a:gd name="connsiteY70" fmla="*/ 1223290 h 2567484"/>
                <a:gd name="connsiteX71" fmla="*/ 835935 w 2887263"/>
                <a:gd name="connsiteY71" fmla="*/ 1160310 h 2567484"/>
                <a:gd name="connsiteX72" fmla="*/ 888342 w 2887263"/>
                <a:gd name="connsiteY72" fmla="*/ 1061472 h 2567484"/>
                <a:gd name="connsiteX73" fmla="*/ 1003729 w 2887263"/>
                <a:gd name="connsiteY73" fmla="*/ 840351 h 2567484"/>
                <a:gd name="connsiteX74" fmla="*/ 1096131 w 2887263"/>
                <a:gd name="connsiteY74" fmla="*/ 633021 h 2567484"/>
                <a:gd name="connsiteX75" fmla="*/ 1145780 w 2887263"/>
                <a:gd name="connsiteY75" fmla="*/ 473042 h 2567484"/>
                <a:gd name="connsiteX76" fmla="*/ 1238182 w 2887263"/>
                <a:gd name="connsiteY76" fmla="*/ 338347 h 2567484"/>
                <a:gd name="connsiteX77" fmla="*/ 1398621 w 2887263"/>
                <a:gd name="connsiteY77" fmla="*/ 254220 h 2567484"/>
                <a:gd name="connsiteX78" fmla="*/ 1538832 w 2887263"/>
                <a:gd name="connsiteY78" fmla="*/ 180666 h 2567484"/>
                <a:gd name="connsiteX79" fmla="*/ 1593998 w 2887263"/>
                <a:gd name="connsiteY79" fmla="*/ 139752 h 2567484"/>
                <a:gd name="connsiteX80" fmla="*/ 1659736 w 2887263"/>
                <a:gd name="connsiteY80" fmla="*/ 69416 h 2567484"/>
                <a:gd name="connsiteX81" fmla="*/ 1666345 w 2887263"/>
                <a:gd name="connsiteY81" fmla="*/ 75594 h 2567484"/>
                <a:gd name="connsiteX82" fmla="*/ 1666461 w 2887263"/>
                <a:gd name="connsiteY82" fmla="*/ 72635 h 2567484"/>
                <a:gd name="connsiteX83" fmla="*/ 1661576 w 2887263"/>
                <a:gd name="connsiteY83" fmla="*/ 66658 h 2567484"/>
                <a:gd name="connsiteX84" fmla="*/ 1686860 w 2887263"/>
                <a:gd name="connsiteY84" fmla="*/ 58843 h 2567484"/>
                <a:gd name="connsiteX85" fmla="*/ 1778802 w 2887263"/>
                <a:gd name="connsiteY85" fmla="*/ 149866 h 2567484"/>
                <a:gd name="connsiteX86" fmla="*/ 1913038 w 2887263"/>
                <a:gd name="connsiteY86" fmla="*/ 225718 h 2567484"/>
                <a:gd name="connsiteX87" fmla="*/ 1956806 w 2887263"/>
                <a:gd name="connsiteY87" fmla="*/ 244411 h 2567484"/>
                <a:gd name="connsiteX88" fmla="*/ 1967743 w 2887263"/>
                <a:gd name="connsiteY88" fmla="*/ 241348 h 2567484"/>
                <a:gd name="connsiteX89" fmla="*/ 1970387 w 2887263"/>
                <a:gd name="connsiteY89" fmla="*/ 240645 h 2567484"/>
                <a:gd name="connsiteX90" fmla="*/ 2020150 w 2887263"/>
                <a:gd name="connsiteY90" fmla="*/ 197216 h 2567484"/>
                <a:gd name="connsiteX91" fmla="*/ 2083131 w 2887263"/>
                <a:gd name="connsiteY91" fmla="*/ 104354 h 2567484"/>
                <a:gd name="connsiteX92" fmla="*/ 2084970 w 2887263"/>
                <a:gd name="connsiteY92" fmla="*/ 51947 h 2567484"/>
                <a:gd name="connsiteX93" fmla="*/ 2084510 w 2887263"/>
                <a:gd name="connsiteY93" fmla="*/ 0 h 2567484"/>
                <a:gd name="connsiteX0" fmla="*/ 2502386 w 2887263"/>
                <a:gd name="connsiteY0" fmla="*/ 1111120 h 2567484"/>
                <a:gd name="connsiteX1" fmla="*/ 2493192 w 2887263"/>
                <a:gd name="connsiteY1" fmla="*/ 1191110 h 2567484"/>
                <a:gd name="connsiteX2" fmla="*/ 2465609 w 2887263"/>
                <a:gd name="connsiteY2" fmla="*/ 1303739 h 2567484"/>
                <a:gd name="connsiteX3" fmla="*/ 2453657 w 2887263"/>
                <a:gd name="connsiteY3" fmla="*/ 1324886 h 2567484"/>
                <a:gd name="connsiteX4" fmla="*/ 2454117 w 2887263"/>
                <a:gd name="connsiteY4" fmla="*/ 1328564 h 2567484"/>
                <a:gd name="connsiteX5" fmla="*/ 2453197 w 2887263"/>
                <a:gd name="connsiteY5" fmla="*/ 1345573 h 2567484"/>
                <a:gd name="connsiteX6" fmla="*/ 2487675 w 2887263"/>
                <a:gd name="connsiteY6" fmla="*/ 1308796 h 2567484"/>
                <a:gd name="connsiteX7" fmla="*/ 2519396 w 2887263"/>
                <a:gd name="connsiteY7" fmla="*/ 1277536 h 2567484"/>
                <a:gd name="connsiteX8" fmla="*/ 2527210 w 2887263"/>
                <a:gd name="connsiteY8" fmla="*/ 1254091 h 2567484"/>
                <a:gd name="connsiteX9" fmla="*/ 2506983 w 2887263"/>
                <a:gd name="connsiteY9" fmla="*/ 1139623 h 2567484"/>
                <a:gd name="connsiteX10" fmla="*/ 2502386 w 2887263"/>
                <a:gd name="connsiteY10" fmla="*/ 1111120 h 2567484"/>
                <a:gd name="connsiteX11" fmla="*/ 2084510 w 2887263"/>
                <a:gd name="connsiteY11" fmla="*/ 0 h 2567484"/>
                <a:gd name="connsiteX12" fmla="*/ 2147031 w 2887263"/>
                <a:gd name="connsiteY12" fmla="*/ 103435 h 2567484"/>
                <a:gd name="connsiteX13" fmla="*/ 2146811 w 2887263"/>
                <a:gd name="connsiteY13" fmla="*/ 106364 h 2567484"/>
                <a:gd name="connsiteX14" fmla="*/ 2155764 w 2887263"/>
                <a:gd name="connsiteY14" fmla="*/ 114927 h 2567484"/>
                <a:gd name="connsiteX15" fmla="*/ 2185645 w 2887263"/>
                <a:gd name="connsiteY15" fmla="*/ 115387 h 2567484"/>
                <a:gd name="connsiteX16" fmla="*/ 2343326 w 2887263"/>
                <a:gd name="connsiteY16" fmla="*/ 156761 h 2567484"/>
                <a:gd name="connsiteX17" fmla="*/ 2510201 w 2887263"/>
                <a:gd name="connsiteY17" fmla="*/ 225258 h 2567484"/>
                <a:gd name="connsiteX18" fmla="*/ 2626968 w 2887263"/>
                <a:gd name="connsiteY18" fmla="*/ 307086 h 2567484"/>
                <a:gd name="connsiteX19" fmla="*/ 2693166 w 2887263"/>
                <a:gd name="connsiteY19" fmla="*/ 393052 h 2567484"/>
                <a:gd name="connsiteX20" fmla="*/ 2731322 w 2887263"/>
                <a:gd name="connsiteY20" fmla="*/ 470284 h 2567484"/>
                <a:gd name="connsiteX21" fmla="*/ 2762123 w 2887263"/>
                <a:gd name="connsiteY21" fmla="*/ 572339 h 2567484"/>
                <a:gd name="connsiteX22" fmla="*/ 2785108 w 2887263"/>
                <a:gd name="connsiteY22" fmla="*/ 676694 h 2567484"/>
                <a:gd name="connsiteX23" fmla="*/ 2804876 w 2887263"/>
                <a:gd name="connsiteY23" fmla="*/ 790242 h 2567484"/>
                <a:gd name="connsiteX24" fmla="*/ 2823264 w 2887263"/>
                <a:gd name="connsiteY24" fmla="*/ 893218 h 2567484"/>
                <a:gd name="connsiteX25" fmla="*/ 2830160 w 2887263"/>
                <a:gd name="connsiteY25" fmla="*/ 948843 h 2567484"/>
                <a:gd name="connsiteX26" fmla="*/ 2853145 w 2887263"/>
                <a:gd name="connsiteY26" fmla="*/ 1132727 h 2567484"/>
                <a:gd name="connsiteX27" fmla="*/ 2870614 w 2887263"/>
                <a:gd name="connsiteY27" fmla="*/ 1276157 h 2567484"/>
                <a:gd name="connsiteX28" fmla="*/ 2880728 w 2887263"/>
                <a:gd name="connsiteY28" fmla="*/ 1365800 h 2567484"/>
                <a:gd name="connsiteX29" fmla="*/ 2887164 w 2887263"/>
                <a:gd name="connsiteY29" fmla="*/ 1435217 h 2567484"/>
                <a:gd name="connsiteX30" fmla="*/ 2873373 w 2887263"/>
                <a:gd name="connsiteY30" fmla="*/ 1455444 h 2567484"/>
                <a:gd name="connsiteX31" fmla="*/ 2661446 w 2887263"/>
                <a:gd name="connsiteY31" fmla="*/ 1554282 h 2567484"/>
                <a:gd name="connsiteX32" fmla="*/ 2448600 w 2887263"/>
                <a:gd name="connsiteY32" fmla="*/ 1652200 h 2567484"/>
                <a:gd name="connsiteX33" fmla="*/ 2447681 w 2887263"/>
                <a:gd name="connsiteY33" fmla="*/ 1794251 h 2567484"/>
                <a:gd name="connsiteX34" fmla="*/ 2452278 w 2887263"/>
                <a:gd name="connsiteY34" fmla="*/ 2138114 h 2567484"/>
                <a:gd name="connsiteX35" fmla="*/ 2458714 w 2887263"/>
                <a:gd name="connsiteY35" fmla="*/ 2567484 h 2567484"/>
                <a:gd name="connsiteX36" fmla="*/ 1263006 w 2887263"/>
                <a:gd name="connsiteY36" fmla="*/ 2567484 h 2567484"/>
                <a:gd name="connsiteX37" fmla="*/ 1282774 w 2887263"/>
                <a:gd name="connsiteY37" fmla="*/ 2310506 h 2567484"/>
                <a:gd name="connsiteX38" fmla="*/ 1307598 w 2887263"/>
                <a:gd name="connsiteY38" fmla="*/ 2093982 h 2567484"/>
                <a:gd name="connsiteX39" fmla="*/ 1331503 w 2887263"/>
                <a:gd name="connsiteY39" fmla="*/ 1937680 h 2567484"/>
                <a:gd name="connsiteX40" fmla="*/ 1373796 w 2887263"/>
                <a:gd name="connsiteY40" fmla="*/ 1729431 h 2567484"/>
                <a:gd name="connsiteX41" fmla="*/ 1407355 w 2887263"/>
                <a:gd name="connsiteY41" fmla="*/ 1629674 h 2567484"/>
                <a:gd name="connsiteX42" fmla="*/ 1414711 w 2887263"/>
                <a:gd name="connsiteY42" fmla="*/ 1601632 h 2567484"/>
                <a:gd name="connsiteX43" fmla="*/ 1407355 w 2887263"/>
                <a:gd name="connsiteY43" fmla="*/ 1593817 h 2567484"/>
                <a:gd name="connsiteX44" fmla="*/ 1380692 w 2887263"/>
                <a:gd name="connsiteY44" fmla="*/ 1481188 h 2567484"/>
                <a:gd name="connsiteX45" fmla="*/ 1359086 w 2887263"/>
                <a:gd name="connsiteY45" fmla="*/ 1385108 h 2567484"/>
                <a:gd name="connsiteX46" fmla="*/ 1320470 w 2887263"/>
                <a:gd name="connsiteY46" fmla="*/ 1223290 h 2567484"/>
                <a:gd name="connsiteX47" fmla="*/ 1297484 w 2887263"/>
                <a:gd name="connsiteY47" fmla="*/ 1117556 h 2567484"/>
                <a:gd name="connsiteX48" fmla="*/ 1288750 w 2887263"/>
                <a:gd name="connsiteY48" fmla="*/ 1097329 h 2567484"/>
                <a:gd name="connsiteX49" fmla="*/ 1247836 w 2887263"/>
                <a:gd name="connsiteY49" fmla="*/ 1174561 h 2567484"/>
                <a:gd name="connsiteX50" fmla="*/ 1186694 w 2887263"/>
                <a:gd name="connsiteY50" fmla="*/ 1272479 h 2567484"/>
                <a:gd name="connsiteX51" fmla="*/ 1127391 w 2887263"/>
                <a:gd name="connsiteY51" fmla="*/ 1352928 h 2567484"/>
                <a:gd name="connsiteX52" fmla="*/ 962355 w 2887263"/>
                <a:gd name="connsiteY52" fmla="*/ 1517045 h 2567484"/>
                <a:gd name="connsiteX53" fmla="*/ 851105 w 2887263"/>
                <a:gd name="connsiteY53" fmla="*/ 1597954 h 2567484"/>
                <a:gd name="connsiteX54" fmla="*/ 766059 w 2887263"/>
                <a:gd name="connsiteY54" fmla="*/ 1646683 h 2567484"/>
                <a:gd name="connsiteX55" fmla="*/ 494829 w 2887263"/>
                <a:gd name="connsiteY55" fmla="*/ 1763910 h 2567484"/>
                <a:gd name="connsiteX56" fmla="*/ 387717 w 2887263"/>
                <a:gd name="connsiteY56" fmla="*/ 1787815 h 2567484"/>
                <a:gd name="connsiteX57" fmla="*/ 272789 w 2887263"/>
                <a:gd name="connsiteY57" fmla="*/ 1802066 h 2567484"/>
                <a:gd name="connsiteX58" fmla="*/ 104995 w 2887263"/>
                <a:gd name="connsiteY58" fmla="*/ 1814937 h 2567484"/>
                <a:gd name="connsiteX59" fmla="*/ 82929 w 2887263"/>
                <a:gd name="connsiteY59" fmla="*/ 1797928 h 2567484"/>
                <a:gd name="connsiteX60" fmla="*/ 77872 w 2887263"/>
                <a:gd name="connsiteY60" fmla="*/ 1793791 h 2567484"/>
                <a:gd name="connsiteX61" fmla="*/ 61322 w 2887263"/>
                <a:gd name="connsiteY61" fmla="*/ 1768966 h 2567484"/>
                <a:gd name="connsiteX62" fmla="*/ 15811 w 2887263"/>
                <a:gd name="connsiteY62" fmla="*/ 1648063 h 2567484"/>
                <a:gd name="connsiteX63" fmla="*/ 5237 w 2887263"/>
                <a:gd name="connsiteY63" fmla="*/ 1623238 h 2567484"/>
                <a:gd name="connsiteX64" fmla="*/ 1100 w 2887263"/>
                <a:gd name="connsiteY64" fmla="*/ 1602091 h 2567484"/>
                <a:gd name="connsiteX65" fmla="*/ 48450 w 2887263"/>
                <a:gd name="connsiteY65" fmla="*/ 1582784 h 2567484"/>
                <a:gd name="connsiteX66" fmla="*/ 308187 w 2887263"/>
                <a:gd name="connsiteY66" fmla="*/ 1494979 h 2567484"/>
                <a:gd name="connsiteX67" fmla="*/ 378063 w 2887263"/>
                <a:gd name="connsiteY67" fmla="*/ 1465098 h 2567484"/>
                <a:gd name="connsiteX68" fmla="*/ 418058 w 2887263"/>
                <a:gd name="connsiteY68" fmla="*/ 1449008 h 2567484"/>
                <a:gd name="connsiteX69" fmla="*/ 576658 w 2887263"/>
                <a:gd name="connsiteY69" fmla="*/ 1360284 h 2567484"/>
                <a:gd name="connsiteX70" fmla="*/ 783528 w 2887263"/>
                <a:gd name="connsiteY70" fmla="*/ 1223290 h 2567484"/>
                <a:gd name="connsiteX71" fmla="*/ 835935 w 2887263"/>
                <a:gd name="connsiteY71" fmla="*/ 1160310 h 2567484"/>
                <a:gd name="connsiteX72" fmla="*/ 888342 w 2887263"/>
                <a:gd name="connsiteY72" fmla="*/ 1061472 h 2567484"/>
                <a:gd name="connsiteX73" fmla="*/ 1003729 w 2887263"/>
                <a:gd name="connsiteY73" fmla="*/ 840351 h 2567484"/>
                <a:gd name="connsiteX74" fmla="*/ 1096131 w 2887263"/>
                <a:gd name="connsiteY74" fmla="*/ 633021 h 2567484"/>
                <a:gd name="connsiteX75" fmla="*/ 1145780 w 2887263"/>
                <a:gd name="connsiteY75" fmla="*/ 473042 h 2567484"/>
                <a:gd name="connsiteX76" fmla="*/ 1238182 w 2887263"/>
                <a:gd name="connsiteY76" fmla="*/ 338347 h 2567484"/>
                <a:gd name="connsiteX77" fmla="*/ 1398621 w 2887263"/>
                <a:gd name="connsiteY77" fmla="*/ 254220 h 2567484"/>
                <a:gd name="connsiteX78" fmla="*/ 1538832 w 2887263"/>
                <a:gd name="connsiteY78" fmla="*/ 180666 h 2567484"/>
                <a:gd name="connsiteX79" fmla="*/ 1593998 w 2887263"/>
                <a:gd name="connsiteY79" fmla="*/ 139752 h 2567484"/>
                <a:gd name="connsiteX80" fmla="*/ 1659736 w 2887263"/>
                <a:gd name="connsiteY80" fmla="*/ 69416 h 2567484"/>
                <a:gd name="connsiteX81" fmla="*/ 1666345 w 2887263"/>
                <a:gd name="connsiteY81" fmla="*/ 75594 h 2567484"/>
                <a:gd name="connsiteX82" fmla="*/ 1666461 w 2887263"/>
                <a:gd name="connsiteY82" fmla="*/ 72635 h 2567484"/>
                <a:gd name="connsiteX83" fmla="*/ 1661576 w 2887263"/>
                <a:gd name="connsiteY83" fmla="*/ 66658 h 2567484"/>
                <a:gd name="connsiteX84" fmla="*/ 1686860 w 2887263"/>
                <a:gd name="connsiteY84" fmla="*/ 58843 h 2567484"/>
                <a:gd name="connsiteX85" fmla="*/ 1778802 w 2887263"/>
                <a:gd name="connsiteY85" fmla="*/ 149866 h 2567484"/>
                <a:gd name="connsiteX86" fmla="*/ 1913038 w 2887263"/>
                <a:gd name="connsiteY86" fmla="*/ 225718 h 2567484"/>
                <a:gd name="connsiteX87" fmla="*/ 1956806 w 2887263"/>
                <a:gd name="connsiteY87" fmla="*/ 244411 h 2567484"/>
                <a:gd name="connsiteX88" fmla="*/ 1967743 w 2887263"/>
                <a:gd name="connsiteY88" fmla="*/ 241348 h 2567484"/>
                <a:gd name="connsiteX89" fmla="*/ 1970387 w 2887263"/>
                <a:gd name="connsiteY89" fmla="*/ 240645 h 2567484"/>
                <a:gd name="connsiteX90" fmla="*/ 2020150 w 2887263"/>
                <a:gd name="connsiteY90" fmla="*/ 197216 h 2567484"/>
                <a:gd name="connsiteX91" fmla="*/ 2083131 w 2887263"/>
                <a:gd name="connsiteY91" fmla="*/ 104354 h 2567484"/>
                <a:gd name="connsiteX92" fmla="*/ 2084510 w 2887263"/>
                <a:gd name="connsiteY92" fmla="*/ 0 h 2567484"/>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155764 w 2887263"/>
                <a:gd name="connsiteY14" fmla="*/ 104335 h 2556892"/>
                <a:gd name="connsiteX15" fmla="*/ 2185645 w 2887263"/>
                <a:gd name="connsiteY15" fmla="*/ 104795 h 2556892"/>
                <a:gd name="connsiteX16" fmla="*/ 2343326 w 2887263"/>
                <a:gd name="connsiteY16" fmla="*/ 146169 h 2556892"/>
                <a:gd name="connsiteX17" fmla="*/ 2510201 w 2887263"/>
                <a:gd name="connsiteY17" fmla="*/ 214666 h 2556892"/>
                <a:gd name="connsiteX18" fmla="*/ 2626968 w 2887263"/>
                <a:gd name="connsiteY18" fmla="*/ 296494 h 2556892"/>
                <a:gd name="connsiteX19" fmla="*/ 2693166 w 2887263"/>
                <a:gd name="connsiteY19" fmla="*/ 382460 h 2556892"/>
                <a:gd name="connsiteX20" fmla="*/ 2731322 w 2887263"/>
                <a:gd name="connsiteY20" fmla="*/ 459692 h 2556892"/>
                <a:gd name="connsiteX21" fmla="*/ 2762123 w 2887263"/>
                <a:gd name="connsiteY21" fmla="*/ 561747 h 2556892"/>
                <a:gd name="connsiteX22" fmla="*/ 2785108 w 2887263"/>
                <a:gd name="connsiteY22" fmla="*/ 666102 h 2556892"/>
                <a:gd name="connsiteX23" fmla="*/ 2804876 w 2887263"/>
                <a:gd name="connsiteY23" fmla="*/ 779650 h 2556892"/>
                <a:gd name="connsiteX24" fmla="*/ 2823264 w 2887263"/>
                <a:gd name="connsiteY24" fmla="*/ 882626 h 2556892"/>
                <a:gd name="connsiteX25" fmla="*/ 2830160 w 2887263"/>
                <a:gd name="connsiteY25" fmla="*/ 938251 h 2556892"/>
                <a:gd name="connsiteX26" fmla="*/ 2853145 w 2887263"/>
                <a:gd name="connsiteY26" fmla="*/ 1122135 h 2556892"/>
                <a:gd name="connsiteX27" fmla="*/ 2870614 w 2887263"/>
                <a:gd name="connsiteY27" fmla="*/ 1265565 h 2556892"/>
                <a:gd name="connsiteX28" fmla="*/ 2880728 w 2887263"/>
                <a:gd name="connsiteY28" fmla="*/ 1355208 h 2556892"/>
                <a:gd name="connsiteX29" fmla="*/ 2887164 w 2887263"/>
                <a:gd name="connsiteY29" fmla="*/ 1424625 h 2556892"/>
                <a:gd name="connsiteX30" fmla="*/ 2873373 w 2887263"/>
                <a:gd name="connsiteY30" fmla="*/ 1444852 h 2556892"/>
                <a:gd name="connsiteX31" fmla="*/ 2661446 w 2887263"/>
                <a:gd name="connsiteY31" fmla="*/ 1543690 h 2556892"/>
                <a:gd name="connsiteX32" fmla="*/ 2448600 w 2887263"/>
                <a:gd name="connsiteY32" fmla="*/ 1641608 h 2556892"/>
                <a:gd name="connsiteX33" fmla="*/ 2447681 w 2887263"/>
                <a:gd name="connsiteY33" fmla="*/ 1783659 h 2556892"/>
                <a:gd name="connsiteX34" fmla="*/ 2452278 w 2887263"/>
                <a:gd name="connsiteY34" fmla="*/ 2127522 h 2556892"/>
                <a:gd name="connsiteX35" fmla="*/ 2458714 w 2887263"/>
                <a:gd name="connsiteY35" fmla="*/ 2556892 h 2556892"/>
                <a:gd name="connsiteX36" fmla="*/ 1263006 w 2887263"/>
                <a:gd name="connsiteY36" fmla="*/ 2556892 h 2556892"/>
                <a:gd name="connsiteX37" fmla="*/ 1282774 w 2887263"/>
                <a:gd name="connsiteY37" fmla="*/ 2299914 h 2556892"/>
                <a:gd name="connsiteX38" fmla="*/ 1307598 w 2887263"/>
                <a:gd name="connsiteY38" fmla="*/ 2083390 h 2556892"/>
                <a:gd name="connsiteX39" fmla="*/ 1331503 w 2887263"/>
                <a:gd name="connsiteY39" fmla="*/ 1927088 h 2556892"/>
                <a:gd name="connsiteX40" fmla="*/ 1373796 w 2887263"/>
                <a:gd name="connsiteY40" fmla="*/ 1718839 h 2556892"/>
                <a:gd name="connsiteX41" fmla="*/ 1407355 w 2887263"/>
                <a:gd name="connsiteY41" fmla="*/ 1619082 h 2556892"/>
                <a:gd name="connsiteX42" fmla="*/ 1414711 w 2887263"/>
                <a:gd name="connsiteY42" fmla="*/ 1591040 h 2556892"/>
                <a:gd name="connsiteX43" fmla="*/ 1407355 w 2887263"/>
                <a:gd name="connsiteY43" fmla="*/ 1583225 h 2556892"/>
                <a:gd name="connsiteX44" fmla="*/ 1380692 w 2887263"/>
                <a:gd name="connsiteY44" fmla="*/ 1470596 h 2556892"/>
                <a:gd name="connsiteX45" fmla="*/ 1359086 w 2887263"/>
                <a:gd name="connsiteY45" fmla="*/ 1374516 h 2556892"/>
                <a:gd name="connsiteX46" fmla="*/ 1320470 w 2887263"/>
                <a:gd name="connsiteY46" fmla="*/ 1212698 h 2556892"/>
                <a:gd name="connsiteX47" fmla="*/ 1297484 w 2887263"/>
                <a:gd name="connsiteY47" fmla="*/ 1106964 h 2556892"/>
                <a:gd name="connsiteX48" fmla="*/ 1288750 w 2887263"/>
                <a:gd name="connsiteY48" fmla="*/ 1086737 h 2556892"/>
                <a:gd name="connsiteX49" fmla="*/ 1247836 w 2887263"/>
                <a:gd name="connsiteY49" fmla="*/ 1163969 h 2556892"/>
                <a:gd name="connsiteX50" fmla="*/ 1186694 w 2887263"/>
                <a:gd name="connsiteY50" fmla="*/ 1261887 h 2556892"/>
                <a:gd name="connsiteX51" fmla="*/ 1127391 w 2887263"/>
                <a:gd name="connsiteY51" fmla="*/ 1342336 h 2556892"/>
                <a:gd name="connsiteX52" fmla="*/ 962355 w 2887263"/>
                <a:gd name="connsiteY52" fmla="*/ 1506453 h 2556892"/>
                <a:gd name="connsiteX53" fmla="*/ 851105 w 2887263"/>
                <a:gd name="connsiteY53" fmla="*/ 1587362 h 2556892"/>
                <a:gd name="connsiteX54" fmla="*/ 766059 w 2887263"/>
                <a:gd name="connsiteY54" fmla="*/ 1636091 h 2556892"/>
                <a:gd name="connsiteX55" fmla="*/ 494829 w 2887263"/>
                <a:gd name="connsiteY55" fmla="*/ 1753318 h 2556892"/>
                <a:gd name="connsiteX56" fmla="*/ 387717 w 2887263"/>
                <a:gd name="connsiteY56" fmla="*/ 1777223 h 2556892"/>
                <a:gd name="connsiteX57" fmla="*/ 272789 w 2887263"/>
                <a:gd name="connsiteY57" fmla="*/ 1791474 h 2556892"/>
                <a:gd name="connsiteX58" fmla="*/ 104995 w 2887263"/>
                <a:gd name="connsiteY58" fmla="*/ 1804345 h 2556892"/>
                <a:gd name="connsiteX59" fmla="*/ 82929 w 2887263"/>
                <a:gd name="connsiteY59" fmla="*/ 1787336 h 2556892"/>
                <a:gd name="connsiteX60" fmla="*/ 77872 w 2887263"/>
                <a:gd name="connsiteY60" fmla="*/ 1783199 h 2556892"/>
                <a:gd name="connsiteX61" fmla="*/ 61322 w 2887263"/>
                <a:gd name="connsiteY61" fmla="*/ 1758374 h 2556892"/>
                <a:gd name="connsiteX62" fmla="*/ 15811 w 2887263"/>
                <a:gd name="connsiteY62" fmla="*/ 1637471 h 2556892"/>
                <a:gd name="connsiteX63" fmla="*/ 5237 w 2887263"/>
                <a:gd name="connsiteY63" fmla="*/ 1612646 h 2556892"/>
                <a:gd name="connsiteX64" fmla="*/ 1100 w 2887263"/>
                <a:gd name="connsiteY64" fmla="*/ 1591499 h 2556892"/>
                <a:gd name="connsiteX65" fmla="*/ 48450 w 2887263"/>
                <a:gd name="connsiteY65" fmla="*/ 1572192 h 2556892"/>
                <a:gd name="connsiteX66" fmla="*/ 308187 w 2887263"/>
                <a:gd name="connsiteY66" fmla="*/ 1484387 h 2556892"/>
                <a:gd name="connsiteX67" fmla="*/ 378063 w 2887263"/>
                <a:gd name="connsiteY67" fmla="*/ 1454506 h 2556892"/>
                <a:gd name="connsiteX68" fmla="*/ 418058 w 2887263"/>
                <a:gd name="connsiteY68" fmla="*/ 1438416 h 2556892"/>
                <a:gd name="connsiteX69" fmla="*/ 576658 w 2887263"/>
                <a:gd name="connsiteY69" fmla="*/ 1349692 h 2556892"/>
                <a:gd name="connsiteX70" fmla="*/ 783528 w 2887263"/>
                <a:gd name="connsiteY70" fmla="*/ 1212698 h 2556892"/>
                <a:gd name="connsiteX71" fmla="*/ 835935 w 2887263"/>
                <a:gd name="connsiteY71" fmla="*/ 1149718 h 2556892"/>
                <a:gd name="connsiteX72" fmla="*/ 888342 w 2887263"/>
                <a:gd name="connsiteY72" fmla="*/ 1050880 h 2556892"/>
                <a:gd name="connsiteX73" fmla="*/ 1003729 w 2887263"/>
                <a:gd name="connsiteY73" fmla="*/ 829759 h 2556892"/>
                <a:gd name="connsiteX74" fmla="*/ 1096131 w 2887263"/>
                <a:gd name="connsiteY74" fmla="*/ 622429 h 2556892"/>
                <a:gd name="connsiteX75" fmla="*/ 1145780 w 2887263"/>
                <a:gd name="connsiteY75" fmla="*/ 462450 h 2556892"/>
                <a:gd name="connsiteX76" fmla="*/ 1238182 w 2887263"/>
                <a:gd name="connsiteY76" fmla="*/ 327755 h 2556892"/>
                <a:gd name="connsiteX77" fmla="*/ 1398621 w 2887263"/>
                <a:gd name="connsiteY77" fmla="*/ 243628 h 2556892"/>
                <a:gd name="connsiteX78" fmla="*/ 1538832 w 2887263"/>
                <a:gd name="connsiteY78" fmla="*/ 170074 h 2556892"/>
                <a:gd name="connsiteX79" fmla="*/ 1593998 w 2887263"/>
                <a:gd name="connsiteY79" fmla="*/ 129160 h 2556892"/>
                <a:gd name="connsiteX80" fmla="*/ 1659736 w 2887263"/>
                <a:gd name="connsiteY80" fmla="*/ 58824 h 2556892"/>
                <a:gd name="connsiteX81" fmla="*/ 1666345 w 2887263"/>
                <a:gd name="connsiteY81" fmla="*/ 65002 h 2556892"/>
                <a:gd name="connsiteX82" fmla="*/ 1666461 w 2887263"/>
                <a:gd name="connsiteY82" fmla="*/ 62043 h 2556892"/>
                <a:gd name="connsiteX83" fmla="*/ 1661576 w 2887263"/>
                <a:gd name="connsiteY83" fmla="*/ 56066 h 2556892"/>
                <a:gd name="connsiteX84" fmla="*/ 1686860 w 2887263"/>
                <a:gd name="connsiteY84" fmla="*/ 48251 h 2556892"/>
                <a:gd name="connsiteX85" fmla="*/ 1778802 w 2887263"/>
                <a:gd name="connsiteY85" fmla="*/ 139274 h 2556892"/>
                <a:gd name="connsiteX86" fmla="*/ 1913038 w 2887263"/>
                <a:gd name="connsiteY86" fmla="*/ 215126 h 2556892"/>
                <a:gd name="connsiteX87" fmla="*/ 1956806 w 2887263"/>
                <a:gd name="connsiteY87" fmla="*/ 233819 h 2556892"/>
                <a:gd name="connsiteX88" fmla="*/ 1967743 w 2887263"/>
                <a:gd name="connsiteY88" fmla="*/ 230756 h 2556892"/>
                <a:gd name="connsiteX89" fmla="*/ 1970387 w 2887263"/>
                <a:gd name="connsiteY89" fmla="*/ 230053 h 2556892"/>
                <a:gd name="connsiteX90" fmla="*/ 2020150 w 2887263"/>
                <a:gd name="connsiteY90" fmla="*/ 186624 h 2556892"/>
                <a:gd name="connsiteX91" fmla="*/ 2083131 w 2887263"/>
                <a:gd name="connsiteY91" fmla="*/ 93762 h 2556892"/>
                <a:gd name="connsiteX92" fmla="*/ 2088041 w 2887263"/>
                <a:gd name="connsiteY92"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155764 w 2887263"/>
                <a:gd name="connsiteY14" fmla="*/ 104335 h 2556892"/>
                <a:gd name="connsiteX15" fmla="*/ 2343326 w 2887263"/>
                <a:gd name="connsiteY15" fmla="*/ 146169 h 2556892"/>
                <a:gd name="connsiteX16" fmla="*/ 2510201 w 2887263"/>
                <a:gd name="connsiteY16" fmla="*/ 214666 h 2556892"/>
                <a:gd name="connsiteX17" fmla="*/ 2626968 w 2887263"/>
                <a:gd name="connsiteY17" fmla="*/ 296494 h 2556892"/>
                <a:gd name="connsiteX18" fmla="*/ 2693166 w 2887263"/>
                <a:gd name="connsiteY18" fmla="*/ 382460 h 2556892"/>
                <a:gd name="connsiteX19" fmla="*/ 2731322 w 2887263"/>
                <a:gd name="connsiteY19" fmla="*/ 459692 h 2556892"/>
                <a:gd name="connsiteX20" fmla="*/ 2762123 w 2887263"/>
                <a:gd name="connsiteY20" fmla="*/ 561747 h 2556892"/>
                <a:gd name="connsiteX21" fmla="*/ 2785108 w 2887263"/>
                <a:gd name="connsiteY21" fmla="*/ 666102 h 2556892"/>
                <a:gd name="connsiteX22" fmla="*/ 2804876 w 2887263"/>
                <a:gd name="connsiteY22" fmla="*/ 779650 h 2556892"/>
                <a:gd name="connsiteX23" fmla="*/ 2823264 w 2887263"/>
                <a:gd name="connsiteY23" fmla="*/ 882626 h 2556892"/>
                <a:gd name="connsiteX24" fmla="*/ 2830160 w 2887263"/>
                <a:gd name="connsiteY24" fmla="*/ 938251 h 2556892"/>
                <a:gd name="connsiteX25" fmla="*/ 2853145 w 2887263"/>
                <a:gd name="connsiteY25" fmla="*/ 1122135 h 2556892"/>
                <a:gd name="connsiteX26" fmla="*/ 2870614 w 2887263"/>
                <a:gd name="connsiteY26" fmla="*/ 1265565 h 2556892"/>
                <a:gd name="connsiteX27" fmla="*/ 2880728 w 2887263"/>
                <a:gd name="connsiteY27" fmla="*/ 1355208 h 2556892"/>
                <a:gd name="connsiteX28" fmla="*/ 2887164 w 2887263"/>
                <a:gd name="connsiteY28" fmla="*/ 1424625 h 2556892"/>
                <a:gd name="connsiteX29" fmla="*/ 2873373 w 2887263"/>
                <a:gd name="connsiteY29" fmla="*/ 1444852 h 2556892"/>
                <a:gd name="connsiteX30" fmla="*/ 2661446 w 2887263"/>
                <a:gd name="connsiteY30" fmla="*/ 1543690 h 2556892"/>
                <a:gd name="connsiteX31" fmla="*/ 2448600 w 2887263"/>
                <a:gd name="connsiteY31" fmla="*/ 1641608 h 2556892"/>
                <a:gd name="connsiteX32" fmla="*/ 2447681 w 2887263"/>
                <a:gd name="connsiteY32" fmla="*/ 1783659 h 2556892"/>
                <a:gd name="connsiteX33" fmla="*/ 2452278 w 2887263"/>
                <a:gd name="connsiteY33" fmla="*/ 2127522 h 2556892"/>
                <a:gd name="connsiteX34" fmla="*/ 2458714 w 2887263"/>
                <a:gd name="connsiteY34" fmla="*/ 2556892 h 2556892"/>
                <a:gd name="connsiteX35" fmla="*/ 1263006 w 2887263"/>
                <a:gd name="connsiteY35" fmla="*/ 2556892 h 2556892"/>
                <a:gd name="connsiteX36" fmla="*/ 1282774 w 2887263"/>
                <a:gd name="connsiteY36" fmla="*/ 2299914 h 2556892"/>
                <a:gd name="connsiteX37" fmla="*/ 1307598 w 2887263"/>
                <a:gd name="connsiteY37" fmla="*/ 2083390 h 2556892"/>
                <a:gd name="connsiteX38" fmla="*/ 1331503 w 2887263"/>
                <a:gd name="connsiteY38" fmla="*/ 1927088 h 2556892"/>
                <a:gd name="connsiteX39" fmla="*/ 1373796 w 2887263"/>
                <a:gd name="connsiteY39" fmla="*/ 1718839 h 2556892"/>
                <a:gd name="connsiteX40" fmla="*/ 1407355 w 2887263"/>
                <a:gd name="connsiteY40" fmla="*/ 1619082 h 2556892"/>
                <a:gd name="connsiteX41" fmla="*/ 1414711 w 2887263"/>
                <a:gd name="connsiteY41" fmla="*/ 1591040 h 2556892"/>
                <a:gd name="connsiteX42" fmla="*/ 1407355 w 2887263"/>
                <a:gd name="connsiteY42" fmla="*/ 1583225 h 2556892"/>
                <a:gd name="connsiteX43" fmla="*/ 1380692 w 2887263"/>
                <a:gd name="connsiteY43" fmla="*/ 1470596 h 2556892"/>
                <a:gd name="connsiteX44" fmla="*/ 1359086 w 2887263"/>
                <a:gd name="connsiteY44" fmla="*/ 1374516 h 2556892"/>
                <a:gd name="connsiteX45" fmla="*/ 1320470 w 2887263"/>
                <a:gd name="connsiteY45" fmla="*/ 1212698 h 2556892"/>
                <a:gd name="connsiteX46" fmla="*/ 1297484 w 2887263"/>
                <a:gd name="connsiteY46" fmla="*/ 1106964 h 2556892"/>
                <a:gd name="connsiteX47" fmla="*/ 1288750 w 2887263"/>
                <a:gd name="connsiteY47" fmla="*/ 1086737 h 2556892"/>
                <a:gd name="connsiteX48" fmla="*/ 1247836 w 2887263"/>
                <a:gd name="connsiteY48" fmla="*/ 1163969 h 2556892"/>
                <a:gd name="connsiteX49" fmla="*/ 1186694 w 2887263"/>
                <a:gd name="connsiteY49" fmla="*/ 1261887 h 2556892"/>
                <a:gd name="connsiteX50" fmla="*/ 1127391 w 2887263"/>
                <a:gd name="connsiteY50" fmla="*/ 1342336 h 2556892"/>
                <a:gd name="connsiteX51" fmla="*/ 962355 w 2887263"/>
                <a:gd name="connsiteY51" fmla="*/ 1506453 h 2556892"/>
                <a:gd name="connsiteX52" fmla="*/ 851105 w 2887263"/>
                <a:gd name="connsiteY52" fmla="*/ 1587362 h 2556892"/>
                <a:gd name="connsiteX53" fmla="*/ 766059 w 2887263"/>
                <a:gd name="connsiteY53" fmla="*/ 1636091 h 2556892"/>
                <a:gd name="connsiteX54" fmla="*/ 494829 w 2887263"/>
                <a:gd name="connsiteY54" fmla="*/ 1753318 h 2556892"/>
                <a:gd name="connsiteX55" fmla="*/ 387717 w 2887263"/>
                <a:gd name="connsiteY55" fmla="*/ 1777223 h 2556892"/>
                <a:gd name="connsiteX56" fmla="*/ 272789 w 2887263"/>
                <a:gd name="connsiteY56" fmla="*/ 1791474 h 2556892"/>
                <a:gd name="connsiteX57" fmla="*/ 104995 w 2887263"/>
                <a:gd name="connsiteY57" fmla="*/ 1804345 h 2556892"/>
                <a:gd name="connsiteX58" fmla="*/ 82929 w 2887263"/>
                <a:gd name="connsiteY58" fmla="*/ 1787336 h 2556892"/>
                <a:gd name="connsiteX59" fmla="*/ 77872 w 2887263"/>
                <a:gd name="connsiteY59" fmla="*/ 1783199 h 2556892"/>
                <a:gd name="connsiteX60" fmla="*/ 61322 w 2887263"/>
                <a:gd name="connsiteY60" fmla="*/ 1758374 h 2556892"/>
                <a:gd name="connsiteX61" fmla="*/ 15811 w 2887263"/>
                <a:gd name="connsiteY61" fmla="*/ 1637471 h 2556892"/>
                <a:gd name="connsiteX62" fmla="*/ 5237 w 2887263"/>
                <a:gd name="connsiteY62" fmla="*/ 1612646 h 2556892"/>
                <a:gd name="connsiteX63" fmla="*/ 1100 w 2887263"/>
                <a:gd name="connsiteY63" fmla="*/ 1591499 h 2556892"/>
                <a:gd name="connsiteX64" fmla="*/ 48450 w 2887263"/>
                <a:gd name="connsiteY64" fmla="*/ 1572192 h 2556892"/>
                <a:gd name="connsiteX65" fmla="*/ 308187 w 2887263"/>
                <a:gd name="connsiteY65" fmla="*/ 1484387 h 2556892"/>
                <a:gd name="connsiteX66" fmla="*/ 378063 w 2887263"/>
                <a:gd name="connsiteY66" fmla="*/ 1454506 h 2556892"/>
                <a:gd name="connsiteX67" fmla="*/ 418058 w 2887263"/>
                <a:gd name="connsiteY67" fmla="*/ 1438416 h 2556892"/>
                <a:gd name="connsiteX68" fmla="*/ 576658 w 2887263"/>
                <a:gd name="connsiteY68" fmla="*/ 1349692 h 2556892"/>
                <a:gd name="connsiteX69" fmla="*/ 783528 w 2887263"/>
                <a:gd name="connsiteY69" fmla="*/ 1212698 h 2556892"/>
                <a:gd name="connsiteX70" fmla="*/ 835935 w 2887263"/>
                <a:gd name="connsiteY70" fmla="*/ 1149718 h 2556892"/>
                <a:gd name="connsiteX71" fmla="*/ 888342 w 2887263"/>
                <a:gd name="connsiteY71" fmla="*/ 1050880 h 2556892"/>
                <a:gd name="connsiteX72" fmla="*/ 1003729 w 2887263"/>
                <a:gd name="connsiteY72" fmla="*/ 829759 h 2556892"/>
                <a:gd name="connsiteX73" fmla="*/ 1096131 w 2887263"/>
                <a:gd name="connsiteY73" fmla="*/ 622429 h 2556892"/>
                <a:gd name="connsiteX74" fmla="*/ 1145780 w 2887263"/>
                <a:gd name="connsiteY74" fmla="*/ 462450 h 2556892"/>
                <a:gd name="connsiteX75" fmla="*/ 1238182 w 2887263"/>
                <a:gd name="connsiteY75" fmla="*/ 327755 h 2556892"/>
                <a:gd name="connsiteX76" fmla="*/ 1398621 w 2887263"/>
                <a:gd name="connsiteY76" fmla="*/ 243628 h 2556892"/>
                <a:gd name="connsiteX77" fmla="*/ 1538832 w 2887263"/>
                <a:gd name="connsiteY77" fmla="*/ 170074 h 2556892"/>
                <a:gd name="connsiteX78" fmla="*/ 1593998 w 2887263"/>
                <a:gd name="connsiteY78" fmla="*/ 129160 h 2556892"/>
                <a:gd name="connsiteX79" fmla="*/ 1659736 w 2887263"/>
                <a:gd name="connsiteY79" fmla="*/ 58824 h 2556892"/>
                <a:gd name="connsiteX80" fmla="*/ 1666345 w 2887263"/>
                <a:gd name="connsiteY80" fmla="*/ 65002 h 2556892"/>
                <a:gd name="connsiteX81" fmla="*/ 1666461 w 2887263"/>
                <a:gd name="connsiteY81" fmla="*/ 62043 h 2556892"/>
                <a:gd name="connsiteX82" fmla="*/ 1661576 w 2887263"/>
                <a:gd name="connsiteY82" fmla="*/ 56066 h 2556892"/>
                <a:gd name="connsiteX83" fmla="*/ 1686860 w 2887263"/>
                <a:gd name="connsiteY83" fmla="*/ 48251 h 2556892"/>
                <a:gd name="connsiteX84" fmla="*/ 1778802 w 2887263"/>
                <a:gd name="connsiteY84" fmla="*/ 139274 h 2556892"/>
                <a:gd name="connsiteX85" fmla="*/ 1913038 w 2887263"/>
                <a:gd name="connsiteY85" fmla="*/ 215126 h 2556892"/>
                <a:gd name="connsiteX86" fmla="*/ 1956806 w 2887263"/>
                <a:gd name="connsiteY86" fmla="*/ 233819 h 2556892"/>
                <a:gd name="connsiteX87" fmla="*/ 1967743 w 2887263"/>
                <a:gd name="connsiteY87" fmla="*/ 230756 h 2556892"/>
                <a:gd name="connsiteX88" fmla="*/ 1970387 w 2887263"/>
                <a:gd name="connsiteY88" fmla="*/ 230053 h 2556892"/>
                <a:gd name="connsiteX89" fmla="*/ 2020150 w 2887263"/>
                <a:gd name="connsiteY89" fmla="*/ 186624 h 2556892"/>
                <a:gd name="connsiteX90" fmla="*/ 2083131 w 2887263"/>
                <a:gd name="connsiteY90" fmla="*/ 93762 h 2556892"/>
                <a:gd name="connsiteX91" fmla="*/ 2088041 w 2887263"/>
                <a:gd name="connsiteY91"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247836 w 2887263"/>
                <a:gd name="connsiteY47" fmla="*/ 1163969 h 2556892"/>
                <a:gd name="connsiteX48" fmla="*/ 1186694 w 2887263"/>
                <a:gd name="connsiteY48" fmla="*/ 1261887 h 2556892"/>
                <a:gd name="connsiteX49" fmla="*/ 1127391 w 2887263"/>
                <a:gd name="connsiteY49" fmla="*/ 1342336 h 2556892"/>
                <a:gd name="connsiteX50" fmla="*/ 962355 w 2887263"/>
                <a:gd name="connsiteY50" fmla="*/ 1506453 h 2556892"/>
                <a:gd name="connsiteX51" fmla="*/ 851105 w 2887263"/>
                <a:gd name="connsiteY51" fmla="*/ 1587362 h 2556892"/>
                <a:gd name="connsiteX52" fmla="*/ 766059 w 2887263"/>
                <a:gd name="connsiteY52" fmla="*/ 1636091 h 2556892"/>
                <a:gd name="connsiteX53" fmla="*/ 494829 w 2887263"/>
                <a:gd name="connsiteY53" fmla="*/ 1753318 h 2556892"/>
                <a:gd name="connsiteX54" fmla="*/ 387717 w 2887263"/>
                <a:gd name="connsiteY54" fmla="*/ 1777223 h 2556892"/>
                <a:gd name="connsiteX55" fmla="*/ 272789 w 2887263"/>
                <a:gd name="connsiteY55" fmla="*/ 1791474 h 2556892"/>
                <a:gd name="connsiteX56" fmla="*/ 104995 w 2887263"/>
                <a:gd name="connsiteY56" fmla="*/ 1804345 h 2556892"/>
                <a:gd name="connsiteX57" fmla="*/ 82929 w 2887263"/>
                <a:gd name="connsiteY57" fmla="*/ 1787336 h 2556892"/>
                <a:gd name="connsiteX58" fmla="*/ 77872 w 2887263"/>
                <a:gd name="connsiteY58" fmla="*/ 1783199 h 2556892"/>
                <a:gd name="connsiteX59" fmla="*/ 61322 w 2887263"/>
                <a:gd name="connsiteY59" fmla="*/ 1758374 h 2556892"/>
                <a:gd name="connsiteX60" fmla="*/ 15811 w 2887263"/>
                <a:gd name="connsiteY60" fmla="*/ 1637471 h 2556892"/>
                <a:gd name="connsiteX61" fmla="*/ 5237 w 2887263"/>
                <a:gd name="connsiteY61" fmla="*/ 1612646 h 2556892"/>
                <a:gd name="connsiteX62" fmla="*/ 1100 w 2887263"/>
                <a:gd name="connsiteY62" fmla="*/ 1591499 h 2556892"/>
                <a:gd name="connsiteX63" fmla="*/ 48450 w 2887263"/>
                <a:gd name="connsiteY63" fmla="*/ 1572192 h 2556892"/>
                <a:gd name="connsiteX64" fmla="*/ 308187 w 2887263"/>
                <a:gd name="connsiteY64" fmla="*/ 1484387 h 2556892"/>
                <a:gd name="connsiteX65" fmla="*/ 378063 w 2887263"/>
                <a:gd name="connsiteY65" fmla="*/ 1454506 h 2556892"/>
                <a:gd name="connsiteX66" fmla="*/ 418058 w 2887263"/>
                <a:gd name="connsiteY66" fmla="*/ 1438416 h 2556892"/>
                <a:gd name="connsiteX67" fmla="*/ 576658 w 2887263"/>
                <a:gd name="connsiteY67" fmla="*/ 1349692 h 2556892"/>
                <a:gd name="connsiteX68" fmla="*/ 783528 w 2887263"/>
                <a:gd name="connsiteY68" fmla="*/ 1212698 h 2556892"/>
                <a:gd name="connsiteX69" fmla="*/ 835935 w 2887263"/>
                <a:gd name="connsiteY69" fmla="*/ 1149718 h 2556892"/>
                <a:gd name="connsiteX70" fmla="*/ 888342 w 2887263"/>
                <a:gd name="connsiteY70" fmla="*/ 1050880 h 2556892"/>
                <a:gd name="connsiteX71" fmla="*/ 1003729 w 2887263"/>
                <a:gd name="connsiteY71" fmla="*/ 829759 h 2556892"/>
                <a:gd name="connsiteX72" fmla="*/ 1096131 w 2887263"/>
                <a:gd name="connsiteY72" fmla="*/ 622429 h 2556892"/>
                <a:gd name="connsiteX73" fmla="*/ 1145780 w 2887263"/>
                <a:gd name="connsiteY73" fmla="*/ 462450 h 2556892"/>
                <a:gd name="connsiteX74" fmla="*/ 1238182 w 2887263"/>
                <a:gd name="connsiteY74" fmla="*/ 327755 h 2556892"/>
                <a:gd name="connsiteX75" fmla="*/ 1398621 w 2887263"/>
                <a:gd name="connsiteY75" fmla="*/ 243628 h 2556892"/>
                <a:gd name="connsiteX76" fmla="*/ 1538832 w 2887263"/>
                <a:gd name="connsiteY76" fmla="*/ 170074 h 2556892"/>
                <a:gd name="connsiteX77" fmla="*/ 1593998 w 2887263"/>
                <a:gd name="connsiteY77" fmla="*/ 129160 h 2556892"/>
                <a:gd name="connsiteX78" fmla="*/ 1659736 w 2887263"/>
                <a:gd name="connsiteY78" fmla="*/ 58824 h 2556892"/>
                <a:gd name="connsiteX79" fmla="*/ 1666345 w 2887263"/>
                <a:gd name="connsiteY79" fmla="*/ 65002 h 2556892"/>
                <a:gd name="connsiteX80" fmla="*/ 1666461 w 2887263"/>
                <a:gd name="connsiteY80" fmla="*/ 62043 h 2556892"/>
                <a:gd name="connsiteX81" fmla="*/ 1661576 w 2887263"/>
                <a:gd name="connsiteY81" fmla="*/ 56066 h 2556892"/>
                <a:gd name="connsiteX82" fmla="*/ 1686860 w 2887263"/>
                <a:gd name="connsiteY82" fmla="*/ 48251 h 2556892"/>
                <a:gd name="connsiteX83" fmla="*/ 1778802 w 2887263"/>
                <a:gd name="connsiteY83" fmla="*/ 139274 h 2556892"/>
                <a:gd name="connsiteX84" fmla="*/ 1913038 w 2887263"/>
                <a:gd name="connsiteY84" fmla="*/ 215126 h 2556892"/>
                <a:gd name="connsiteX85" fmla="*/ 1956806 w 2887263"/>
                <a:gd name="connsiteY85" fmla="*/ 233819 h 2556892"/>
                <a:gd name="connsiteX86" fmla="*/ 1967743 w 2887263"/>
                <a:gd name="connsiteY86" fmla="*/ 230756 h 2556892"/>
                <a:gd name="connsiteX87" fmla="*/ 1970387 w 2887263"/>
                <a:gd name="connsiteY87" fmla="*/ 230053 h 2556892"/>
                <a:gd name="connsiteX88" fmla="*/ 2020150 w 2887263"/>
                <a:gd name="connsiteY88" fmla="*/ 186624 h 2556892"/>
                <a:gd name="connsiteX89" fmla="*/ 2083131 w 2887263"/>
                <a:gd name="connsiteY89" fmla="*/ 93762 h 2556892"/>
                <a:gd name="connsiteX90" fmla="*/ 2088041 w 2887263"/>
                <a:gd name="connsiteY90"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247836 w 2887263"/>
                <a:gd name="connsiteY47" fmla="*/ 1163969 h 2556892"/>
                <a:gd name="connsiteX48" fmla="*/ 1186694 w 2887263"/>
                <a:gd name="connsiteY48" fmla="*/ 1261887 h 2556892"/>
                <a:gd name="connsiteX49" fmla="*/ 1127391 w 2887263"/>
                <a:gd name="connsiteY49" fmla="*/ 1342336 h 2556892"/>
                <a:gd name="connsiteX50" fmla="*/ 962355 w 2887263"/>
                <a:gd name="connsiteY50" fmla="*/ 1506453 h 2556892"/>
                <a:gd name="connsiteX51" fmla="*/ 851105 w 2887263"/>
                <a:gd name="connsiteY51" fmla="*/ 1587362 h 2556892"/>
                <a:gd name="connsiteX52" fmla="*/ 766059 w 2887263"/>
                <a:gd name="connsiteY52" fmla="*/ 1636091 h 2556892"/>
                <a:gd name="connsiteX53" fmla="*/ 494829 w 2887263"/>
                <a:gd name="connsiteY53" fmla="*/ 1753318 h 2556892"/>
                <a:gd name="connsiteX54" fmla="*/ 387717 w 2887263"/>
                <a:gd name="connsiteY54" fmla="*/ 1777223 h 2556892"/>
                <a:gd name="connsiteX55" fmla="*/ 272789 w 2887263"/>
                <a:gd name="connsiteY55" fmla="*/ 1791474 h 2556892"/>
                <a:gd name="connsiteX56" fmla="*/ 104995 w 2887263"/>
                <a:gd name="connsiteY56" fmla="*/ 1804345 h 2556892"/>
                <a:gd name="connsiteX57" fmla="*/ 82929 w 2887263"/>
                <a:gd name="connsiteY57" fmla="*/ 1787336 h 2556892"/>
                <a:gd name="connsiteX58" fmla="*/ 77872 w 2887263"/>
                <a:gd name="connsiteY58" fmla="*/ 1783199 h 2556892"/>
                <a:gd name="connsiteX59" fmla="*/ 61322 w 2887263"/>
                <a:gd name="connsiteY59" fmla="*/ 1758374 h 2556892"/>
                <a:gd name="connsiteX60" fmla="*/ 15811 w 2887263"/>
                <a:gd name="connsiteY60" fmla="*/ 1637471 h 2556892"/>
                <a:gd name="connsiteX61" fmla="*/ 5237 w 2887263"/>
                <a:gd name="connsiteY61" fmla="*/ 1612646 h 2556892"/>
                <a:gd name="connsiteX62" fmla="*/ 1100 w 2887263"/>
                <a:gd name="connsiteY62" fmla="*/ 1591499 h 2556892"/>
                <a:gd name="connsiteX63" fmla="*/ 48450 w 2887263"/>
                <a:gd name="connsiteY63" fmla="*/ 1572192 h 2556892"/>
                <a:gd name="connsiteX64" fmla="*/ 308187 w 2887263"/>
                <a:gd name="connsiteY64" fmla="*/ 1484387 h 2556892"/>
                <a:gd name="connsiteX65" fmla="*/ 378063 w 2887263"/>
                <a:gd name="connsiteY65" fmla="*/ 1454506 h 2556892"/>
                <a:gd name="connsiteX66" fmla="*/ 418058 w 2887263"/>
                <a:gd name="connsiteY66" fmla="*/ 1438416 h 2556892"/>
                <a:gd name="connsiteX67" fmla="*/ 576658 w 2887263"/>
                <a:gd name="connsiteY67" fmla="*/ 1349692 h 2556892"/>
                <a:gd name="connsiteX68" fmla="*/ 783528 w 2887263"/>
                <a:gd name="connsiteY68" fmla="*/ 1212698 h 2556892"/>
                <a:gd name="connsiteX69" fmla="*/ 835935 w 2887263"/>
                <a:gd name="connsiteY69" fmla="*/ 1149718 h 2556892"/>
                <a:gd name="connsiteX70" fmla="*/ 888342 w 2887263"/>
                <a:gd name="connsiteY70" fmla="*/ 1050880 h 2556892"/>
                <a:gd name="connsiteX71" fmla="*/ 1003729 w 2887263"/>
                <a:gd name="connsiteY71" fmla="*/ 829759 h 2556892"/>
                <a:gd name="connsiteX72" fmla="*/ 1096131 w 2887263"/>
                <a:gd name="connsiteY72" fmla="*/ 622429 h 2556892"/>
                <a:gd name="connsiteX73" fmla="*/ 1145780 w 2887263"/>
                <a:gd name="connsiteY73" fmla="*/ 462450 h 2556892"/>
                <a:gd name="connsiteX74" fmla="*/ 1238182 w 2887263"/>
                <a:gd name="connsiteY74" fmla="*/ 327755 h 2556892"/>
                <a:gd name="connsiteX75" fmla="*/ 1398621 w 2887263"/>
                <a:gd name="connsiteY75" fmla="*/ 243628 h 2556892"/>
                <a:gd name="connsiteX76" fmla="*/ 1538832 w 2887263"/>
                <a:gd name="connsiteY76" fmla="*/ 170074 h 2556892"/>
                <a:gd name="connsiteX77" fmla="*/ 1593998 w 2887263"/>
                <a:gd name="connsiteY77" fmla="*/ 129160 h 2556892"/>
                <a:gd name="connsiteX78" fmla="*/ 1659736 w 2887263"/>
                <a:gd name="connsiteY78" fmla="*/ 58824 h 2556892"/>
                <a:gd name="connsiteX79" fmla="*/ 1666345 w 2887263"/>
                <a:gd name="connsiteY79" fmla="*/ 65002 h 2556892"/>
                <a:gd name="connsiteX80" fmla="*/ 1666461 w 2887263"/>
                <a:gd name="connsiteY80" fmla="*/ 62043 h 2556892"/>
                <a:gd name="connsiteX81" fmla="*/ 1686860 w 2887263"/>
                <a:gd name="connsiteY81" fmla="*/ 48251 h 2556892"/>
                <a:gd name="connsiteX82" fmla="*/ 1778802 w 2887263"/>
                <a:gd name="connsiteY82" fmla="*/ 139274 h 2556892"/>
                <a:gd name="connsiteX83" fmla="*/ 1913038 w 2887263"/>
                <a:gd name="connsiteY83" fmla="*/ 215126 h 2556892"/>
                <a:gd name="connsiteX84" fmla="*/ 1956806 w 2887263"/>
                <a:gd name="connsiteY84" fmla="*/ 233819 h 2556892"/>
                <a:gd name="connsiteX85" fmla="*/ 1967743 w 2887263"/>
                <a:gd name="connsiteY85" fmla="*/ 230756 h 2556892"/>
                <a:gd name="connsiteX86" fmla="*/ 1970387 w 2887263"/>
                <a:gd name="connsiteY86" fmla="*/ 230053 h 2556892"/>
                <a:gd name="connsiteX87" fmla="*/ 2020150 w 2887263"/>
                <a:gd name="connsiteY87" fmla="*/ 186624 h 2556892"/>
                <a:gd name="connsiteX88" fmla="*/ 2083131 w 2887263"/>
                <a:gd name="connsiteY88" fmla="*/ 93762 h 2556892"/>
                <a:gd name="connsiteX89" fmla="*/ 2088041 w 2887263"/>
                <a:gd name="connsiteY89"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247836 w 2887263"/>
                <a:gd name="connsiteY47" fmla="*/ 1163969 h 2556892"/>
                <a:gd name="connsiteX48" fmla="*/ 1186694 w 2887263"/>
                <a:gd name="connsiteY48" fmla="*/ 1261887 h 2556892"/>
                <a:gd name="connsiteX49" fmla="*/ 1127391 w 2887263"/>
                <a:gd name="connsiteY49" fmla="*/ 1342336 h 2556892"/>
                <a:gd name="connsiteX50" fmla="*/ 962355 w 2887263"/>
                <a:gd name="connsiteY50" fmla="*/ 1506453 h 2556892"/>
                <a:gd name="connsiteX51" fmla="*/ 851105 w 2887263"/>
                <a:gd name="connsiteY51" fmla="*/ 1587362 h 2556892"/>
                <a:gd name="connsiteX52" fmla="*/ 766059 w 2887263"/>
                <a:gd name="connsiteY52" fmla="*/ 1636091 h 2556892"/>
                <a:gd name="connsiteX53" fmla="*/ 494829 w 2887263"/>
                <a:gd name="connsiteY53" fmla="*/ 1753318 h 2556892"/>
                <a:gd name="connsiteX54" fmla="*/ 387717 w 2887263"/>
                <a:gd name="connsiteY54" fmla="*/ 1777223 h 2556892"/>
                <a:gd name="connsiteX55" fmla="*/ 272789 w 2887263"/>
                <a:gd name="connsiteY55" fmla="*/ 1791474 h 2556892"/>
                <a:gd name="connsiteX56" fmla="*/ 104995 w 2887263"/>
                <a:gd name="connsiteY56" fmla="*/ 1804345 h 2556892"/>
                <a:gd name="connsiteX57" fmla="*/ 82929 w 2887263"/>
                <a:gd name="connsiteY57" fmla="*/ 1787336 h 2556892"/>
                <a:gd name="connsiteX58" fmla="*/ 77872 w 2887263"/>
                <a:gd name="connsiteY58" fmla="*/ 1783199 h 2556892"/>
                <a:gd name="connsiteX59" fmla="*/ 61322 w 2887263"/>
                <a:gd name="connsiteY59" fmla="*/ 1758374 h 2556892"/>
                <a:gd name="connsiteX60" fmla="*/ 15811 w 2887263"/>
                <a:gd name="connsiteY60" fmla="*/ 1637471 h 2556892"/>
                <a:gd name="connsiteX61" fmla="*/ 5237 w 2887263"/>
                <a:gd name="connsiteY61" fmla="*/ 1612646 h 2556892"/>
                <a:gd name="connsiteX62" fmla="*/ 1100 w 2887263"/>
                <a:gd name="connsiteY62" fmla="*/ 1591499 h 2556892"/>
                <a:gd name="connsiteX63" fmla="*/ 48450 w 2887263"/>
                <a:gd name="connsiteY63" fmla="*/ 1572192 h 2556892"/>
                <a:gd name="connsiteX64" fmla="*/ 308187 w 2887263"/>
                <a:gd name="connsiteY64" fmla="*/ 1484387 h 2556892"/>
                <a:gd name="connsiteX65" fmla="*/ 378063 w 2887263"/>
                <a:gd name="connsiteY65" fmla="*/ 1454506 h 2556892"/>
                <a:gd name="connsiteX66" fmla="*/ 418058 w 2887263"/>
                <a:gd name="connsiteY66" fmla="*/ 1438416 h 2556892"/>
                <a:gd name="connsiteX67" fmla="*/ 576658 w 2887263"/>
                <a:gd name="connsiteY67" fmla="*/ 1349692 h 2556892"/>
                <a:gd name="connsiteX68" fmla="*/ 783528 w 2887263"/>
                <a:gd name="connsiteY68" fmla="*/ 1212698 h 2556892"/>
                <a:gd name="connsiteX69" fmla="*/ 835935 w 2887263"/>
                <a:gd name="connsiteY69" fmla="*/ 1149718 h 2556892"/>
                <a:gd name="connsiteX70" fmla="*/ 888342 w 2887263"/>
                <a:gd name="connsiteY70" fmla="*/ 1050880 h 2556892"/>
                <a:gd name="connsiteX71" fmla="*/ 1003729 w 2887263"/>
                <a:gd name="connsiteY71" fmla="*/ 829759 h 2556892"/>
                <a:gd name="connsiteX72" fmla="*/ 1096131 w 2887263"/>
                <a:gd name="connsiteY72" fmla="*/ 622429 h 2556892"/>
                <a:gd name="connsiteX73" fmla="*/ 1145780 w 2887263"/>
                <a:gd name="connsiteY73" fmla="*/ 462450 h 2556892"/>
                <a:gd name="connsiteX74" fmla="*/ 1238182 w 2887263"/>
                <a:gd name="connsiteY74" fmla="*/ 327755 h 2556892"/>
                <a:gd name="connsiteX75" fmla="*/ 1398621 w 2887263"/>
                <a:gd name="connsiteY75" fmla="*/ 243628 h 2556892"/>
                <a:gd name="connsiteX76" fmla="*/ 1538832 w 2887263"/>
                <a:gd name="connsiteY76" fmla="*/ 170074 h 2556892"/>
                <a:gd name="connsiteX77" fmla="*/ 1593998 w 2887263"/>
                <a:gd name="connsiteY77" fmla="*/ 129160 h 2556892"/>
                <a:gd name="connsiteX78" fmla="*/ 1659736 w 2887263"/>
                <a:gd name="connsiteY78" fmla="*/ 58824 h 2556892"/>
                <a:gd name="connsiteX79" fmla="*/ 1666345 w 2887263"/>
                <a:gd name="connsiteY79" fmla="*/ 65002 h 2556892"/>
                <a:gd name="connsiteX80" fmla="*/ 1686860 w 2887263"/>
                <a:gd name="connsiteY80" fmla="*/ 48251 h 2556892"/>
                <a:gd name="connsiteX81" fmla="*/ 1778802 w 2887263"/>
                <a:gd name="connsiteY81" fmla="*/ 139274 h 2556892"/>
                <a:gd name="connsiteX82" fmla="*/ 1913038 w 2887263"/>
                <a:gd name="connsiteY82" fmla="*/ 215126 h 2556892"/>
                <a:gd name="connsiteX83" fmla="*/ 1956806 w 2887263"/>
                <a:gd name="connsiteY83" fmla="*/ 233819 h 2556892"/>
                <a:gd name="connsiteX84" fmla="*/ 1967743 w 2887263"/>
                <a:gd name="connsiteY84" fmla="*/ 230756 h 2556892"/>
                <a:gd name="connsiteX85" fmla="*/ 1970387 w 2887263"/>
                <a:gd name="connsiteY85" fmla="*/ 230053 h 2556892"/>
                <a:gd name="connsiteX86" fmla="*/ 2020150 w 2887263"/>
                <a:gd name="connsiteY86" fmla="*/ 186624 h 2556892"/>
                <a:gd name="connsiteX87" fmla="*/ 2083131 w 2887263"/>
                <a:gd name="connsiteY87" fmla="*/ 93762 h 2556892"/>
                <a:gd name="connsiteX88" fmla="*/ 2088041 w 2887263"/>
                <a:gd name="connsiteY88"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247836 w 2887263"/>
                <a:gd name="connsiteY47" fmla="*/ 1163969 h 2556892"/>
                <a:gd name="connsiteX48" fmla="*/ 1186694 w 2887263"/>
                <a:gd name="connsiteY48" fmla="*/ 1261887 h 2556892"/>
                <a:gd name="connsiteX49" fmla="*/ 1127391 w 2887263"/>
                <a:gd name="connsiteY49" fmla="*/ 1342336 h 2556892"/>
                <a:gd name="connsiteX50" fmla="*/ 962355 w 2887263"/>
                <a:gd name="connsiteY50" fmla="*/ 1506453 h 2556892"/>
                <a:gd name="connsiteX51" fmla="*/ 851105 w 2887263"/>
                <a:gd name="connsiteY51" fmla="*/ 1587362 h 2556892"/>
                <a:gd name="connsiteX52" fmla="*/ 766059 w 2887263"/>
                <a:gd name="connsiteY52" fmla="*/ 1636091 h 2556892"/>
                <a:gd name="connsiteX53" fmla="*/ 494829 w 2887263"/>
                <a:gd name="connsiteY53" fmla="*/ 1753318 h 2556892"/>
                <a:gd name="connsiteX54" fmla="*/ 387717 w 2887263"/>
                <a:gd name="connsiteY54" fmla="*/ 1777223 h 2556892"/>
                <a:gd name="connsiteX55" fmla="*/ 272789 w 2887263"/>
                <a:gd name="connsiteY55" fmla="*/ 1791474 h 2556892"/>
                <a:gd name="connsiteX56" fmla="*/ 104995 w 2887263"/>
                <a:gd name="connsiteY56" fmla="*/ 1804345 h 2556892"/>
                <a:gd name="connsiteX57" fmla="*/ 82929 w 2887263"/>
                <a:gd name="connsiteY57" fmla="*/ 1787336 h 2556892"/>
                <a:gd name="connsiteX58" fmla="*/ 77872 w 2887263"/>
                <a:gd name="connsiteY58" fmla="*/ 1783199 h 2556892"/>
                <a:gd name="connsiteX59" fmla="*/ 61322 w 2887263"/>
                <a:gd name="connsiteY59" fmla="*/ 1758374 h 2556892"/>
                <a:gd name="connsiteX60" fmla="*/ 15811 w 2887263"/>
                <a:gd name="connsiteY60" fmla="*/ 1637471 h 2556892"/>
                <a:gd name="connsiteX61" fmla="*/ 5237 w 2887263"/>
                <a:gd name="connsiteY61" fmla="*/ 1612646 h 2556892"/>
                <a:gd name="connsiteX62" fmla="*/ 1100 w 2887263"/>
                <a:gd name="connsiteY62" fmla="*/ 1591499 h 2556892"/>
                <a:gd name="connsiteX63" fmla="*/ 48450 w 2887263"/>
                <a:gd name="connsiteY63" fmla="*/ 1572192 h 2556892"/>
                <a:gd name="connsiteX64" fmla="*/ 308187 w 2887263"/>
                <a:gd name="connsiteY64" fmla="*/ 1484387 h 2556892"/>
                <a:gd name="connsiteX65" fmla="*/ 378063 w 2887263"/>
                <a:gd name="connsiteY65" fmla="*/ 1454506 h 2556892"/>
                <a:gd name="connsiteX66" fmla="*/ 418058 w 2887263"/>
                <a:gd name="connsiteY66" fmla="*/ 1438416 h 2556892"/>
                <a:gd name="connsiteX67" fmla="*/ 576658 w 2887263"/>
                <a:gd name="connsiteY67" fmla="*/ 1349692 h 2556892"/>
                <a:gd name="connsiteX68" fmla="*/ 783528 w 2887263"/>
                <a:gd name="connsiteY68" fmla="*/ 1212698 h 2556892"/>
                <a:gd name="connsiteX69" fmla="*/ 835935 w 2887263"/>
                <a:gd name="connsiteY69" fmla="*/ 1149718 h 2556892"/>
                <a:gd name="connsiteX70" fmla="*/ 888342 w 2887263"/>
                <a:gd name="connsiteY70" fmla="*/ 1050880 h 2556892"/>
                <a:gd name="connsiteX71" fmla="*/ 1003729 w 2887263"/>
                <a:gd name="connsiteY71" fmla="*/ 829759 h 2556892"/>
                <a:gd name="connsiteX72" fmla="*/ 1096131 w 2887263"/>
                <a:gd name="connsiteY72" fmla="*/ 622429 h 2556892"/>
                <a:gd name="connsiteX73" fmla="*/ 1145780 w 2887263"/>
                <a:gd name="connsiteY73" fmla="*/ 462450 h 2556892"/>
                <a:gd name="connsiteX74" fmla="*/ 1238182 w 2887263"/>
                <a:gd name="connsiteY74" fmla="*/ 327755 h 2556892"/>
                <a:gd name="connsiteX75" fmla="*/ 1398621 w 2887263"/>
                <a:gd name="connsiteY75" fmla="*/ 243628 h 2556892"/>
                <a:gd name="connsiteX76" fmla="*/ 1538832 w 2887263"/>
                <a:gd name="connsiteY76" fmla="*/ 170074 h 2556892"/>
                <a:gd name="connsiteX77" fmla="*/ 1593998 w 2887263"/>
                <a:gd name="connsiteY77" fmla="*/ 129160 h 2556892"/>
                <a:gd name="connsiteX78" fmla="*/ 1659736 w 2887263"/>
                <a:gd name="connsiteY78" fmla="*/ 58824 h 2556892"/>
                <a:gd name="connsiteX79" fmla="*/ 1686860 w 2887263"/>
                <a:gd name="connsiteY79" fmla="*/ 48251 h 2556892"/>
                <a:gd name="connsiteX80" fmla="*/ 1778802 w 2887263"/>
                <a:gd name="connsiteY80" fmla="*/ 139274 h 2556892"/>
                <a:gd name="connsiteX81" fmla="*/ 1913038 w 2887263"/>
                <a:gd name="connsiteY81" fmla="*/ 215126 h 2556892"/>
                <a:gd name="connsiteX82" fmla="*/ 1956806 w 2887263"/>
                <a:gd name="connsiteY82" fmla="*/ 233819 h 2556892"/>
                <a:gd name="connsiteX83" fmla="*/ 1967743 w 2887263"/>
                <a:gd name="connsiteY83" fmla="*/ 230756 h 2556892"/>
                <a:gd name="connsiteX84" fmla="*/ 1970387 w 2887263"/>
                <a:gd name="connsiteY84" fmla="*/ 230053 h 2556892"/>
                <a:gd name="connsiteX85" fmla="*/ 2020150 w 2887263"/>
                <a:gd name="connsiteY85" fmla="*/ 186624 h 2556892"/>
                <a:gd name="connsiteX86" fmla="*/ 2083131 w 2887263"/>
                <a:gd name="connsiteY86" fmla="*/ 93762 h 2556892"/>
                <a:gd name="connsiteX87" fmla="*/ 2088041 w 2887263"/>
                <a:gd name="connsiteY87"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247836 w 2887263"/>
                <a:gd name="connsiteY47" fmla="*/ 1163969 h 2556892"/>
                <a:gd name="connsiteX48" fmla="*/ 1186694 w 2887263"/>
                <a:gd name="connsiteY48" fmla="*/ 1261887 h 2556892"/>
                <a:gd name="connsiteX49" fmla="*/ 1127391 w 2887263"/>
                <a:gd name="connsiteY49" fmla="*/ 1342336 h 2556892"/>
                <a:gd name="connsiteX50" fmla="*/ 962355 w 2887263"/>
                <a:gd name="connsiteY50" fmla="*/ 1506453 h 2556892"/>
                <a:gd name="connsiteX51" fmla="*/ 851105 w 2887263"/>
                <a:gd name="connsiteY51" fmla="*/ 1587362 h 2556892"/>
                <a:gd name="connsiteX52" fmla="*/ 766059 w 2887263"/>
                <a:gd name="connsiteY52" fmla="*/ 1636091 h 2556892"/>
                <a:gd name="connsiteX53" fmla="*/ 494829 w 2887263"/>
                <a:gd name="connsiteY53" fmla="*/ 1753318 h 2556892"/>
                <a:gd name="connsiteX54" fmla="*/ 387717 w 2887263"/>
                <a:gd name="connsiteY54" fmla="*/ 1777223 h 2556892"/>
                <a:gd name="connsiteX55" fmla="*/ 272789 w 2887263"/>
                <a:gd name="connsiteY55" fmla="*/ 1791474 h 2556892"/>
                <a:gd name="connsiteX56" fmla="*/ 104995 w 2887263"/>
                <a:gd name="connsiteY56" fmla="*/ 1804345 h 2556892"/>
                <a:gd name="connsiteX57" fmla="*/ 82929 w 2887263"/>
                <a:gd name="connsiteY57" fmla="*/ 1787336 h 2556892"/>
                <a:gd name="connsiteX58" fmla="*/ 77872 w 2887263"/>
                <a:gd name="connsiteY58" fmla="*/ 1783199 h 2556892"/>
                <a:gd name="connsiteX59" fmla="*/ 61322 w 2887263"/>
                <a:gd name="connsiteY59" fmla="*/ 1758374 h 2556892"/>
                <a:gd name="connsiteX60" fmla="*/ 15811 w 2887263"/>
                <a:gd name="connsiteY60" fmla="*/ 1637471 h 2556892"/>
                <a:gd name="connsiteX61" fmla="*/ 5237 w 2887263"/>
                <a:gd name="connsiteY61" fmla="*/ 1612646 h 2556892"/>
                <a:gd name="connsiteX62" fmla="*/ 1100 w 2887263"/>
                <a:gd name="connsiteY62" fmla="*/ 1591499 h 2556892"/>
                <a:gd name="connsiteX63" fmla="*/ 48450 w 2887263"/>
                <a:gd name="connsiteY63" fmla="*/ 1572192 h 2556892"/>
                <a:gd name="connsiteX64" fmla="*/ 308187 w 2887263"/>
                <a:gd name="connsiteY64" fmla="*/ 1484387 h 2556892"/>
                <a:gd name="connsiteX65" fmla="*/ 378063 w 2887263"/>
                <a:gd name="connsiteY65" fmla="*/ 1454506 h 2556892"/>
                <a:gd name="connsiteX66" fmla="*/ 418058 w 2887263"/>
                <a:gd name="connsiteY66" fmla="*/ 1438416 h 2556892"/>
                <a:gd name="connsiteX67" fmla="*/ 576658 w 2887263"/>
                <a:gd name="connsiteY67" fmla="*/ 1349692 h 2556892"/>
                <a:gd name="connsiteX68" fmla="*/ 783528 w 2887263"/>
                <a:gd name="connsiteY68" fmla="*/ 1212698 h 2556892"/>
                <a:gd name="connsiteX69" fmla="*/ 835935 w 2887263"/>
                <a:gd name="connsiteY69" fmla="*/ 1149718 h 2556892"/>
                <a:gd name="connsiteX70" fmla="*/ 888342 w 2887263"/>
                <a:gd name="connsiteY70" fmla="*/ 1050880 h 2556892"/>
                <a:gd name="connsiteX71" fmla="*/ 1003729 w 2887263"/>
                <a:gd name="connsiteY71" fmla="*/ 829759 h 2556892"/>
                <a:gd name="connsiteX72" fmla="*/ 1096131 w 2887263"/>
                <a:gd name="connsiteY72" fmla="*/ 622429 h 2556892"/>
                <a:gd name="connsiteX73" fmla="*/ 1145780 w 2887263"/>
                <a:gd name="connsiteY73" fmla="*/ 462450 h 2556892"/>
                <a:gd name="connsiteX74" fmla="*/ 1238182 w 2887263"/>
                <a:gd name="connsiteY74" fmla="*/ 327755 h 2556892"/>
                <a:gd name="connsiteX75" fmla="*/ 1398621 w 2887263"/>
                <a:gd name="connsiteY75" fmla="*/ 243628 h 2556892"/>
                <a:gd name="connsiteX76" fmla="*/ 1538832 w 2887263"/>
                <a:gd name="connsiteY76" fmla="*/ 170074 h 2556892"/>
                <a:gd name="connsiteX77" fmla="*/ 1593998 w 2887263"/>
                <a:gd name="connsiteY77" fmla="*/ 129160 h 2556892"/>
                <a:gd name="connsiteX78" fmla="*/ 1659736 w 2887263"/>
                <a:gd name="connsiteY78" fmla="*/ 58824 h 2556892"/>
                <a:gd name="connsiteX79" fmla="*/ 1684362 w 2887263"/>
                <a:gd name="connsiteY79" fmla="*/ 35759 h 2556892"/>
                <a:gd name="connsiteX80" fmla="*/ 1778802 w 2887263"/>
                <a:gd name="connsiteY80" fmla="*/ 139274 h 2556892"/>
                <a:gd name="connsiteX81" fmla="*/ 1913038 w 2887263"/>
                <a:gd name="connsiteY81" fmla="*/ 215126 h 2556892"/>
                <a:gd name="connsiteX82" fmla="*/ 1956806 w 2887263"/>
                <a:gd name="connsiteY82" fmla="*/ 233819 h 2556892"/>
                <a:gd name="connsiteX83" fmla="*/ 1967743 w 2887263"/>
                <a:gd name="connsiteY83" fmla="*/ 230756 h 2556892"/>
                <a:gd name="connsiteX84" fmla="*/ 1970387 w 2887263"/>
                <a:gd name="connsiteY84" fmla="*/ 230053 h 2556892"/>
                <a:gd name="connsiteX85" fmla="*/ 2020150 w 2887263"/>
                <a:gd name="connsiteY85" fmla="*/ 186624 h 2556892"/>
                <a:gd name="connsiteX86" fmla="*/ 2083131 w 2887263"/>
                <a:gd name="connsiteY86" fmla="*/ 93762 h 2556892"/>
                <a:gd name="connsiteX87" fmla="*/ 2088041 w 2887263"/>
                <a:gd name="connsiteY87"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247836 w 2887263"/>
                <a:gd name="connsiteY47" fmla="*/ 1163969 h 2556892"/>
                <a:gd name="connsiteX48" fmla="*/ 1186694 w 2887263"/>
                <a:gd name="connsiteY48" fmla="*/ 1261887 h 2556892"/>
                <a:gd name="connsiteX49" fmla="*/ 1127391 w 2887263"/>
                <a:gd name="connsiteY49" fmla="*/ 1342336 h 2556892"/>
                <a:gd name="connsiteX50" fmla="*/ 962355 w 2887263"/>
                <a:gd name="connsiteY50" fmla="*/ 1506453 h 2556892"/>
                <a:gd name="connsiteX51" fmla="*/ 851105 w 2887263"/>
                <a:gd name="connsiteY51" fmla="*/ 1587362 h 2556892"/>
                <a:gd name="connsiteX52" fmla="*/ 766059 w 2887263"/>
                <a:gd name="connsiteY52" fmla="*/ 1636091 h 2556892"/>
                <a:gd name="connsiteX53" fmla="*/ 494829 w 2887263"/>
                <a:gd name="connsiteY53" fmla="*/ 1753318 h 2556892"/>
                <a:gd name="connsiteX54" fmla="*/ 387717 w 2887263"/>
                <a:gd name="connsiteY54" fmla="*/ 1777223 h 2556892"/>
                <a:gd name="connsiteX55" fmla="*/ 272789 w 2887263"/>
                <a:gd name="connsiteY55" fmla="*/ 1791474 h 2556892"/>
                <a:gd name="connsiteX56" fmla="*/ 104995 w 2887263"/>
                <a:gd name="connsiteY56" fmla="*/ 1804345 h 2556892"/>
                <a:gd name="connsiteX57" fmla="*/ 82929 w 2887263"/>
                <a:gd name="connsiteY57" fmla="*/ 1787336 h 2556892"/>
                <a:gd name="connsiteX58" fmla="*/ 77872 w 2887263"/>
                <a:gd name="connsiteY58" fmla="*/ 1783199 h 2556892"/>
                <a:gd name="connsiteX59" fmla="*/ 61322 w 2887263"/>
                <a:gd name="connsiteY59" fmla="*/ 1758374 h 2556892"/>
                <a:gd name="connsiteX60" fmla="*/ 15811 w 2887263"/>
                <a:gd name="connsiteY60" fmla="*/ 1637471 h 2556892"/>
                <a:gd name="connsiteX61" fmla="*/ 5237 w 2887263"/>
                <a:gd name="connsiteY61" fmla="*/ 1612646 h 2556892"/>
                <a:gd name="connsiteX62" fmla="*/ 1100 w 2887263"/>
                <a:gd name="connsiteY62" fmla="*/ 1591499 h 2556892"/>
                <a:gd name="connsiteX63" fmla="*/ 48450 w 2887263"/>
                <a:gd name="connsiteY63" fmla="*/ 1572192 h 2556892"/>
                <a:gd name="connsiteX64" fmla="*/ 308187 w 2887263"/>
                <a:gd name="connsiteY64" fmla="*/ 1484387 h 2556892"/>
                <a:gd name="connsiteX65" fmla="*/ 378063 w 2887263"/>
                <a:gd name="connsiteY65" fmla="*/ 1454506 h 2556892"/>
                <a:gd name="connsiteX66" fmla="*/ 418058 w 2887263"/>
                <a:gd name="connsiteY66" fmla="*/ 1438416 h 2556892"/>
                <a:gd name="connsiteX67" fmla="*/ 576658 w 2887263"/>
                <a:gd name="connsiteY67" fmla="*/ 1349692 h 2556892"/>
                <a:gd name="connsiteX68" fmla="*/ 783528 w 2887263"/>
                <a:gd name="connsiteY68" fmla="*/ 1212698 h 2556892"/>
                <a:gd name="connsiteX69" fmla="*/ 835935 w 2887263"/>
                <a:gd name="connsiteY69" fmla="*/ 1149718 h 2556892"/>
                <a:gd name="connsiteX70" fmla="*/ 888342 w 2887263"/>
                <a:gd name="connsiteY70" fmla="*/ 1050880 h 2556892"/>
                <a:gd name="connsiteX71" fmla="*/ 1003729 w 2887263"/>
                <a:gd name="connsiteY71" fmla="*/ 829759 h 2556892"/>
                <a:gd name="connsiteX72" fmla="*/ 1096131 w 2887263"/>
                <a:gd name="connsiteY72" fmla="*/ 622429 h 2556892"/>
                <a:gd name="connsiteX73" fmla="*/ 1145780 w 2887263"/>
                <a:gd name="connsiteY73" fmla="*/ 462450 h 2556892"/>
                <a:gd name="connsiteX74" fmla="*/ 1238182 w 2887263"/>
                <a:gd name="connsiteY74" fmla="*/ 327755 h 2556892"/>
                <a:gd name="connsiteX75" fmla="*/ 1398621 w 2887263"/>
                <a:gd name="connsiteY75" fmla="*/ 243628 h 2556892"/>
                <a:gd name="connsiteX76" fmla="*/ 1538832 w 2887263"/>
                <a:gd name="connsiteY76" fmla="*/ 170074 h 2556892"/>
                <a:gd name="connsiteX77" fmla="*/ 1593998 w 2887263"/>
                <a:gd name="connsiteY77" fmla="*/ 129160 h 2556892"/>
                <a:gd name="connsiteX78" fmla="*/ 1684362 w 2887263"/>
                <a:gd name="connsiteY78" fmla="*/ 35759 h 2556892"/>
                <a:gd name="connsiteX79" fmla="*/ 1778802 w 2887263"/>
                <a:gd name="connsiteY79" fmla="*/ 139274 h 2556892"/>
                <a:gd name="connsiteX80" fmla="*/ 1913038 w 2887263"/>
                <a:gd name="connsiteY80" fmla="*/ 215126 h 2556892"/>
                <a:gd name="connsiteX81" fmla="*/ 1956806 w 2887263"/>
                <a:gd name="connsiteY81" fmla="*/ 233819 h 2556892"/>
                <a:gd name="connsiteX82" fmla="*/ 1967743 w 2887263"/>
                <a:gd name="connsiteY82" fmla="*/ 230756 h 2556892"/>
                <a:gd name="connsiteX83" fmla="*/ 1970387 w 2887263"/>
                <a:gd name="connsiteY83" fmla="*/ 230053 h 2556892"/>
                <a:gd name="connsiteX84" fmla="*/ 2020150 w 2887263"/>
                <a:gd name="connsiteY84" fmla="*/ 186624 h 2556892"/>
                <a:gd name="connsiteX85" fmla="*/ 2083131 w 2887263"/>
                <a:gd name="connsiteY85" fmla="*/ 93762 h 2556892"/>
                <a:gd name="connsiteX86" fmla="*/ 2088041 w 2887263"/>
                <a:gd name="connsiteY86"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247836 w 2887263"/>
                <a:gd name="connsiteY47" fmla="*/ 1163969 h 2556892"/>
                <a:gd name="connsiteX48" fmla="*/ 1186694 w 2887263"/>
                <a:gd name="connsiteY48" fmla="*/ 1261887 h 2556892"/>
                <a:gd name="connsiteX49" fmla="*/ 1127391 w 2887263"/>
                <a:gd name="connsiteY49" fmla="*/ 1342336 h 2556892"/>
                <a:gd name="connsiteX50" fmla="*/ 962355 w 2887263"/>
                <a:gd name="connsiteY50" fmla="*/ 1506453 h 2556892"/>
                <a:gd name="connsiteX51" fmla="*/ 851105 w 2887263"/>
                <a:gd name="connsiteY51" fmla="*/ 1587362 h 2556892"/>
                <a:gd name="connsiteX52" fmla="*/ 766059 w 2887263"/>
                <a:gd name="connsiteY52" fmla="*/ 1636091 h 2556892"/>
                <a:gd name="connsiteX53" fmla="*/ 494829 w 2887263"/>
                <a:gd name="connsiteY53" fmla="*/ 1753318 h 2556892"/>
                <a:gd name="connsiteX54" fmla="*/ 387717 w 2887263"/>
                <a:gd name="connsiteY54" fmla="*/ 1777223 h 2556892"/>
                <a:gd name="connsiteX55" fmla="*/ 272789 w 2887263"/>
                <a:gd name="connsiteY55" fmla="*/ 1791474 h 2556892"/>
                <a:gd name="connsiteX56" fmla="*/ 104995 w 2887263"/>
                <a:gd name="connsiteY56" fmla="*/ 1804345 h 2556892"/>
                <a:gd name="connsiteX57" fmla="*/ 82929 w 2887263"/>
                <a:gd name="connsiteY57" fmla="*/ 1787336 h 2556892"/>
                <a:gd name="connsiteX58" fmla="*/ 77872 w 2887263"/>
                <a:gd name="connsiteY58" fmla="*/ 1783199 h 2556892"/>
                <a:gd name="connsiteX59" fmla="*/ 61322 w 2887263"/>
                <a:gd name="connsiteY59" fmla="*/ 1758374 h 2556892"/>
                <a:gd name="connsiteX60" fmla="*/ 15811 w 2887263"/>
                <a:gd name="connsiteY60" fmla="*/ 1637471 h 2556892"/>
                <a:gd name="connsiteX61" fmla="*/ 5237 w 2887263"/>
                <a:gd name="connsiteY61" fmla="*/ 1612646 h 2556892"/>
                <a:gd name="connsiteX62" fmla="*/ 1100 w 2887263"/>
                <a:gd name="connsiteY62" fmla="*/ 1591499 h 2556892"/>
                <a:gd name="connsiteX63" fmla="*/ 48450 w 2887263"/>
                <a:gd name="connsiteY63" fmla="*/ 1572192 h 2556892"/>
                <a:gd name="connsiteX64" fmla="*/ 308187 w 2887263"/>
                <a:gd name="connsiteY64" fmla="*/ 1484387 h 2556892"/>
                <a:gd name="connsiteX65" fmla="*/ 378063 w 2887263"/>
                <a:gd name="connsiteY65" fmla="*/ 1454506 h 2556892"/>
                <a:gd name="connsiteX66" fmla="*/ 418058 w 2887263"/>
                <a:gd name="connsiteY66" fmla="*/ 1438416 h 2556892"/>
                <a:gd name="connsiteX67" fmla="*/ 576658 w 2887263"/>
                <a:gd name="connsiteY67" fmla="*/ 1349692 h 2556892"/>
                <a:gd name="connsiteX68" fmla="*/ 783528 w 2887263"/>
                <a:gd name="connsiteY68" fmla="*/ 1212698 h 2556892"/>
                <a:gd name="connsiteX69" fmla="*/ 835935 w 2887263"/>
                <a:gd name="connsiteY69" fmla="*/ 1149718 h 2556892"/>
                <a:gd name="connsiteX70" fmla="*/ 888342 w 2887263"/>
                <a:gd name="connsiteY70" fmla="*/ 1050880 h 2556892"/>
                <a:gd name="connsiteX71" fmla="*/ 1003729 w 2887263"/>
                <a:gd name="connsiteY71" fmla="*/ 829759 h 2556892"/>
                <a:gd name="connsiteX72" fmla="*/ 1096131 w 2887263"/>
                <a:gd name="connsiteY72" fmla="*/ 622429 h 2556892"/>
                <a:gd name="connsiteX73" fmla="*/ 1145780 w 2887263"/>
                <a:gd name="connsiteY73" fmla="*/ 462450 h 2556892"/>
                <a:gd name="connsiteX74" fmla="*/ 1238182 w 2887263"/>
                <a:gd name="connsiteY74" fmla="*/ 327755 h 2556892"/>
                <a:gd name="connsiteX75" fmla="*/ 1398621 w 2887263"/>
                <a:gd name="connsiteY75" fmla="*/ 243628 h 2556892"/>
                <a:gd name="connsiteX76" fmla="*/ 1538832 w 2887263"/>
                <a:gd name="connsiteY76" fmla="*/ 170074 h 2556892"/>
                <a:gd name="connsiteX77" fmla="*/ 1593998 w 2887263"/>
                <a:gd name="connsiteY77" fmla="*/ 129160 h 2556892"/>
                <a:gd name="connsiteX78" fmla="*/ 1684362 w 2887263"/>
                <a:gd name="connsiteY78" fmla="*/ 35759 h 2556892"/>
                <a:gd name="connsiteX79" fmla="*/ 1778802 w 2887263"/>
                <a:gd name="connsiteY79" fmla="*/ 139274 h 2556892"/>
                <a:gd name="connsiteX80" fmla="*/ 1913038 w 2887263"/>
                <a:gd name="connsiteY80" fmla="*/ 215126 h 2556892"/>
                <a:gd name="connsiteX81" fmla="*/ 1956806 w 2887263"/>
                <a:gd name="connsiteY81" fmla="*/ 233819 h 2556892"/>
                <a:gd name="connsiteX82" fmla="*/ 1967743 w 2887263"/>
                <a:gd name="connsiteY82" fmla="*/ 230756 h 2556892"/>
                <a:gd name="connsiteX83" fmla="*/ 1970387 w 2887263"/>
                <a:gd name="connsiteY83" fmla="*/ 230053 h 2556892"/>
                <a:gd name="connsiteX84" fmla="*/ 2020150 w 2887263"/>
                <a:gd name="connsiteY84" fmla="*/ 186624 h 2556892"/>
                <a:gd name="connsiteX85" fmla="*/ 2083131 w 2887263"/>
                <a:gd name="connsiteY85" fmla="*/ 93762 h 2556892"/>
                <a:gd name="connsiteX86" fmla="*/ 2088041 w 2887263"/>
                <a:gd name="connsiteY86"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247836 w 2887263"/>
                <a:gd name="connsiteY47" fmla="*/ 1163969 h 2556892"/>
                <a:gd name="connsiteX48" fmla="*/ 1186694 w 2887263"/>
                <a:gd name="connsiteY48" fmla="*/ 1261887 h 2556892"/>
                <a:gd name="connsiteX49" fmla="*/ 1127391 w 2887263"/>
                <a:gd name="connsiteY49" fmla="*/ 1342336 h 2556892"/>
                <a:gd name="connsiteX50" fmla="*/ 962355 w 2887263"/>
                <a:gd name="connsiteY50" fmla="*/ 1506453 h 2556892"/>
                <a:gd name="connsiteX51" fmla="*/ 851105 w 2887263"/>
                <a:gd name="connsiteY51" fmla="*/ 1587362 h 2556892"/>
                <a:gd name="connsiteX52" fmla="*/ 766059 w 2887263"/>
                <a:gd name="connsiteY52" fmla="*/ 1636091 h 2556892"/>
                <a:gd name="connsiteX53" fmla="*/ 494829 w 2887263"/>
                <a:gd name="connsiteY53" fmla="*/ 1753318 h 2556892"/>
                <a:gd name="connsiteX54" fmla="*/ 387717 w 2887263"/>
                <a:gd name="connsiteY54" fmla="*/ 1777223 h 2556892"/>
                <a:gd name="connsiteX55" fmla="*/ 272789 w 2887263"/>
                <a:gd name="connsiteY55" fmla="*/ 1791474 h 2556892"/>
                <a:gd name="connsiteX56" fmla="*/ 104995 w 2887263"/>
                <a:gd name="connsiteY56" fmla="*/ 1804345 h 2556892"/>
                <a:gd name="connsiteX57" fmla="*/ 82929 w 2887263"/>
                <a:gd name="connsiteY57" fmla="*/ 1787336 h 2556892"/>
                <a:gd name="connsiteX58" fmla="*/ 77872 w 2887263"/>
                <a:gd name="connsiteY58" fmla="*/ 1783199 h 2556892"/>
                <a:gd name="connsiteX59" fmla="*/ 61322 w 2887263"/>
                <a:gd name="connsiteY59" fmla="*/ 1758374 h 2556892"/>
                <a:gd name="connsiteX60" fmla="*/ 15811 w 2887263"/>
                <a:gd name="connsiteY60" fmla="*/ 1637471 h 2556892"/>
                <a:gd name="connsiteX61" fmla="*/ 5237 w 2887263"/>
                <a:gd name="connsiteY61" fmla="*/ 1612646 h 2556892"/>
                <a:gd name="connsiteX62" fmla="*/ 1100 w 2887263"/>
                <a:gd name="connsiteY62" fmla="*/ 1591499 h 2556892"/>
                <a:gd name="connsiteX63" fmla="*/ 48450 w 2887263"/>
                <a:gd name="connsiteY63" fmla="*/ 1572192 h 2556892"/>
                <a:gd name="connsiteX64" fmla="*/ 308187 w 2887263"/>
                <a:gd name="connsiteY64" fmla="*/ 1484387 h 2556892"/>
                <a:gd name="connsiteX65" fmla="*/ 378063 w 2887263"/>
                <a:gd name="connsiteY65" fmla="*/ 1454506 h 2556892"/>
                <a:gd name="connsiteX66" fmla="*/ 418058 w 2887263"/>
                <a:gd name="connsiteY66" fmla="*/ 1438416 h 2556892"/>
                <a:gd name="connsiteX67" fmla="*/ 576658 w 2887263"/>
                <a:gd name="connsiteY67" fmla="*/ 1349692 h 2556892"/>
                <a:gd name="connsiteX68" fmla="*/ 783528 w 2887263"/>
                <a:gd name="connsiteY68" fmla="*/ 1212698 h 2556892"/>
                <a:gd name="connsiteX69" fmla="*/ 835935 w 2887263"/>
                <a:gd name="connsiteY69" fmla="*/ 1149718 h 2556892"/>
                <a:gd name="connsiteX70" fmla="*/ 888342 w 2887263"/>
                <a:gd name="connsiteY70" fmla="*/ 1050880 h 2556892"/>
                <a:gd name="connsiteX71" fmla="*/ 1003729 w 2887263"/>
                <a:gd name="connsiteY71" fmla="*/ 829759 h 2556892"/>
                <a:gd name="connsiteX72" fmla="*/ 1096131 w 2887263"/>
                <a:gd name="connsiteY72" fmla="*/ 622429 h 2556892"/>
                <a:gd name="connsiteX73" fmla="*/ 1145780 w 2887263"/>
                <a:gd name="connsiteY73" fmla="*/ 462450 h 2556892"/>
                <a:gd name="connsiteX74" fmla="*/ 1238182 w 2887263"/>
                <a:gd name="connsiteY74" fmla="*/ 327755 h 2556892"/>
                <a:gd name="connsiteX75" fmla="*/ 1398621 w 2887263"/>
                <a:gd name="connsiteY75" fmla="*/ 243628 h 2556892"/>
                <a:gd name="connsiteX76" fmla="*/ 1538832 w 2887263"/>
                <a:gd name="connsiteY76" fmla="*/ 170074 h 2556892"/>
                <a:gd name="connsiteX77" fmla="*/ 1593998 w 2887263"/>
                <a:gd name="connsiteY77" fmla="*/ 129160 h 2556892"/>
                <a:gd name="connsiteX78" fmla="*/ 1684362 w 2887263"/>
                <a:gd name="connsiteY78" fmla="*/ 35759 h 2556892"/>
                <a:gd name="connsiteX79" fmla="*/ 1778802 w 2887263"/>
                <a:gd name="connsiteY79" fmla="*/ 139274 h 2556892"/>
                <a:gd name="connsiteX80" fmla="*/ 1913038 w 2887263"/>
                <a:gd name="connsiteY80" fmla="*/ 215126 h 2556892"/>
                <a:gd name="connsiteX81" fmla="*/ 1956806 w 2887263"/>
                <a:gd name="connsiteY81" fmla="*/ 233819 h 2556892"/>
                <a:gd name="connsiteX82" fmla="*/ 1967743 w 2887263"/>
                <a:gd name="connsiteY82" fmla="*/ 230756 h 2556892"/>
                <a:gd name="connsiteX83" fmla="*/ 1970387 w 2887263"/>
                <a:gd name="connsiteY83" fmla="*/ 230053 h 2556892"/>
                <a:gd name="connsiteX84" fmla="*/ 2020150 w 2887263"/>
                <a:gd name="connsiteY84" fmla="*/ 186624 h 2556892"/>
                <a:gd name="connsiteX85" fmla="*/ 2083131 w 2887263"/>
                <a:gd name="connsiteY85" fmla="*/ 93762 h 2556892"/>
                <a:gd name="connsiteX86" fmla="*/ 2088041 w 2887263"/>
                <a:gd name="connsiteY86"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247836 w 2887263"/>
                <a:gd name="connsiteY47" fmla="*/ 1163969 h 2556892"/>
                <a:gd name="connsiteX48" fmla="*/ 1186694 w 2887263"/>
                <a:gd name="connsiteY48" fmla="*/ 1261887 h 2556892"/>
                <a:gd name="connsiteX49" fmla="*/ 1127391 w 2887263"/>
                <a:gd name="connsiteY49" fmla="*/ 1342336 h 2556892"/>
                <a:gd name="connsiteX50" fmla="*/ 962355 w 2887263"/>
                <a:gd name="connsiteY50" fmla="*/ 1506453 h 2556892"/>
                <a:gd name="connsiteX51" fmla="*/ 851105 w 2887263"/>
                <a:gd name="connsiteY51" fmla="*/ 1587362 h 2556892"/>
                <a:gd name="connsiteX52" fmla="*/ 766059 w 2887263"/>
                <a:gd name="connsiteY52" fmla="*/ 1636091 h 2556892"/>
                <a:gd name="connsiteX53" fmla="*/ 494829 w 2887263"/>
                <a:gd name="connsiteY53" fmla="*/ 1753318 h 2556892"/>
                <a:gd name="connsiteX54" fmla="*/ 387717 w 2887263"/>
                <a:gd name="connsiteY54" fmla="*/ 1777223 h 2556892"/>
                <a:gd name="connsiteX55" fmla="*/ 272789 w 2887263"/>
                <a:gd name="connsiteY55" fmla="*/ 1791474 h 2556892"/>
                <a:gd name="connsiteX56" fmla="*/ 104995 w 2887263"/>
                <a:gd name="connsiteY56" fmla="*/ 1804345 h 2556892"/>
                <a:gd name="connsiteX57" fmla="*/ 82929 w 2887263"/>
                <a:gd name="connsiteY57" fmla="*/ 1787336 h 2556892"/>
                <a:gd name="connsiteX58" fmla="*/ 77872 w 2887263"/>
                <a:gd name="connsiteY58" fmla="*/ 1783199 h 2556892"/>
                <a:gd name="connsiteX59" fmla="*/ 61322 w 2887263"/>
                <a:gd name="connsiteY59" fmla="*/ 1758374 h 2556892"/>
                <a:gd name="connsiteX60" fmla="*/ 15811 w 2887263"/>
                <a:gd name="connsiteY60" fmla="*/ 1637471 h 2556892"/>
                <a:gd name="connsiteX61" fmla="*/ 5237 w 2887263"/>
                <a:gd name="connsiteY61" fmla="*/ 1612646 h 2556892"/>
                <a:gd name="connsiteX62" fmla="*/ 1100 w 2887263"/>
                <a:gd name="connsiteY62" fmla="*/ 1591499 h 2556892"/>
                <a:gd name="connsiteX63" fmla="*/ 48450 w 2887263"/>
                <a:gd name="connsiteY63" fmla="*/ 1572192 h 2556892"/>
                <a:gd name="connsiteX64" fmla="*/ 308187 w 2887263"/>
                <a:gd name="connsiteY64" fmla="*/ 1484387 h 2556892"/>
                <a:gd name="connsiteX65" fmla="*/ 418058 w 2887263"/>
                <a:gd name="connsiteY65" fmla="*/ 1438416 h 2556892"/>
                <a:gd name="connsiteX66" fmla="*/ 576658 w 2887263"/>
                <a:gd name="connsiteY66" fmla="*/ 1349692 h 2556892"/>
                <a:gd name="connsiteX67" fmla="*/ 783528 w 2887263"/>
                <a:gd name="connsiteY67" fmla="*/ 1212698 h 2556892"/>
                <a:gd name="connsiteX68" fmla="*/ 835935 w 2887263"/>
                <a:gd name="connsiteY68" fmla="*/ 1149718 h 2556892"/>
                <a:gd name="connsiteX69" fmla="*/ 888342 w 2887263"/>
                <a:gd name="connsiteY69" fmla="*/ 1050880 h 2556892"/>
                <a:gd name="connsiteX70" fmla="*/ 1003729 w 2887263"/>
                <a:gd name="connsiteY70" fmla="*/ 829759 h 2556892"/>
                <a:gd name="connsiteX71" fmla="*/ 1096131 w 2887263"/>
                <a:gd name="connsiteY71" fmla="*/ 622429 h 2556892"/>
                <a:gd name="connsiteX72" fmla="*/ 1145780 w 2887263"/>
                <a:gd name="connsiteY72" fmla="*/ 462450 h 2556892"/>
                <a:gd name="connsiteX73" fmla="*/ 1238182 w 2887263"/>
                <a:gd name="connsiteY73" fmla="*/ 327755 h 2556892"/>
                <a:gd name="connsiteX74" fmla="*/ 1398621 w 2887263"/>
                <a:gd name="connsiteY74" fmla="*/ 243628 h 2556892"/>
                <a:gd name="connsiteX75" fmla="*/ 1538832 w 2887263"/>
                <a:gd name="connsiteY75" fmla="*/ 170074 h 2556892"/>
                <a:gd name="connsiteX76" fmla="*/ 1593998 w 2887263"/>
                <a:gd name="connsiteY76" fmla="*/ 129160 h 2556892"/>
                <a:gd name="connsiteX77" fmla="*/ 1684362 w 2887263"/>
                <a:gd name="connsiteY77" fmla="*/ 35759 h 2556892"/>
                <a:gd name="connsiteX78" fmla="*/ 1778802 w 2887263"/>
                <a:gd name="connsiteY78" fmla="*/ 139274 h 2556892"/>
                <a:gd name="connsiteX79" fmla="*/ 1913038 w 2887263"/>
                <a:gd name="connsiteY79" fmla="*/ 215126 h 2556892"/>
                <a:gd name="connsiteX80" fmla="*/ 1956806 w 2887263"/>
                <a:gd name="connsiteY80" fmla="*/ 233819 h 2556892"/>
                <a:gd name="connsiteX81" fmla="*/ 1967743 w 2887263"/>
                <a:gd name="connsiteY81" fmla="*/ 230756 h 2556892"/>
                <a:gd name="connsiteX82" fmla="*/ 1970387 w 2887263"/>
                <a:gd name="connsiteY82" fmla="*/ 230053 h 2556892"/>
                <a:gd name="connsiteX83" fmla="*/ 2020150 w 2887263"/>
                <a:gd name="connsiteY83" fmla="*/ 186624 h 2556892"/>
                <a:gd name="connsiteX84" fmla="*/ 2083131 w 2887263"/>
                <a:gd name="connsiteY84" fmla="*/ 93762 h 2556892"/>
                <a:gd name="connsiteX85" fmla="*/ 2088041 w 2887263"/>
                <a:gd name="connsiteY85"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247836 w 2887263"/>
                <a:gd name="connsiteY47" fmla="*/ 1163969 h 2556892"/>
                <a:gd name="connsiteX48" fmla="*/ 1186694 w 2887263"/>
                <a:gd name="connsiteY48" fmla="*/ 1261887 h 2556892"/>
                <a:gd name="connsiteX49" fmla="*/ 1127391 w 2887263"/>
                <a:gd name="connsiteY49" fmla="*/ 1342336 h 2556892"/>
                <a:gd name="connsiteX50" fmla="*/ 962355 w 2887263"/>
                <a:gd name="connsiteY50" fmla="*/ 1506453 h 2556892"/>
                <a:gd name="connsiteX51" fmla="*/ 851105 w 2887263"/>
                <a:gd name="connsiteY51" fmla="*/ 1587362 h 2556892"/>
                <a:gd name="connsiteX52" fmla="*/ 766059 w 2887263"/>
                <a:gd name="connsiteY52" fmla="*/ 1636091 h 2556892"/>
                <a:gd name="connsiteX53" fmla="*/ 494829 w 2887263"/>
                <a:gd name="connsiteY53" fmla="*/ 1753318 h 2556892"/>
                <a:gd name="connsiteX54" fmla="*/ 387717 w 2887263"/>
                <a:gd name="connsiteY54" fmla="*/ 1777223 h 2556892"/>
                <a:gd name="connsiteX55" fmla="*/ 272789 w 2887263"/>
                <a:gd name="connsiteY55" fmla="*/ 1791474 h 2556892"/>
                <a:gd name="connsiteX56" fmla="*/ 104995 w 2887263"/>
                <a:gd name="connsiteY56" fmla="*/ 1804345 h 2556892"/>
                <a:gd name="connsiteX57" fmla="*/ 82929 w 2887263"/>
                <a:gd name="connsiteY57" fmla="*/ 1787336 h 2556892"/>
                <a:gd name="connsiteX58" fmla="*/ 77872 w 2887263"/>
                <a:gd name="connsiteY58" fmla="*/ 1783199 h 2556892"/>
                <a:gd name="connsiteX59" fmla="*/ 61322 w 2887263"/>
                <a:gd name="connsiteY59" fmla="*/ 1758374 h 2556892"/>
                <a:gd name="connsiteX60" fmla="*/ 15811 w 2887263"/>
                <a:gd name="connsiteY60" fmla="*/ 1637471 h 2556892"/>
                <a:gd name="connsiteX61" fmla="*/ 5237 w 2887263"/>
                <a:gd name="connsiteY61" fmla="*/ 1612646 h 2556892"/>
                <a:gd name="connsiteX62" fmla="*/ 1100 w 2887263"/>
                <a:gd name="connsiteY62" fmla="*/ 1591499 h 2556892"/>
                <a:gd name="connsiteX63" fmla="*/ 48450 w 2887263"/>
                <a:gd name="connsiteY63" fmla="*/ 1572192 h 2556892"/>
                <a:gd name="connsiteX64" fmla="*/ 308187 w 2887263"/>
                <a:gd name="connsiteY64" fmla="*/ 1484387 h 2556892"/>
                <a:gd name="connsiteX65" fmla="*/ 418058 w 2887263"/>
                <a:gd name="connsiteY65" fmla="*/ 1438416 h 2556892"/>
                <a:gd name="connsiteX66" fmla="*/ 576658 w 2887263"/>
                <a:gd name="connsiteY66" fmla="*/ 1349692 h 2556892"/>
                <a:gd name="connsiteX67" fmla="*/ 783528 w 2887263"/>
                <a:gd name="connsiteY67" fmla="*/ 1212698 h 2556892"/>
                <a:gd name="connsiteX68" fmla="*/ 835935 w 2887263"/>
                <a:gd name="connsiteY68" fmla="*/ 1149718 h 2556892"/>
                <a:gd name="connsiteX69" fmla="*/ 1003729 w 2887263"/>
                <a:gd name="connsiteY69" fmla="*/ 829759 h 2556892"/>
                <a:gd name="connsiteX70" fmla="*/ 1096131 w 2887263"/>
                <a:gd name="connsiteY70" fmla="*/ 622429 h 2556892"/>
                <a:gd name="connsiteX71" fmla="*/ 1145780 w 2887263"/>
                <a:gd name="connsiteY71" fmla="*/ 462450 h 2556892"/>
                <a:gd name="connsiteX72" fmla="*/ 1238182 w 2887263"/>
                <a:gd name="connsiteY72" fmla="*/ 327755 h 2556892"/>
                <a:gd name="connsiteX73" fmla="*/ 1398621 w 2887263"/>
                <a:gd name="connsiteY73" fmla="*/ 243628 h 2556892"/>
                <a:gd name="connsiteX74" fmla="*/ 1538832 w 2887263"/>
                <a:gd name="connsiteY74" fmla="*/ 170074 h 2556892"/>
                <a:gd name="connsiteX75" fmla="*/ 1593998 w 2887263"/>
                <a:gd name="connsiteY75" fmla="*/ 129160 h 2556892"/>
                <a:gd name="connsiteX76" fmla="*/ 1684362 w 2887263"/>
                <a:gd name="connsiteY76" fmla="*/ 35759 h 2556892"/>
                <a:gd name="connsiteX77" fmla="*/ 1778802 w 2887263"/>
                <a:gd name="connsiteY77" fmla="*/ 139274 h 2556892"/>
                <a:gd name="connsiteX78" fmla="*/ 1913038 w 2887263"/>
                <a:gd name="connsiteY78" fmla="*/ 215126 h 2556892"/>
                <a:gd name="connsiteX79" fmla="*/ 1956806 w 2887263"/>
                <a:gd name="connsiteY79" fmla="*/ 233819 h 2556892"/>
                <a:gd name="connsiteX80" fmla="*/ 1967743 w 2887263"/>
                <a:gd name="connsiteY80" fmla="*/ 230756 h 2556892"/>
                <a:gd name="connsiteX81" fmla="*/ 1970387 w 2887263"/>
                <a:gd name="connsiteY81" fmla="*/ 230053 h 2556892"/>
                <a:gd name="connsiteX82" fmla="*/ 2020150 w 2887263"/>
                <a:gd name="connsiteY82" fmla="*/ 186624 h 2556892"/>
                <a:gd name="connsiteX83" fmla="*/ 2083131 w 2887263"/>
                <a:gd name="connsiteY83" fmla="*/ 93762 h 2556892"/>
                <a:gd name="connsiteX84" fmla="*/ 2088041 w 2887263"/>
                <a:gd name="connsiteY84"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247836 w 2887263"/>
                <a:gd name="connsiteY47" fmla="*/ 1163969 h 2556892"/>
                <a:gd name="connsiteX48" fmla="*/ 1186694 w 2887263"/>
                <a:gd name="connsiteY48" fmla="*/ 1261887 h 2556892"/>
                <a:gd name="connsiteX49" fmla="*/ 1127391 w 2887263"/>
                <a:gd name="connsiteY49" fmla="*/ 1342336 h 2556892"/>
                <a:gd name="connsiteX50" fmla="*/ 962355 w 2887263"/>
                <a:gd name="connsiteY50" fmla="*/ 1506453 h 2556892"/>
                <a:gd name="connsiteX51" fmla="*/ 851105 w 2887263"/>
                <a:gd name="connsiteY51" fmla="*/ 1587362 h 2556892"/>
                <a:gd name="connsiteX52" fmla="*/ 766059 w 2887263"/>
                <a:gd name="connsiteY52" fmla="*/ 1636091 h 2556892"/>
                <a:gd name="connsiteX53" fmla="*/ 494829 w 2887263"/>
                <a:gd name="connsiteY53" fmla="*/ 1753318 h 2556892"/>
                <a:gd name="connsiteX54" fmla="*/ 387717 w 2887263"/>
                <a:gd name="connsiteY54" fmla="*/ 1777223 h 2556892"/>
                <a:gd name="connsiteX55" fmla="*/ 272789 w 2887263"/>
                <a:gd name="connsiteY55" fmla="*/ 1791474 h 2556892"/>
                <a:gd name="connsiteX56" fmla="*/ 104995 w 2887263"/>
                <a:gd name="connsiteY56" fmla="*/ 1804345 h 2556892"/>
                <a:gd name="connsiteX57" fmla="*/ 82929 w 2887263"/>
                <a:gd name="connsiteY57" fmla="*/ 1787336 h 2556892"/>
                <a:gd name="connsiteX58" fmla="*/ 77872 w 2887263"/>
                <a:gd name="connsiteY58" fmla="*/ 1783199 h 2556892"/>
                <a:gd name="connsiteX59" fmla="*/ 61322 w 2887263"/>
                <a:gd name="connsiteY59" fmla="*/ 1758374 h 2556892"/>
                <a:gd name="connsiteX60" fmla="*/ 15811 w 2887263"/>
                <a:gd name="connsiteY60" fmla="*/ 1637471 h 2556892"/>
                <a:gd name="connsiteX61" fmla="*/ 5237 w 2887263"/>
                <a:gd name="connsiteY61" fmla="*/ 1612646 h 2556892"/>
                <a:gd name="connsiteX62" fmla="*/ 1100 w 2887263"/>
                <a:gd name="connsiteY62" fmla="*/ 1591499 h 2556892"/>
                <a:gd name="connsiteX63" fmla="*/ 48450 w 2887263"/>
                <a:gd name="connsiteY63" fmla="*/ 1572192 h 2556892"/>
                <a:gd name="connsiteX64" fmla="*/ 308187 w 2887263"/>
                <a:gd name="connsiteY64" fmla="*/ 1484387 h 2556892"/>
                <a:gd name="connsiteX65" fmla="*/ 418058 w 2887263"/>
                <a:gd name="connsiteY65" fmla="*/ 1438416 h 2556892"/>
                <a:gd name="connsiteX66" fmla="*/ 576658 w 2887263"/>
                <a:gd name="connsiteY66" fmla="*/ 1349692 h 2556892"/>
                <a:gd name="connsiteX67" fmla="*/ 783528 w 2887263"/>
                <a:gd name="connsiteY67" fmla="*/ 1212698 h 2556892"/>
                <a:gd name="connsiteX68" fmla="*/ 835935 w 2887263"/>
                <a:gd name="connsiteY68" fmla="*/ 1149718 h 2556892"/>
                <a:gd name="connsiteX69" fmla="*/ 1003729 w 2887263"/>
                <a:gd name="connsiteY69" fmla="*/ 829759 h 2556892"/>
                <a:gd name="connsiteX70" fmla="*/ 1145780 w 2887263"/>
                <a:gd name="connsiteY70" fmla="*/ 462450 h 2556892"/>
                <a:gd name="connsiteX71" fmla="*/ 1238182 w 2887263"/>
                <a:gd name="connsiteY71" fmla="*/ 327755 h 2556892"/>
                <a:gd name="connsiteX72" fmla="*/ 1398621 w 2887263"/>
                <a:gd name="connsiteY72" fmla="*/ 243628 h 2556892"/>
                <a:gd name="connsiteX73" fmla="*/ 1538832 w 2887263"/>
                <a:gd name="connsiteY73" fmla="*/ 170074 h 2556892"/>
                <a:gd name="connsiteX74" fmla="*/ 1593998 w 2887263"/>
                <a:gd name="connsiteY74" fmla="*/ 129160 h 2556892"/>
                <a:gd name="connsiteX75" fmla="*/ 1684362 w 2887263"/>
                <a:gd name="connsiteY75" fmla="*/ 35759 h 2556892"/>
                <a:gd name="connsiteX76" fmla="*/ 1778802 w 2887263"/>
                <a:gd name="connsiteY76" fmla="*/ 139274 h 2556892"/>
                <a:gd name="connsiteX77" fmla="*/ 1913038 w 2887263"/>
                <a:gd name="connsiteY77" fmla="*/ 215126 h 2556892"/>
                <a:gd name="connsiteX78" fmla="*/ 1956806 w 2887263"/>
                <a:gd name="connsiteY78" fmla="*/ 233819 h 2556892"/>
                <a:gd name="connsiteX79" fmla="*/ 1967743 w 2887263"/>
                <a:gd name="connsiteY79" fmla="*/ 230756 h 2556892"/>
                <a:gd name="connsiteX80" fmla="*/ 1970387 w 2887263"/>
                <a:gd name="connsiteY80" fmla="*/ 230053 h 2556892"/>
                <a:gd name="connsiteX81" fmla="*/ 2020150 w 2887263"/>
                <a:gd name="connsiteY81" fmla="*/ 186624 h 2556892"/>
                <a:gd name="connsiteX82" fmla="*/ 2083131 w 2887263"/>
                <a:gd name="connsiteY82" fmla="*/ 93762 h 2556892"/>
                <a:gd name="connsiteX83" fmla="*/ 2088041 w 2887263"/>
                <a:gd name="connsiteY83"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247836 w 2887263"/>
                <a:gd name="connsiteY47" fmla="*/ 1163969 h 2556892"/>
                <a:gd name="connsiteX48" fmla="*/ 1186694 w 2887263"/>
                <a:gd name="connsiteY48" fmla="*/ 1261887 h 2556892"/>
                <a:gd name="connsiteX49" fmla="*/ 1127391 w 2887263"/>
                <a:gd name="connsiteY49" fmla="*/ 1342336 h 2556892"/>
                <a:gd name="connsiteX50" fmla="*/ 962355 w 2887263"/>
                <a:gd name="connsiteY50" fmla="*/ 1506453 h 2556892"/>
                <a:gd name="connsiteX51" fmla="*/ 851105 w 2887263"/>
                <a:gd name="connsiteY51" fmla="*/ 1587362 h 2556892"/>
                <a:gd name="connsiteX52" fmla="*/ 766059 w 2887263"/>
                <a:gd name="connsiteY52" fmla="*/ 1636091 h 2556892"/>
                <a:gd name="connsiteX53" fmla="*/ 494829 w 2887263"/>
                <a:gd name="connsiteY53" fmla="*/ 1753318 h 2556892"/>
                <a:gd name="connsiteX54" fmla="*/ 387717 w 2887263"/>
                <a:gd name="connsiteY54" fmla="*/ 1777223 h 2556892"/>
                <a:gd name="connsiteX55" fmla="*/ 272789 w 2887263"/>
                <a:gd name="connsiteY55" fmla="*/ 1791474 h 2556892"/>
                <a:gd name="connsiteX56" fmla="*/ 104995 w 2887263"/>
                <a:gd name="connsiteY56" fmla="*/ 1804345 h 2556892"/>
                <a:gd name="connsiteX57" fmla="*/ 82929 w 2887263"/>
                <a:gd name="connsiteY57" fmla="*/ 1787336 h 2556892"/>
                <a:gd name="connsiteX58" fmla="*/ 77872 w 2887263"/>
                <a:gd name="connsiteY58" fmla="*/ 1783199 h 2556892"/>
                <a:gd name="connsiteX59" fmla="*/ 61322 w 2887263"/>
                <a:gd name="connsiteY59" fmla="*/ 1758374 h 2556892"/>
                <a:gd name="connsiteX60" fmla="*/ 15811 w 2887263"/>
                <a:gd name="connsiteY60" fmla="*/ 1637471 h 2556892"/>
                <a:gd name="connsiteX61" fmla="*/ 5237 w 2887263"/>
                <a:gd name="connsiteY61" fmla="*/ 1612646 h 2556892"/>
                <a:gd name="connsiteX62" fmla="*/ 1100 w 2887263"/>
                <a:gd name="connsiteY62" fmla="*/ 1591499 h 2556892"/>
                <a:gd name="connsiteX63" fmla="*/ 48450 w 2887263"/>
                <a:gd name="connsiteY63" fmla="*/ 1572192 h 2556892"/>
                <a:gd name="connsiteX64" fmla="*/ 308187 w 2887263"/>
                <a:gd name="connsiteY64" fmla="*/ 1484387 h 2556892"/>
                <a:gd name="connsiteX65" fmla="*/ 418058 w 2887263"/>
                <a:gd name="connsiteY65" fmla="*/ 1438416 h 2556892"/>
                <a:gd name="connsiteX66" fmla="*/ 576658 w 2887263"/>
                <a:gd name="connsiteY66" fmla="*/ 1349692 h 2556892"/>
                <a:gd name="connsiteX67" fmla="*/ 783528 w 2887263"/>
                <a:gd name="connsiteY67" fmla="*/ 1212698 h 2556892"/>
                <a:gd name="connsiteX68" fmla="*/ 835935 w 2887263"/>
                <a:gd name="connsiteY68" fmla="*/ 1149718 h 2556892"/>
                <a:gd name="connsiteX69" fmla="*/ 1003729 w 2887263"/>
                <a:gd name="connsiteY69" fmla="*/ 829759 h 2556892"/>
                <a:gd name="connsiteX70" fmla="*/ 1145780 w 2887263"/>
                <a:gd name="connsiteY70" fmla="*/ 462450 h 2556892"/>
                <a:gd name="connsiteX71" fmla="*/ 1238182 w 2887263"/>
                <a:gd name="connsiteY71" fmla="*/ 327755 h 2556892"/>
                <a:gd name="connsiteX72" fmla="*/ 1398621 w 2887263"/>
                <a:gd name="connsiteY72" fmla="*/ 243628 h 2556892"/>
                <a:gd name="connsiteX73" fmla="*/ 1538832 w 2887263"/>
                <a:gd name="connsiteY73" fmla="*/ 170074 h 2556892"/>
                <a:gd name="connsiteX74" fmla="*/ 1593998 w 2887263"/>
                <a:gd name="connsiteY74" fmla="*/ 129160 h 2556892"/>
                <a:gd name="connsiteX75" fmla="*/ 1684362 w 2887263"/>
                <a:gd name="connsiteY75" fmla="*/ 35759 h 2556892"/>
                <a:gd name="connsiteX76" fmla="*/ 1778802 w 2887263"/>
                <a:gd name="connsiteY76" fmla="*/ 139274 h 2556892"/>
                <a:gd name="connsiteX77" fmla="*/ 1913038 w 2887263"/>
                <a:gd name="connsiteY77" fmla="*/ 215126 h 2556892"/>
                <a:gd name="connsiteX78" fmla="*/ 1956806 w 2887263"/>
                <a:gd name="connsiteY78" fmla="*/ 233819 h 2556892"/>
                <a:gd name="connsiteX79" fmla="*/ 1967743 w 2887263"/>
                <a:gd name="connsiteY79" fmla="*/ 230756 h 2556892"/>
                <a:gd name="connsiteX80" fmla="*/ 1970387 w 2887263"/>
                <a:gd name="connsiteY80" fmla="*/ 230053 h 2556892"/>
                <a:gd name="connsiteX81" fmla="*/ 2020150 w 2887263"/>
                <a:gd name="connsiteY81" fmla="*/ 186624 h 2556892"/>
                <a:gd name="connsiteX82" fmla="*/ 2083131 w 2887263"/>
                <a:gd name="connsiteY82" fmla="*/ 93762 h 2556892"/>
                <a:gd name="connsiteX83" fmla="*/ 2088041 w 2887263"/>
                <a:gd name="connsiteY83"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186694 w 2887263"/>
                <a:gd name="connsiteY47" fmla="*/ 1261887 h 2556892"/>
                <a:gd name="connsiteX48" fmla="*/ 1127391 w 2887263"/>
                <a:gd name="connsiteY48" fmla="*/ 1342336 h 2556892"/>
                <a:gd name="connsiteX49" fmla="*/ 962355 w 2887263"/>
                <a:gd name="connsiteY49" fmla="*/ 1506453 h 2556892"/>
                <a:gd name="connsiteX50" fmla="*/ 851105 w 2887263"/>
                <a:gd name="connsiteY50" fmla="*/ 1587362 h 2556892"/>
                <a:gd name="connsiteX51" fmla="*/ 766059 w 2887263"/>
                <a:gd name="connsiteY51" fmla="*/ 1636091 h 2556892"/>
                <a:gd name="connsiteX52" fmla="*/ 494829 w 2887263"/>
                <a:gd name="connsiteY52" fmla="*/ 1753318 h 2556892"/>
                <a:gd name="connsiteX53" fmla="*/ 387717 w 2887263"/>
                <a:gd name="connsiteY53" fmla="*/ 1777223 h 2556892"/>
                <a:gd name="connsiteX54" fmla="*/ 272789 w 2887263"/>
                <a:gd name="connsiteY54" fmla="*/ 1791474 h 2556892"/>
                <a:gd name="connsiteX55" fmla="*/ 104995 w 2887263"/>
                <a:gd name="connsiteY55" fmla="*/ 1804345 h 2556892"/>
                <a:gd name="connsiteX56" fmla="*/ 82929 w 2887263"/>
                <a:gd name="connsiteY56" fmla="*/ 1787336 h 2556892"/>
                <a:gd name="connsiteX57" fmla="*/ 77872 w 2887263"/>
                <a:gd name="connsiteY57" fmla="*/ 1783199 h 2556892"/>
                <a:gd name="connsiteX58" fmla="*/ 61322 w 2887263"/>
                <a:gd name="connsiteY58" fmla="*/ 1758374 h 2556892"/>
                <a:gd name="connsiteX59" fmla="*/ 15811 w 2887263"/>
                <a:gd name="connsiteY59" fmla="*/ 1637471 h 2556892"/>
                <a:gd name="connsiteX60" fmla="*/ 5237 w 2887263"/>
                <a:gd name="connsiteY60" fmla="*/ 1612646 h 2556892"/>
                <a:gd name="connsiteX61" fmla="*/ 1100 w 2887263"/>
                <a:gd name="connsiteY61" fmla="*/ 1591499 h 2556892"/>
                <a:gd name="connsiteX62" fmla="*/ 48450 w 2887263"/>
                <a:gd name="connsiteY62" fmla="*/ 1572192 h 2556892"/>
                <a:gd name="connsiteX63" fmla="*/ 308187 w 2887263"/>
                <a:gd name="connsiteY63" fmla="*/ 1484387 h 2556892"/>
                <a:gd name="connsiteX64" fmla="*/ 418058 w 2887263"/>
                <a:gd name="connsiteY64" fmla="*/ 1438416 h 2556892"/>
                <a:gd name="connsiteX65" fmla="*/ 576658 w 2887263"/>
                <a:gd name="connsiteY65" fmla="*/ 1349692 h 2556892"/>
                <a:gd name="connsiteX66" fmla="*/ 783528 w 2887263"/>
                <a:gd name="connsiteY66" fmla="*/ 1212698 h 2556892"/>
                <a:gd name="connsiteX67" fmla="*/ 835935 w 2887263"/>
                <a:gd name="connsiteY67" fmla="*/ 1149718 h 2556892"/>
                <a:gd name="connsiteX68" fmla="*/ 1003729 w 2887263"/>
                <a:gd name="connsiteY68" fmla="*/ 829759 h 2556892"/>
                <a:gd name="connsiteX69" fmla="*/ 1145780 w 2887263"/>
                <a:gd name="connsiteY69" fmla="*/ 462450 h 2556892"/>
                <a:gd name="connsiteX70" fmla="*/ 1238182 w 2887263"/>
                <a:gd name="connsiteY70" fmla="*/ 327755 h 2556892"/>
                <a:gd name="connsiteX71" fmla="*/ 1398621 w 2887263"/>
                <a:gd name="connsiteY71" fmla="*/ 243628 h 2556892"/>
                <a:gd name="connsiteX72" fmla="*/ 1538832 w 2887263"/>
                <a:gd name="connsiteY72" fmla="*/ 170074 h 2556892"/>
                <a:gd name="connsiteX73" fmla="*/ 1593998 w 2887263"/>
                <a:gd name="connsiteY73" fmla="*/ 129160 h 2556892"/>
                <a:gd name="connsiteX74" fmla="*/ 1684362 w 2887263"/>
                <a:gd name="connsiteY74" fmla="*/ 35759 h 2556892"/>
                <a:gd name="connsiteX75" fmla="*/ 1778802 w 2887263"/>
                <a:gd name="connsiteY75" fmla="*/ 139274 h 2556892"/>
                <a:gd name="connsiteX76" fmla="*/ 1913038 w 2887263"/>
                <a:gd name="connsiteY76" fmla="*/ 215126 h 2556892"/>
                <a:gd name="connsiteX77" fmla="*/ 1956806 w 2887263"/>
                <a:gd name="connsiteY77" fmla="*/ 233819 h 2556892"/>
                <a:gd name="connsiteX78" fmla="*/ 1967743 w 2887263"/>
                <a:gd name="connsiteY78" fmla="*/ 230756 h 2556892"/>
                <a:gd name="connsiteX79" fmla="*/ 1970387 w 2887263"/>
                <a:gd name="connsiteY79" fmla="*/ 230053 h 2556892"/>
                <a:gd name="connsiteX80" fmla="*/ 2020150 w 2887263"/>
                <a:gd name="connsiteY80" fmla="*/ 186624 h 2556892"/>
                <a:gd name="connsiteX81" fmla="*/ 2083131 w 2887263"/>
                <a:gd name="connsiteY81" fmla="*/ 93762 h 2556892"/>
                <a:gd name="connsiteX82" fmla="*/ 2088041 w 2887263"/>
                <a:gd name="connsiteY82"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127391 w 2887263"/>
                <a:gd name="connsiteY47" fmla="*/ 1342336 h 2556892"/>
                <a:gd name="connsiteX48" fmla="*/ 962355 w 2887263"/>
                <a:gd name="connsiteY48" fmla="*/ 1506453 h 2556892"/>
                <a:gd name="connsiteX49" fmla="*/ 851105 w 2887263"/>
                <a:gd name="connsiteY49" fmla="*/ 1587362 h 2556892"/>
                <a:gd name="connsiteX50" fmla="*/ 766059 w 2887263"/>
                <a:gd name="connsiteY50" fmla="*/ 1636091 h 2556892"/>
                <a:gd name="connsiteX51" fmla="*/ 494829 w 2887263"/>
                <a:gd name="connsiteY51" fmla="*/ 1753318 h 2556892"/>
                <a:gd name="connsiteX52" fmla="*/ 387717 w 2887263"/>
                <a:gd name="connsiteY52" fmla="*/ 1777223 h 2556892"/>
                <a:gd name="connsiteX53" fmla="*/ 272789 w 2887263"/>
                <a:gd name="connsiteY53" fmla="*/ 1791474 h 2556892"/>
                <a:gd name="connsiteX54" fmla="*/ 104995 w 2887263"/>
                <a:gd name="connsiteY54" fmla="*/ 1804345 h 2556892"/>
                <a:gd name="connsiteX55" fmla="*/ 82929 w 2887263"/>
                <a:gd name="connsiteY55" fmla="*/ 1787336 h 2556892"/>
                <a:gd name="connsiteX56" fmla="*/ 77872 w 2887263"/>
                <a:gd name="connsiteY56" fmla="*/ 1783199 h 2556892"/>
                <a:gd name="connsiteX57" fmla="*/ 61322 w 2887263"/>
                <a:gd name="connsiteY57" fmla="*/ 1758374 h 2556892"/>
                <a:gd name="connsiteX58" fmla="*/ 15811 w 2887263"/>
                <a:gd name="connsiteY58" fmla="*/ 1637471 h 2556892"/>
                <a:gd name="connsiteX59" fmla="*/ 5237 w 2887263"/>
                <a:gd name="connsiteY59" fmla="*/ 1612646 h 2556892"/>
                <a:gd name="connsiteX60" fmla="*/ 1100 w 2887263"/>
                <a:gd name="connsiteY60" fmla="*/ 1591499 h 2556892"/>
                <a:gd name="connsiteX61" fmla="*/ 48450 w 2887263"/>
                <a:gd name="connsiteY61" fmla="*/ 1572192 h 2556892"/>
                <a:gd name="connsiteX62" fmla="*/ 308187 w 2887263"/>
                <a:gd name="connsiteY62" fmla="*/ 1484387 h 2556892"/>
                <a:gd name="connsiteX63" fmla="*/ 418058 w 2887263"/>
                <a:gd name="connsiteY63" fmla="*/ 1438416 h 2556892"/>
                <a:gd name="connsiteX64" fmla="*/ 576658 w 2887263"/>
                <a:gd name="connsiteY64" fmla="*/ 1349692 h 2556892"/>
                <a:gd name="connsiteX65" fmla="*/ 783528 w 2887263"/>
                <a:gd name="connsiteY65" fmla="*/ 1212698 h 2556892"/>
                <a:gd name="connsiteX66" fmla="*/ 835935 w 2887263"/>
                <a:gd name="connsiteY66" fmla="*/ 1149718 h 2556892"/>
                <a:gd name="connsiteX67" fmla="*/ 1003729 w 2887263"/>
                <a:gd name="connsiteY67" fmla="*/ 829759 h 2556892"/>
                <a:gd name="connsiteX68" fmla="*/ 1145780 w 2887263"/>
                <a:gd name="connsiteY68" fmla="*/ 462450 h 2556892"/>
                <a:gd name="connsiteX69" fmla="*/ 1238182 w 2887263"/>
                <a:gd name="connsiteY69" fmla="*/ 327755 h 2556892"/>
                <a:gd name="connsiteX70" fmla="*/ 1398621 w 2887263"/>
                <a:gd name="connsiteY70" fmla="*/ 243628 h 2556892"/>
                <a:gd name="connsiteX71" fmla="*/ 1538832 w 2887263"/>
                <a:gd name="connsiteY71" fmla="*/ 170074 h 2556892"/>
                <a:gd name="connsiteX72" fmla="*/ 1593998 w 2887263"/>
                <a:gd name="connsiteY72" fmla="*/ 129160 h 2556892"/>
                <a:gd name="connsiteX73" fmla="*/ 1684362 w 2887263"/>
                <a:gd name="connsiteY73" fmla="*/ 35759 h 2556892"/>
                <a:gd name="connsiteX74" fmla="*/ 1778802 w 2887263"/>
                <a:gd name="connsiteY74" fmla="*/ 139274 h 2556892"/>
                <a:gd name="connsiteX75" fmla="*/ 1913038 w 2887263"/>
                <a:gd name="connsiteY75" fmla="*/ 215126 h 2556892"/>
                <a:gd name="connsiteX76" fmla="*/ 1956806 w 2887263"/>
                <a:gd name="connsiteY76" fmla="*/ 233819 h 2556892"/>
                <a:gd name="connsiteX77" fmla="*/ 1967743 w 2887263"/>
                <a:gd name="connsiteY77" fmla="*/ 230756 h 2556892"/>
                <a:gd name="connsiteX78" fmla="*/ 1970387 w 2887263"/>
                <a:gd name="connsiteY78" fmla="*/ 230053 h 2556892"/>
                <a:gd name="connsiteX79" fmla="*/ 2020150 w 2887263"/>
                <a:gd name="connsiteY79" fmla="*/ 186624 h 2556892"/>
                <a:gd name="connsiteX80" fmla="*/ 2083131 w 2887263"/>
                <a:gd name="connsiteY80" fmla="*/ 93762 h 2556892"/>
                <a:gd name="connsiteX81" fmla="*/ 2088041 w 2887263"/>
                <a:gd name="connsiteY81"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127391 w 2887263"/>
                <a:gd name="connsiteY47" fmla="*/ 1342336 h 2556892"/>
                <a:gd name="connsiteX48" fmla="*/ 962355 w 2887263"/>
                <a:gd name="connsiteY48" fmla="*/ 1506453 h 2556892"/>
                <a:gd name="connsiteX49" fmla="*/ 766059 w 2887263"/>
                <a:gd name="connsiteY49" fmla="*/ 1636091 h 2556892"/>
                <a:gd name="connsiteX50" fmla="*/ 494829 w 2887263"/>
                <a:gd name="connsiteY50" fmla="*/ 1753318 h 2556892"/>
                <a:gd name="connsiteX51" fmla="*/ 387717 w 2887263"/>
                <a:gd name="connsiteY51" fmla="*/ 1777223 h 2556892"/>
                <a:gd name="connsiteX52" fmla="*/ 272789 w 2887263"/>
                <a:gd name="connsiteY52" fmla="*/ 1791474 h 2556892"/>
                <a:gd name="connsiteX53" fmla="*/ 104995 w 2887263"/>
                <a:gd name="connsiteY53" fmla="*/ 1804345 h 2556892"/>
                <a:gd name="connsiteX54" fmla="*/ 82929 w 2887263"/>
                <a:gd name="connsiteY54" fmla="*/ 1787336 h 2556892"/>
                <a:gd name="connsiteX55" fmla="*/ 77872 w 2887263"/>
                <a:gd name="connsiteY55" fmla="*/ 1783199 h 2556892"/>
                <a:gd name="connsiteX56" fmla="*/ 61322 w 2887263"/>
                <a:gd name="connsiteY56" fmla="*/ 1758374 h 2556892"/>
                <a:gd name="connsiteX57" fmla="*/ 15811 w 2887263"/>
                <a:gd name="connsiteY57" fmla="*/ 1637471 h 2556892"/>
                <a:gd name="connsiteX58" fmla="*/ 5237 w 2887263"/>
                <a:gd name="connsiteY58" fmla="*/ 1612646 h 2556892"/>
                <a:gd name="connsiteX59" fmla="*/ 1100 w 2887263"/>
                <a:gd name="connsiteY59" fmla="*/ 1591499 h 2556892"/>
                <a:gd name="connsiteX60" fmla="*/ 48450 w 2887263"/>
                <a:gd name="connsiteY60" fmla="*/ 1572192 h 2556892"/>
                <a:gd name="connsiteX61" fmla="*/ 308187 w 2887263"/>
                <a:gd name="connsiteY61" fmla="*/ 1484387 h 2556892"/>
                <a:gd name="connsiteX62" fmla="*/ 418058 w 2887263"/>
                <a:gd name="connsiteY62" fmla="*/ 1438416 h 2556892"/>
                <a:gd name="connsiteX63" fmla="*/ 576658 w 2887263"/>
                <a:gd name="connsiteY63" fmla="*/ 1349692 h 2556892"/>
                <a:gd name="connsiteX64" fmla="*/ 783528 w 2887263"/>
                <a:gd name="connsiteY64" fmla="*/ 1212698 h 2556892"/>
                <a:gd name="connsiteX65" fmla="*/ 835935 w 2887263"/>
                <a:gd name="connsiteY65" fmla="*/ 1149718 h 2556892"/>
                <a:gd name="connsiteX66" fmla="*/ 1003729 w 2887263"/>
                <a:gd name="connsiteY66" fmla="*/ 829759 h 2556892"/>
                <a:gd name="connsiteX67" fmla="*/ 1145780 w 2887263"/>
                <a:gd name="connsiteY67" fmla="*/ 462450 h 2556892"/>
                <a:gd name="connsiteX68" fmla="*/ 1238182 w 2887263"/>
                <a:gd name="connsiteY68" fmla="*/ 327755 h 2556892"/>
                <a:gd name="connsiteX69" fmla="*/ 1398621 w 2887263"/>
                <a:gd name="connsiteY69" fmla="*/ 243628 h 2556892"/>
                <a:gd name="connsiteX70" fmla="*/ 1538832 w 2887263"/>
                <a:gd name="connsiteY70" fmla="*/ 170074 h 2556892"/>
                <a:gd name="connsiteX71" fmla="*/ 1593998 w 2887263"/>
                <a:gd name="connsiteY71" fmla="*/ 129160 h 2556892"/>
                <a:gd name="connsiteX72" fmla="*/ 1684362 w 2887263"/>
                <a:gd name="connsiteY72" fmla="*/ 35759 h 2556892"/>
                <a:gd name="connsiteX73" fmla="*/ 1778802 w 2887263"/>
                <a:gd name="connsiteY73" fmla="*/ 139274 h 2556892"/>
                <a:gd name="connsiteX74" fmla="*/ 1913038 w 2887263"/>
                <a:gd name="connsiteY74" fmla="*/ 215126 h 2556892"/>
                <a:gd name="connsiteX75" fmla="*/ 1956806 w 2887263"/>
                <a:gd name="connsiteY75" fmla="*/ 233819 h 2556892"/>
                <a:gd name="connsiteX76" fmla="*/ 1967743 w 2887263"/>
                <a:gd name="connsiteY76" fmla="*/ 230756 h 2556892"/>
                <a:gd name="connsiteX77" fmla="*/ 1970387 w 2887263"/>
                <a:gd name="connsiteY77" fmla="*/ 230053 h 2556892"/>
                <a:gd name="connsiteX78" fmla="*/ 2020150 w 2887263"/>
                <a:gd name="connsiteY78" fmla="*/ 186624 h 2556892"/>
                <a:gd name="connsiteX79" fmla="*/ 2083131 w 2887263"/>
                <a:gd name="connsiteY79" fmla="*/ 93762 h 2556892"/>
                <a:gd name="connsiteX80" fmla="*/ 2088041 w 2887263"/>
                <a:gd name="connsiteY80"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127391 w 2887263"/>
                <a:gd name="connsiteY47" fmla="*/ 1342336 h 2556892"/>
                <a:gd name="connsiteX48" fmla="*/ 962355 w 2887263"/>
                <a:gd name="connsiteY48" fmla="*/ 1506453 h 2556892"/>
                <a:gd name="connsiteX49" fmla="*/ 766059 w 2887263"/>
                <a:gd name="connsiteY49" fmla="*/ 1636091 h 2556892"/>
                <a:gd name="connsiteX50" fmla="*/ 494829 w 2887263"/>
                <a:gd name="connsiteY50" fmla="*/ 1753318 h 2556892"/>
                <a:gd name="connsiteX51" fmla="*/ 272789 w 2887263"/>
                <a:gd name="connsiteY51" fmla="*/ 1791474 h 2556892"/>
                <a:gd name="connsiteX52" fmla="*/ 104995 w 2887263"/>
                <a:gd name="connsiteY52" fmla="*/ 1804345 h 2556892"/>
                <a:gd name="connsiteX53" fmla="*/ 82929 w 2887263"/>
                <a:gd name="connsiteY53" fmla="*/ 1787336 h 2556892"/>
                <a:gd name="connsiteX54" fmla="*/ 77872 w 2887263"/>
                <a:gd name="connsiteY54" fmla="*/ 1783199 h 2556892"/>
                <a:gd name="connsiteX55" fmla="*/ 61322 w 2887263"/>
                <a:gd name="connsiteY55" fmla="*/ 1758374 h 2556892"/>
                <a:gd name="connsiteX56" fmla="*/ 15811 w 2887263"/>
                <a:gd name="connsiteY56" fmla="*/ 1637471 h 2556892"/>
                <a:gd name="connsiteX57" fmla="*/ 5237 w 2887263"/>
                <a:gd name="connsiteY57" fmla="*/ 1612646 h 2556892"/>
                <a:gd name="connsiteX58" fmla="*/ 1100 w 2887263"/>
                <a:gd name="connsiteY58" fmla="*/ 1591499 h 2556892"/>
                <a:gd name="connsiteX59" fmla="*/ 48450 w 2887263"/>
                <a:gd name="connsiteY59" fmla="*/ 1572192 h 2556892"/>
                <a:gd name="connsiteX60" fmla="*/ 308187 w 2887263"/>
                <a:gd name="connsiteY60" fmla="*/ 1484387 h 2556892"/>
                <a:gd name="connsiteX61" fmla="*/ 418058 w 2887263"/>
                <a:gd name="connsiteY61" fmla="*/ 1438416 h 2556892"/>
                <a:gd name="connsiteX62" fmla="*/ 576658 w 2887263"/>
                <a:gd name="connsiteY62" fmla="*/ 1349692 h 2556892"/>
                <a:gd name="connsiteX63" fmla="*/ 783528 w 2887263"/>
                <a:gd name="connsiteY63" fmla="*/ 1212698 h 2556892"/>
                <a:gd name="connsiteX64" fmla="*/ 835935 w 2887263"/>
                <a:gd name="connsiteY64" fmla="*/ 1149718 h 2556892"/>
                <a:gd name="connsiteX65" fmla="*/ 1003729 w 2887263"/>
                <a:gd name="connsiteY65" fmla="*/ 829759 h 2556892"/>
                <a:gd name="connsiteX66" fmla="*/ 1145780 w 2887263"/>
                <a:gd name="connsiteY66" fmla="*/ 462450 h 2556892"/>
                <a:gd name="connsiteX67" fmla="*/ 1238182 w 2887263"/>
                <a:gd name="connsiteY67" fmla="*/ 327755 h 2556892"/>
                <a:gd name="connsiteX68" fmla="*/ 1398621 w 2887263"/>
                <a:gd name="connsiteY68" fmla="*/ 243628 h 2556892"/>
                <a:gd name="connsiteX69" fmla="*/ 1538832 w 2887263"/>
                <a:gd name="connsiteY69" fmla="*/ 170074 h 2556892"/>
                <a:gd name="connsiteX70" fmla="*/ 1593998 w 2887263"/>
                <a:gd name="connsiteY70" fmla="*/ 129160 h 2556892"/>
                <a:gd name="connsiteX71" fmla="*/ 1684362 w 2887263"/>
                <a:gd name="connsiteY71" fmla="*/ 35759 h 2556892"/>
                <a:gd name="connsiteX72" fmla="*/ 1778802 w 2887263"/>
                <a:gd name="connsiteY72" fmla="*/ 139274 h 2556892"/>
                <a:gd name="connsiteX73" fmla="*/ 1913038 w 2887263"/>
                <a:gd name="connsiteY73" fmla="*/ 215126 h 2556892"/>
                <a:gd name="connsiteX74" fmla="*/ 1956806 w 2887263"/>
                <a:gd name="connsiteY74" fmla="*/ 233819 h 2556892"/>
                <a:gd name="connsiteX75" fmla="*/ 1967743 w 2887263"/>
                <a:gd name="connsiteY75" fmla="*/ 230756 h 2556892"/>
                <a:gd name="connsiteX76" fmla="*/ 1970387 w 2887263"/>
                <a:gd name="connsiteY76" fmla="*/ 230053 h 2556892"/>
                <a:gd name="connsiteX77" fmla="*/ 2020150 w 2887263"/>
                <a:gd name="connsiteY77" fmla="*/ 186624 h 2556892"/>
                <a:gd name="connsiteX78" fmla="*/ 2083131 w 2887263"/>
                <a:gd name="connsiteY78" fmla="*/ 93762 h 2556892"/>
                <a:gd name="connsiteX79" fmla="*/ 2088041 w 2887263"/>
                <a:gd name="connsiteY79" fmla="*/ 0 h 2556892"/>
                <a:gd name="connsiteX0" fmla="*/ 2502386 w 2887263"/>
                <a:gd name="connsiteY0" fmla="*/ 1100528 h 2556892"/>
                <a:gd name="connsiteX1" fmla="*/ 2493192 w 2887263"/>
                <a:gd name="connsiteY1" fmla="*/ 1180518 h 2556892"/>
                <a:gd name="connsiteX2" fmla="*/ 2465609 w 2887263"/>
                <a:gd name="connsiteY2" fmla="*/ 1293147 h 2556892"/>
                <a:gd name="connsiteX3" fmla="*/ 2453657 w 2887263"/>
                <a:gd name="connsiteY3" fmla="*/ 1314294 h 2556892"/>
                <a:gd name="connsiteX4" fmla="*/ 2454117 w 2887263"/>
                <a:gd name="connsiteY4" fmla="*/ 1317972 h 2556892"/>
                <a:gd name="connsiteX5" fmla="*/ 2453197 w 2887263"/>
                <a:gd name="connsiteY5" fmla="*/ 1334981 h 2556892"/>
                <a:gd name="connsiteX6" fmla="*/ 2487675 w 2887263"/>
                <a:gd name="connsiteY6" fmla="*/ 1298204 h 2556892"/>
                <a:gd name="connsiteX7" fmla="*/ 2519396 w 2887263"/>
                <a:gd name="connsiteY7" fmla="*/ 1266944 h 2556892"/>
                <a:gd name="connsiteX8" fmla="*/ 2527210 w 2887263"/>
                <a:gd name="connsiteY8" fmla="*/ 1243499 h 2556892"/>
                <a:gd name="connsiteX9" fmla="*/ 2506983 w 2887263"/>
                <a:gd name="connsiteY9" fmla="*/ 1129031 h 2556892"/>
                <a:gd name="connsiteX10" fmla="*/ 2502386 w 2887263"/>
                <a:gd name="connsiteY10" fmla="*/ 1100528 h 2556892"/>
                <a:gd name="connsiteX11" fmla="*/ 2088041 w 2887263"/>
                <a:gd name="connsiteY11" fmla="*/ 0 h 2556892"/>
                <a:gd name="connsiteX12" fmla="*/ 2147031 w 2887263"/>
                <a:gd name="connsiteY12" fmla="*/ 92843 h 2556892"/>
                <a:gd name="connsiteX13" fmla="*/ 2146811 w 2887263"/>
                <a:gd name="connsiteY13" fmla="*/ 95772 h 2556892"/>
                <a:gd name="connsiteX14" fmla="*/ 2343326 w 2887263"/>
                <a:gd name="connsiteY14" fmla="*/ 146169 h 2556892"/>
                <a:gd name="connsiteX15" fmla="*/ 2510201 w 2887263"/>
                <a:gd name="connsiteY15" fmla="*/ 214666 h 2556892"/>
                <a:gd name="connsiteX16" fmla="*/ 2626968 w 2887263"/>
                <a:gd name="connsiteY16" fmla="*/ 296494 h 2556892"/>
                <a:gd name="connsiteX17" fmla="*/ 2693166 w 2887263"/>
                <a:gd name="connsiteY17" fmla="*/ 382460 h 2556892"/>
                <a:gd name="connsiteX18" fmla="*/ 2731322 w 2887263"/>
                <a:gd name="connsiteY18" fmla="*/ 459692 h 2556892"/>
                <a:gd name="connsiteX19" fmla="*/ 2762123 w 2887263"/>
                <a:gd name="connsiteY19" fmla="*/ 561747 h 2556892"/>
                <a:gd name="connsiteX20" fmla="*/ 2785108 w 2887263"/>
                <a:gd name="connsiteY20" fmla="*/ 666102 h 2556892"/>
                <a:gd name="connsiteX21" fmla="*/ 2804876 w 2887263"/>
                <a:gd name="connsiteY21" fmla="*/ 779650 h 2556892"/>
                <a:gd name="connsiteX22" fmla="*/ 2823264 w 2887263"/>
                <a:gd name="connsiteY22" fmla="*/ 882626 h 2556892"/>
                <a:gd name="connsiteX23" fmla="*/ 2830160 w 2887263"/>
                <a:gd name="connsiteY23" fmla="*/ 938251 h 2556892"/>
                <a:gd name="connsiteX24" fmla="*/ 2853145 w 2887263"/>
                <a:gd name="connsiteY24" fmla="*/ 1122135 h 2556892"/>
                <a:gd name="connsiteX25" fmla="*/ 2870614 w 2887263"/>
                <a:gd name="connsiteY25" fmla="*/ 1265565 h 2556892"/>
                <a:gd name="connsiteX26" fmla="*/ 2880728 w 2887263"/>
                <a:gd name="connsiteY26" fmla="*/ 1355208 h 2556892"/>
                <a:gd name="connsiteX27" fmla="*/ 2887164 w 2887263"/>
                <a:gd name="connsiteY27" fmla="*/ 1424625 h 2556892"/>
                <a:gd name="connsiteX28" fmla="*/ 2873373 w 2887263"/>
                <a:gd name="connsiteY28" fmla="*/ 1444852 h 2556892"/>
                <a:gd name="connsiteX29" fmla="*/ 2661446 w 2887263"/>
                <a:gd name="connsiteY29" fmla="*/ 1543690 h 2556892"/>
                <a:gd name="connsiteX30" fmla="*/ 2448600 w 2887263"/>
                <a:gd name="connsiteY30" fmla="*/ 1641608 h 2556892"/>
                <a:gd name="connsiteX31" fmla="*/ 2447681 w 2887263"/>
                <a:gd name="connsiteY31" fmla="*/ 1783659 h 2556892"/>
                <a:gd name="connsiteX32" fmla="*/ 2452278 w 2887263"/>
                <a:gd name="connsiteY32" fmla="*/ 2127522 h 2556892"/>
                <a:gd name="connsiteX33" fmla="*/ 2458714 w 2887263"/>
                <a:gd name="connsiteY33" fmla="*/ 2556892 h 2556892"/>
                <a:gd name="connsiteX34" fmla="*/ 1263006 w 2887263"/>
                <a:gd name="connsiteY34" fmla="*/ 2556892 h 2556892"/>
                <a:gd name="connsiteX35" fmla="*/ 1282774 w 2887263"/>
                <a:gd name="connsiteY35" fmla="*/ 2299914 h 2556892"/>
                <a:gd name="connsiteX36" fmla="*/ 1307598 w 2887263"/>
                <a:gd name="connsiteY36" fmla="*/ 2083390 h 2556892"/>
                <a:gd name="connsiteX37" fmla="*/ 1331503 w 2887263"/>
                <a:gd name="connsiteY37" fmla="*/ 1927088 h 2556892"/>
                <a:gd name="connsiteX38" fmla="*/ 1373796 w 2887263"/>
                <a:gd name="connsiteY38" fmla="*/ 1718839 h 2556892"/>
                <a:gd name="connsiteX39" fmla="*/ 1407355 w 2887263"/>
                <a:gd name="connsiteY39" fmla="*/ 1619082 h 2556892"/>
                <a:gd name="connsiteX40" fmla="*/ 1414711 w 2887263"/>
                <a:gd name="connsiteY40" fmla="*/ 1591040 h 2556892"/>
                <a:gd name="connsiteX41" fmla="*/ 1407355 w 2887263"/>
                <a:gd name="connsiteY41" fmla="*/ 1583225 h 2556892"/>
                <a:gd name="connsiteX42" fmla="*/ 1380692 w 2887263"/>
                <a:gd name="connsiteY42" fmla="*/ 1470596 h 2556892"/>
                <a:gd name="connsiteX43" fmla="*/ 1359086 w 2887263"/>
                <a:gd name="connsiteY43" fmla="*/ 1374516 h 2556892"/>
                <a:gd name="connsiteX44" fmla="*/ 1320470 w 2887263"/>
                <a:gd name="connsiteY44" fmla="*/ 1212698 h 2556892"/>
                <a:gd name="connsiteX45" fmla="*/ 1297484 w 2887263"/>
                <a:gd name="connsiteY45" fmla="*/ 1106964 h 2556892"/>
                <a:gd name="connsiteX46" fmla="*/ 1288750 w 2887263"/>
                <a:gd name="connsiteY46" fmla="*/ 1086737 h 2556892"/>
                <a:gd name="connsiteX47" fmla="*/ 1127391 w 2887263"/>
                <a:gd name="connsiteY47" fmla="*/ 1342336 h 2556892"/>
                <a:gd name="connsiteX48" fmla="*/ 962355 w 2887263"/>
                <a:gd name="connsiteY48" fmla="*/ 1506453 h 2556892"/>
                <a:gd name="connsiteX49" fmla="*/ 766059 w 2887263"/>
                <a:gd name="connsiteY49" fmla="*/ 1636091 h 2556892"/>
                <a:gd name="connsiteX50" fmla="*/ 494829 w 2887263"/>
                <a:gd name="connsiteY50" fmla="*/ 1753318 h 2556892"/>
                <a:gd name="connsiteX51" fmla="*/ 272789 w 2887263"/>
                <a:gd name="connsiteY51" fmla="*/ 1791474 h 2556892"/>
                <a:gd name="connsiteX52" fmla="*/ 104995 w 2887263"/>
                <a:gd name="connsiteY52" fmla="*/ 1804345 h 2556892"/>
                <a:gd name="connsiteX53" fmla="*/ 82929 w 2887263"/>
                <a:gd name="connsiteY53" fmla="*/ 1787336 h 2556892"/>
                <a:gd name="connsiteX54" fmla="*/ 77872 w 2887263"/>
                <a:gd name="connsiteY54" fmla="*/ 1783199 h 2556892"/>
                <a:gd name="connsiteX55" fmla="*/ 61322 w 2887263"/>
                <a:gd name="connsiteY55" fmla="*/ 1758374 h 2556892"/>
                <a:gd name="connsiteX56" fmla="*/ 5237 w 2887263"/>
                <a:gd name="connsiteY56" fmla="*/ 1612646 h 2556892"/>
                <a:gd name="connsiteX57" fmla="*/ 1100 w 2887263"/>
                <a:gd name="connsiteY57" fmla="*/ 1591499 h 2556892"/>
                <a:gd name="connsiteX58" fmla="*/ 48450 w 2887263"/>
                <a:gd name="connsiteY58" fmla="*/ 1572192 h 2556892"/>
                <a:gd name="connsiteX59" fmla="*/ 308187 w 2887263"/>
                <a:gd name="connsiteY59" fmla="*/ 1484387 h 2556892"/>
                <a:gd name="connsiteX60" fmla="*/ 418058 w 2887263"/>
                <a:gd name="connsiteY60" fmla="*/ 1438416 h 2556892"/>
                <a:gd name="connsiteX61" fmla="*/ 576658 w 2887263"/>
                <a:gd name="connsiteY61" fmla="*/ 1349692 h 2556892"/>
                <a:gd name="connsiteX62" fmla="*/ 783528 w 2887263"/>
                <a:gd name="connsiteY62" fmla="*/ 1212698 h 2556892"/>
                <a:gd name="connsiteX63" fmla="*/ 835935 w 2887263"/>
                <a:gd name="connsiteY63" fmla="*/ 1149718 h 2556892"/>
                <a:gd name="connsiteX64" fmla="*/ 1003729 w 2887263"/>
                <a:gd name="connsiteY64" fmla="*/ 829759 h 2556892"/>
                <a:gd name="connsiteX65" fmla="*/ 1145780 w 2887263"/>
                <a:gd name="connsiteY65" fmla="*/ 462450 h 2556892"/>
                <a:gd name="connsiteX66" fmla="*/ 1238182 w 2887263"/>
                <a:gd name="connsiteY66" fmla="*/ 327755 h 2556892"/>
                <a:gd name="connsiteX67" fmla="*/ 1398621 w 2887263"/>
                <a:gd name="connsiteY67" fmla="*/ 243628 h 2556892"/>
                <a:gd name="connsiteX68" fmla="*/ 1538832 w 2887263"/>
                <a:gd name="connsiteY68" fmla="*/ 170074 h 2556892"/>
                <a:gd name="connsiteX69" fmla="*/ 1593998 w 2887263"/>
                <a:gd name="connsiteY69" fmla="*/ 129160 h 2556892"/>
                <a:gd name="connsiteX70" fmla="*/ 1684362 w 2887263"/>
                <a:gd name="connsiteY70" fmla="*/ 35759 h 2556892"/>
                <a:gd name="connsiteX71" fmla="*/ 1778802 w 2887263"/>
                <a:gd name="connsiteY71" fmla="*/ 139274 h 2556892"/>
                <a:gd name="connsiteX72" fmla="*/ 1913038 w 2887263"/>
                <a:gd name="connsiteY72" fmla="*/ 215126 h 2556892"/>
                <a:gd name="connsiteX73" fmla="*/ 1956806 w 2887263"/>
                <a:gd name="connsiteY73" fmla="*/ 233819 h 2556892"/>
                <a:gd name="connsiteX74" fmla="*/ 1967743 w 2887263"/>
                <a:gd name="connsiteY74" fmla="*/ 230756 h 2556892"/>
                <a:gd name="connsiteX75" fmla="*/ 1970387 w 2887263"/>
                <a:gd name="connsiteY75" fmla="*/ 230053 h 2556892"/>
                <a:gd name="connsiteX76" fmla="*/ 2020150 w 2887263"/>
                <a:gd name="connsiteY76" fmla="*/ 186624 h 2556892"/>
                <a:gd name="connsiteX77" fmla="*/ 2083131 w 2887263"/>
                <a:gd name="connsiteY77" fmla="*/ 93762 h 2556892"/>
                <a:gd name="connsiteX78" fmla="*/ 2088041 w 2887263"/>
                <a:gd name="connsiteY78" fmla="*/ 0 h 2556892"/>
                <a:gd name="connsiteX0" fmla="*/ 2501286 w 2886163"/>
                <a:gd name="connsiteY0" fmla="*/ 1100528 h 2556892"/>
                <a:gd name="connsiteX1" fmla="*/ 2492092 w 2886163"/>
                <a:gd name="connsiteY1" fmla="*/ 1180518 h 2556892"/>
                <a:gd name="connsiteX2" fmla="*/ 2464509 w 2886163"/>
                <a:gd name="connsiteY2" fmla="*/ 1293147 h 2556892"/>
                <a:gd name="connsiteX3" fmla="*/ 2452557 w 2886163"/>
                <a:gd name="connsiteY3" fmla="*/ 1314294 h 2556892"/>
                <a:gd name="connsiteX4" fmla="*/ 2453017 w 2886163"/>
                <a:gd name="connsiteY4" fmla="*/ 1317972 h 2556892"/>
                <a:gd name="connsiteX5" fmla="*/ 2452097 w 2886163"/>
                <a:gd name="connsiteY5" fmla="*/ 1334981 h 2556892"/>
                <a:gd name="connsiteX6" fmla="*/ 2486575 w 2886163"/>
                <a:gd name="connsiteY6" fmla="*/ 1298204 h 2556892"/>
                <a:gd name="connsiteX7" fmla="*/ 2518296 w 2886163"/>
                <a:gd name="connsiteY7" fmla="*/ 1266944 h 2556892"/>
                <a:gd name="connsiteX8" fmla="*/ 2526110 w 2886163"/>
                <a:gd name="connsiteY8" fmla="*/ 1243499 h 2556892"/>
                <a:gd name="connsiteX9" fmla="*/ 2505883 w 2886163"/>
                <a:gd name="connsiteY9" fmla="*/ 1129031 h 2556892"/>
                <a:gd name="connsiteX10" fmla="*/ 2501286 w 2886163"/>
                <a:gd name="connsiteY10" fmla="*/ 1100528 h 2556892"/>
                <a:gd name="connsiteX11" fmla="*/ 2086941 w 2886163"/>
                <a:gd name="connsiteY11" fmla="*/ 0 h 2556892"/>
                <a:gd name="connsiteX12" fmla="*/ 2145931 w 2886163"/>
                <a:gd name="connsiteY12" fmla="*/ 92843 h 2556892"/>
                <a:gd name="connsiteX13" fmla="*/ 2145711 w 2886163"/>
                <a:gd name="connsiteY13" fmla="*/ 95772 h 2556892"/>
                <a:gd name="connsiteX14" fmla="*/ 2342226 w 2886163"/>
                <a:gd name="connsiteY14" fmla="*/ 146169 h 2556892"/>
                <a:gd name="connsiteX15" fmla="*/ 2509101 w 2886163"/>
                <a:gd name="connsiteY15" fmla="*/ 214666 h 2556892"/>
                <a:gd name="connsiteX16" fmla="*/ 2625868 w 2886163"/>
                <a:gd name="connsiteY16" fmla="*/ 296494 h 2556892"/>
                <a:gd name="connsiteX17" fmla="*/ 2692066 w 2886163"/>
                <a:gd name="connsiteY17" fmla="*/ 382460 h 2556892"/>
                <a:gd name="connsiteX18" fmla="*/ 2730222 w 2886163"/>
                <a:gd name="connsiteY18" fmla="*/ 459692 h 2556892"/>
                <a:gd name="connsiteX19" fmla="*/ 2761023 w 2886163"/>
                <a:gd name="connsiteY19" fmla="*/ 561747 h 2556892"/>
                <a:gd name="connsiteX20" fmla="*/ 2784008 w 2886163"/>
                <a:gd name="connsiteY20" fmla="*/ 666102 h 2556892"/>
                <a:gd name="connsiteX21" fmla="*/ 2803776 w 2886163"/>
                <a:gd name="connsiteY21" fmla="*/ 779650 h 2556892"/>
                <a:gd name="connsiteX22" fmla="*/ 2822164 w 2886163"/>
                <a:gd name="connsiteY22" fmla="*/ 882626 h 2556892"/>
                <a:gd name="connsiteX23" fmla="*/ 2829060 w 2886163"/>
                <a:gd name="connsiteY23" fmla="*/ 938251 h 2556892"/>
                <a:gd name="connsiteX24" fmla="*/ 2852045 w 2886163"/>
                <a:gd name="connsiteY24" fmla="*/ 1122135 h 2556892"/>
                <a:gd name="connsiteX25" fmla="*/ 2869514 w 2886163"/>
                <a:gd name="connsiteY25" fmla="*/ 1265565 h 2556892"/>
                <a:gd name="connsiteX26" fmla="*/ 2879628 w 2886163"/>
                <a:gd name="connsiteY26" fmla="*/ 1355208 h 2556892"/>
                <a:gd name="connsiteX27" fmla="*/ 2886064 w 2886163"/>
                <a:gd name="connsiteY27" fmla="*/ 1424625 h 2556892"/>
                <a:gd name="connsiteX28" fmla="*/ 2872273 w 2886163"/>
                <a:gd name="connsiteY28" fmla="*/ 1444852 h 2556892"/>
                <a:gd name="connsiteX29" fmla="*/ 2660346 w 2886163"/>
                <a:gd name="connsiteY29" fmla="*/ 1543690 h 2556892"/>
                <a:gd name="connsiteX30" fmla="*/ 2447500 w 2886163"/>
                <a:gd name="connsiteY30" fmla="*/ 1641608 h 2556892"/>
                <a:gd name="connsiteX31" fmla="*/ 2446581 w 2886163"/>
                <a:gd name="connsiteY31" fmla="*/ 1783659 h 2556892"/>
                <a:gd name="connsiteX32" fmla="*/ 2451178 w 2886163"/>
                <a:gd name="connsiteY32" fmla="*/ 2127522 h 2556892"/>
                <a:gd name="connsiteX33" fmla="*/ 2457614 w 2886163"/>
                <a:gd name="connsiteY33" fmla="*/ 2556892 h 2556892"/>
                <a:gd name="connsiteX34" fmla="*/ 1261906 w 2886163"/>
                <a:gd name="connsiteY34" fmla="*/ 2556892 h 2556892"/>
                <a:gd name="connsiteX35" fmla="*/ 1281674 w 2886163"/>
                <a:gd name="connsiteY35" fmla="*/ 2299914 h 2556892"/>
                <a:gd name="connsiteX36" fmla="*/ 1306498 w 2886163"/>
                <a:gd name="connsiteY36" fmla="*/ 2083390 h 2556892"/>
                <a:gd name="connsiteX37" fmla="*/ 1330403 w 2886163"/>
                <a:gd name="connsiteY37" fmla="*/ 1927088 h 2556892"/>
                <a:gd name="connsiteX38" fmla="*/ 1372696 w 2886163"/>
                <a:gd name="connsiteY38" fmla="*/ 1718839 h 2556892"/>
                <a:gd name="connsiteX39" fmla="*/ 1406255 w 2886163"/>
                <a:gd name="connsiteY39" fmla="*/ 1619082 h 2556892"/>
                <a:gd name="connsiteX40" fmla="*/ 1413611 w 2886163"/>
                <a:gd name="connsiteY40" fmla="*/ 1591040 h 2556892"/>
                <a:gd name="connsiteX41" fmla="*/ 1406255 w 2886163"/>
                <a:gd name="connsiteY41" fmla="*/ 1583225 h 2556892"/>
                <a:gd name="connsiteX42" fmla="*/ 1379592 w 2886163"/>
                <a:gd name="connsiteY42" fmla="*/ 1470596 h 2556892"/>
                <a:gd name="connsiteX43" fmla="*/ 1357986 w 2886163"/>
                <a:gd name="connsiteY43" fmla="*/ 1374516 h 2556892"/>
                <a:gd name="connsiteX44" fmla="*/ 1319370 w 2886163"/>
                <a:gd name="connsiteY44" fmla="*/ 1212698 h 2556892"/>
                <a:gd name="connsiteX45" fmla="*/ 1296384 w 2886163"/>
                <a:gd name="connsiteY45" fmla="*/ 1106964 h 2556892"/>
                <a:gd name="connsiteX46" fmla="*/ 1287650 w 2886163"/>
                <a:gd name="connsiteY46" fmla="*/ 1086737 h 2556892"/>
                <a:gd name="connsiteX47" fmla="*/ 1126291 w 2886163"/>
                <a:gd name="connsiteY47" fmla="*/ 1342336 h 2556892"/>
                <a:gd name="connsiteX48" fmla="*/ 961255 w 2886163"/>
                <a:gd name="connsiteY48" fmla="*/ 1506453 h 2556892"/>
                <a:gd name="connsiteX49" fmla="*/ 764959 w 2886163"/>
                <a:gd name="connsiteY49" fmla="*/ 1636091 h 2556892"/>
                <a:gd name="connsiteX50" fmla="*/ 493729 w 2886163"/>
                <a:gd name="connsiteY50" fmla="*/ 1753318 h 2556892"/>
                <a:gd name="connsiteX51" fmla="*/ 271689 w 2886163"/>
                <a:gd name="connsiteY51" fmla="*/ 1791474 h 2556892"/>
                <a:gd name="connsiteX52" fmla="*/ 103895 w 2886163"/>
                <a:gd name="connsiteY52" fmla="*/ 1804345 h 2556892"/>
                <a:gd name="connsiteX53" fmla="*/ 81829 w 2886163"/>
                <a:gd name="connsiteY53" fmla="*/ 1787336 h 2556892"/>
                <a:gd name="connsiteX54" fmla="*/ 76772 w 2886163"/>
                <a:gd name="connsiteY54" fmla="*/ 1783199 h 2556892"/>
                <a:gd name="connsiteX55" fmla="*/ 60222 w 2886163"/>
                <a:gd name="connsiteY55" fmla="*/ 1758374 h 2556892"/>
                <a:gd name="connsiteX56" fmla="*/ 0 w 2886163"/>
                <a:gd name="connsiteY56" fmla="*/ 1591499 h 2556892"/>
                <a:gd name="connsiteX57" fmla="*/ 47350 w 2886163"/>
                <a:gd name="connsiteY57" fmla="*/ 1572192 h 2556892"/>
                <a:gd name="connsiteX58" fmla="*/ 307087 w 2886163"/>
                <a:gd name="connsiteY58" fmla="*/ 1484387 h 2556892"/>
                <a:gd name="connsiteX59" fmla="*/ 416958 w 2886163"/>
                <a:gd name="connsiteY59" fmla="*/ 1438416 h 2556892"/>
                <a:gd name="connsiteX60" fmla="*/ 575558 w 2886163"/>
                <a:gd name="connsiteY60" fmla="*/ 1349692 h 2556892"/>
                <a:gd name="connsiteX61" fmla="*/ 782428 w 2886163"/>
                <a:gd name="connsiteY61" fmla="*/ 1212698 h 2556892"/>
                <a:gd name="connsiteX62" fmla="*/ 834835 w 2886163"/>
                <a:gd name="connsiteY62" fmla="*/ 1149718 h 2556892"/>
                <a:gd name="connsiteX63" fmla="*/ 1002629 w 2886163"/>
                <a:gd name="connsiteY63" fmla="*/ 829759 h 2556892"/>
                <a:gd name="connsiteX64" fmla="*/ 1144680 w 2886163"/>
                <a:gd name="connsiteY64" fmla="*/ 462450 h 2556892"/>
                <a:gd name="connsiteX65" fmla="*/ 1237082 w 2886163"/>
                <a:gd name="connsiteY65" fmla="*/ 327755 h 2556892"/>
                <a:gd name="connsiteX66" fmla="*/ 1397521 w 2886163"/>
                <a:gd name="connsiteY66" fmla="*/ 243628 h 2556892"/>
                <a:gd name="connsiteX67" fmla="*/ 1537732 w 2886163"/>
                <a:gd name="connsiteY67" fmla="*/ 170074 h 2556892"/>
                <a:gd name="connsiteX68" fmla="*/ 1592898 w 2886163"/>
                <a:gd name="connsiteY68" fmla="*/ 129160 h 2556892"/>
                <a:gd name="connsiteX69" fmla="*/ 1683262 w 2886163"/>
                <a:gd name="connsiteY69" fmla="*/ 35759 h 2556892"/>
                <a:gd name="connsiteX70" fmla="*/ 1777702 w 2886163"/>
                <a:gd name="connsiteY70" fmla="*/ 139274 h 2556892"/>
                <a:gd name="connsiteX71" fmla="*/ 1911938 w 2886163"/>
                <a:gd name="connsiteY71" fmla="*/ 215126 h 2556892"/>
                <a:gd name="connsiteX72" fmla="*/ 1955706 w 2886163"/>
                <a:gd name="connsiteY72" fmla="*/ 233819 h 2556892"/>
                <a:gd name="connsiteX73" fmla="*/ 1966643 w 2886163"/>
                <a:gd name="connsiteY73" fmla="*/ 230756 h 2556892"/>
                <a:gd name="connsiteX74" fmla="*/ 1969287 w 2886163"/>
                <a:gd name="connsiteY74" fmla="*/ 230053 h 2556892"/>
                <a:gd name="connsiteX75" fmla="*/ 2019050 w 2886163"/>
                <a:gd name="connsiteY75" fmla="*/ 186624 h 2556892"/>
                <a:gd name="connsiteX76" fmla="*/ 2082031 w 2886163"/>
                <a:gd name="connsiteY76" fmla="*/ 93762 h 2556892"/>
                <a:gd name="connsiteX77" fmla="*/ 2086941 w 2886163"/>
                <a:gd name="connsiteY77" fmla="*/ 0 h 2556892"/>
                <a:gd name="connsiteX0" fmla="*/ 2501286 w 2886163"/>
                <a:gd name="connsiteY0" fmla="*/ 1100528 h 2556892"/>
                <a:gd name="connsiteX1" fmla="*/ 2492092 w 2886163"/>
                <a:gd name="connsiteY1" fmla="*/ 1180518 h 2556892"/>
                <a:gd name="connsiteX2" fmla="*/ 2464509 w 2886163"/>
                <a:gd name="connsiteY2" fmla="*/ 1293147 h 2556892"/>
                <a:gd name="connsiteX3" fmla="*/ 2452557 w 2886163"/>
                <a:gd name="connsiteY3" fmla="*/ 1314294 h 2556892"/>
                <a:gd name="connsiteX4" fmla="*/ 2453017 w 2886163"/>
                <a:gd name="connsiteY4" fmla="*/ 1317972 h 2556892"/>
                <a:gd name="connsiteX5" fmla="*/ 2452097 w 2886163"/>
                <a:gd name="connsiteY5" fmla="*/ 1334981 h 2556892"/>
                <a:gd name="connsiteX6" fmla="*/ 2486575 w 2886163"/>
                <a:gd name="connsiteY6" fmla="*/ 1298204 h 2556892"/>
                <a:gd name="connsiteX7" fmla="*/ 2518296 w 2886163"/>
                <a:gd name="connsiteY7" fmla="*/ 1266944 h 2556892"/>
                <a:gd name="connsiteX8" fmla="*/ 2526110 w 2886163"/>
                <a:gd name="connsiteY8" fmla="*/ 1243499 h 2556892"/>
                <a:gd name="connsiteX9" fmla="*/ 2505883 w 2886163"/>
                <a:gd name="connsiteY9" fmla="*/ 1129031 h 2556892"/>
                <a:gd name="connsiteX10" fmla="*/ 2501286 w 2886163"/>
                <a:gd name="connsiteY10" fmla="*/ 1100528 h 2556892"/>
                <a:gd name="connsiteX11" fmla="*/ 2086941 w 2886163"/>
                <a:gd name="connsiteY11" fmla="*/ 0 h 2556892"/>
                <a:gd name="connsiteX12" fmla="*/ 2145931 w 2886163"/>
                <a:gd name="connsiteY12" fmla="*/ 92843 h 2556892"/>
                <a:gd name="connsiteX13" fmla="*/ 2145711 w 2886163"/>
                <a:gd name="connsiteY13" fmla="*/ 95772 h 2556892"/>
                <a:gd name="connsiteX14" fmla="*/ 2342226 w 2886163"/>
                <a:gd name="connsiteY14" fmla="*/ 146169 h 2556892"/>
                <a:gd name="connsiteX15" fmla="*/ 2509101 w 2886163"/>
                <a:gd name="connsiteY15" fmla="*/ 214666 h 2556892"/>
                <a:gd name="connsiteX16" fmla="*/ 2625868 w 2886163"/>
                <a:gd name="connsiteY16" fmla="*/ 296494 h 2556892"/>
                <a:gd name="connsiteX17" fmla="*/ 2692066 w 2886163"/>
                <a:gd name="connsiteY17" fmla="*/ 382460 h 2556892"/>
                <a:gd name="connsiteX18" fmla="*/ 2730222 w 2886163"/>
                <a:gd name="connsiteY18" fmla="*/ 459692 h 2556892"/>
                <a:gd name="connsiteX19" fmla="*/ 2761023 w 2886163"/>
                <a:gd name="connsiteY19" fmla="*/ 561747 h 2556892"/>
                <a:gd name="connsiteX20" fmla="*/ 2784008 w 2886163"/>
                <a:gd name="connsiteY20" fmla="*/ 666102 h 2556892"/>
                <a:gd name="connsiteX21" fmla="*/ 2803776 w 2886163"/>
                <a:gd name="connsiteY21" fmla="*/ 779650 h 2556892"/>
                <a:gd name="connsiteX22" fmla="*/ 2822164 w 2886163"/>
                <a:gd name="connsiteY22" fmla="*/ 882626 h 2556892"/>
                <a:gd name="connsiteX23" fmla="*/ 2829060 w 2886163"/>
                <a:gd name="connsiteY23" fmla="*/ 938251 h 2556892"/>
                <a:gd name="connsiteX24" fmla="*/ 2852045 w 2886163"/>
                <a:gd name="connsiteY24" fmla="*/ 1122135 h 2556892"/>
                <a:gd name="connsiteX25" fmla="*/ 2869514 w 2886163"/>
                <a:gd name="connsiteY25" fmla="*/ 1265565 h 2556892"/>
                <a:gd name="connsiteX26" fmla="*/ 2879628 w 2886163"/>
                <a:gd name="connsiteY26" fmla="*/ 1355208 h 2556892"/>
                <a:gd name="connsiteX27" fmla="*/ 2886064 w 2886163"/>
                <a:gd name="connsiteY27" fmla="*/ 1424625 h 2556892"/>
                <a:gd name="connsiteX28" fmla="*/ 2872273 w 2886163"/>
                <a:gd name="connsiteY28" fmla="*/ 1444852 h 2556892"/>
                <a:gd name="connsiteX29" fmla="*/ 2660346 w 2886163"/>
                <a:gd name="connsiteY29" fmla="*/ 1543690 h 2556892"/>
                <a:gd name="connsiteX30" fmla="*/ 2447500 w 2886163"/>
                <a:gd name="connsiteY30" fmla="*/ 1641608 h 2556892"/>
                <a:gd name="connsiteX31" fmla="*/ 2446581 w 2886163"/>
                <a:gd name="connsiteY31" fmla="*/ 1783659 h 2556892"/>
                <a:gd name="connsiteX32" fmla="*/ 2451178 w 2886163"/>
                <a:gd name="connsiteY32" fmla="*/ 2127522 h 2556892"/>
                <a:gd name="connsiteX33" fmla="*/ 2457614 w 2886163"/>
                <a:gd name="connsiteY33" fmla="*/ 2556892 h 2556892"/>
                <a:gd name="connsiteX34" fmla="*/ 1261906 w 2886163"/>
                <a:gd name="connsiteY34" fmla="*/ 2556892 h 2556892"/>
                <a:gd name="connsiteX35" fmla="*/ 1281674 w 2886163"/>
                <a:gd name="connsiteY35" fmla="*/ 2299914 h 2556892"/>
                <a:gd name="connsiteX36" fmla="*/ 1306498 w 2886163"/>
                <a:gd name="connsiteY36" fmla="*/ 2083390 h 2556892"/>
                <a:gd name="connsiteX37" fmla="*/ 1330403 w 2886163"/>
                <a:gd name="connsiteY37" fmla="*/ 1927088 h 2556892"/>
                <a:gd name="connsiteX38" fmla="*/ 1372696 w 2886163"/>
                <a:gd name="connsiteY38" fmla="*/ 1718839 h 2556892"/>
                <a:gd name="connsiteX39" fmla="*/ 1406255 w 2886163"/>
                <a:gd name="connsiteY39" fmla="*/ 1619082 h 2556892"/>
                <a:gd name="connsiteX40" fmla="*/ 1413611 w 2886163"/>
                <a:gd name="connsiteY40" fmla="*/ 1591040 h 2556892"/>
                <a:gd name="connsiteX41" fmla="*/ 1406255 w 2886163"/>
                <a:gd name="connsiteY41" fmla="*/ 1583225 h 2556892"/>
                <a:gd name="connsiteX42" fmla="*/ 1379592 w 2886163"/>
                <a:gd name="connsiteY42" fmla="*/ 1470596 h 2556892"/>
                <a:gd name="connsiteX43" fmla="*/ 1357986 w 2886163"/>
                <a:gd name="connsiteY43" fmla="*/ 1374516 h 2556892"/>
                <a:gd name="connsiteX44" fmla="*/ 1319370 w 2886163"/>
                <a:gd name="connsiteY44" fmla="*/ 1212698 h 2556892"/>
                <a:gd name="connsiteX45" fmla="*/ 1296384 w 2886163"/>
                <a:gd name="connsiteY45" fmla="*/ 1106964 h 2556892"/>
                <a:gd name="connsiteX46" fmla="*/ 1287650 w 2886163"/>
                <a:gd name="connsiteY46" fmla="*/ 1086737 h 2556892"/>
                <a:gd name="connsiteX47" fmla="*/ 1126291 w 2886163"/>
                <a:gd name="connsiteY47" fmla="*/ 1342336 h 2556892"/>
                <a:gd name="connsiteX48" fmla="*/ 961255 w 2886163"/>
                <a:gd name="connsiteY48" fmla="*/ 1506453 h 2556892"/>
                <a:gd name="connsiteX49" fmla="*/ 764959 w 2886163"/>
                <a:gd name="connsiteY49" fmla="*/ 1636091 h 2556892"/>
                <a:gd name="connsiteX50" fmla="*/ 493729 w 2886163"/>
                <a:gd name="connsiteY50" fmla="*/ 1753318 h 2556892"/>
                <a:gd name="connsiteX51" fmla="*/ 271689 w 2886163"/>
                <a:gd name="connsiteY51" fmla="*/ 1791474 h 2556892"/>
                <a:gd name="connsiteX52" fmla="*/ 103895 w 2886163"/>
                <a:gd name="connsiteY52" fmla="*/ 1804345 h 2556892"/>
                <a:gd name="connsiteX53" fmla="*/ 81829 w 2886163"/>
                <a:gd name="connsiteY53" fmla="*/ 1787336 h 2556892"/>
                <a:gd name="connsiteX54" fmla="*/ 76772 w 2886163"/>
                <a:gd name="connsiteY54" fmla="*/ 1783199 h 2556892"/>
                <a:gd name="connsiteX55" fmla="*/ 0 w 2886163"/>
                <a:gd name="connsiteY55" fmla="*/ 1591499 h 2556892"/>
                <a:gd name="connsiteX56" fmla="*/ 47350 w 2886163"/>
                <a:gd name="connsiteY56" fmla="*/ 1572192 h 2556892"/>
                <a:gd name="connsiteX57" fmla="*/ 307087 w 2886163"/>
                <a:gd name="connsiteY57" fmla="*/ 1484387 h 2556892"/>
                <a:gd name="connsiteX58" fmla="*/ 416958 w 2886163"/>
                <a:gd name="connsiteY58" fmla="*/ 1438416 h 2556892"/>
                <a:gd name="connsiteX59" fmla="*/ 575558 w 2886163"/>
                <a:gd name="connsiteY59" fmla="*/ 1349692 h 2556892"/>
                <a:gd name="connsiteX60" fmla="*/ 782428 w 2886163"/>
                <a:gd name="connsiteY60" fmla="*/ 1212698 h 2556892"/>
                <a:gd name="connsiteX61" fmla="*/ 834835 w 2886163"/>
                <a:gd name="connsiteY61" fmla="*/ 1149718 h 2556892"/>
                <a:gd name="connsiteX62" fmla="*/ 1002629 w 2886163"/>
                <a:gd name="connsiteY62" fmla="*/ 829759 h 2556892"/>
                <a:gd name="connsiteX63" fmla="*/ 1144680 w 2886163"/>
                <a:gd name="connsiteY63" fmla="*/ 462450 h 2556892"/>
                <a:gd name="connsiteX64" fmla="*/ 1237082 w 2886163"/>
                <a:gd name="connsiteY64" fmla="*/ 327755 h 2556892"/>
                <a:gd name="connsiteX65" fmla="*/ 1397521 w 2886163"/>
                <a:gd name="connsiteY65" fmla="*/ 243628 h 2556892"/>
                <a:gd name="connsiteX66" fmla="*/ 1537732 w 2886163"/>
                <a:gd name="connsiteY66" fmla="*/ 170074 h 2556892"/>
                <a:gd name="connsiteX67" fmla="*/ 1592898 w 2886163"/>
                <a:gd name="connsiteY67" fmla="*/ 129160 h 2556892"/>
                <a:gd name="connsiteX68" fmla="*/ 1683262 w 2886163"/>
                <a:gd name="connsiteY68" fmla="*/ 35759 h 2556892"/>
                <a:gd name="connsiteX69" fmla="*/ 1777702 w 2886163"/>
                <a:gd name="connsiteY69" fmla="*/ 139274 h 2556892"/>
                <a:gd name="connsiteX70" fmla="*/ 1911938 w 2886163"/>
                <a:gd name="connsiteY70" fmla="*/ 215126 h 2556892"/>
                <a:gd name="connsiteX71" fmla="*/ 1955706 w 2886163"/>
                <a:gd name="connsiteY71" fmla="*/ 233819 h 2556892"/>
                <a:gd name="connsiteX72" fmla="*/ 1966643 w 2886163"/>
                <a:gd name="connsiteY72" fmla="*/ 230756 h 2556892"/>
                <a:gd name="connsiteX73" fmla="*/ 1969287 w 2886163"/>
                <a:gd name="connsiteY73" fmla="*/ 230053 h 2556892"/>
                <a:gd name="connsiteX74" fmla="*/ 2019050 w 2886163"/>
                <a:gd name="connsiteY74" fmla="*/ 186624 h 2556892"/>
                <a:gd name="connsiteX75" fmla="*/ 2082031 w 2886163"/>
                <a:gd name="connsiteY75" fmla="*/ 93762 h 2556892"/>
                <a:gd name="connsiteX76" fmla="*/ 2086941 w 2886163"/>
                <a:gd name="connsiteY76" fmla="*/ 0 h 2556892"/>
                <a:gd name="connsiteX0" fmla="*/ 2501286 w 2886163"/>
                <a:gd name="connsiteY0" fmla="*/ 1100528 h 2556892"/>
                <a:gd name="connsiteX1" fmla="*/ 2492092 w 2886163"/>
                <a:gd name="connsiteY1" fmla="*/ 1180518 h 2556892"/>
                <a:gd name="connsiteX2" fmla="*/ 2464509 w 2886163"/>
                <a:gd name="connsiteY2" fmla="*/ 1293147 h 2556892"/>
                <a:gd name="connsiteX3" fmla="*/ 2452557 w 2886163"/>
                <a:gd name="connsiteY3" fmla="*/ 1314294 h 2556892"/>
                <a:gd name="connsiteX4" fmla="*/ 2453017 w 2886163"/>
                <a:gd name="connsiteY4" fmla="*/ 1317972 h 2556892"/>
                <a:gd name="connsiteX5" fmla="*/ 2452097 w 2886163"/>
                <a:gd name="connsiteY5" fmla="*/ 1334981 h 2556892"/>
                <a:gd name="connsiteX6" fmla="*/ 2486575 w 2886163"/>
                <a:gd name="connsiteY6" fmla="*/ 1298204 h 2556892"/>
                <a:gd name="connsiteX7" fmla="*/ 2518296 w 2886163"/>
                <a:gd name="connsiteY7" fmla="*/ 1266944 h 2556892"/>
                <a:gd name="connsiteX8" fmla="*/ 2526110 w 2886163"/>
                <a:gd name="connsiteY8" fmla="*/ 1243499 h 2556892"/>
                <a:gd name="connsiteX9" fmla="*/ 2505883 w 2886163"/>
                <a:gd name="connsiteY9" fmla="*/ 1129031 h 2556892"/>
                <a:gd name="connsiteX10" fmla="*/ 2501286 w 2886163"/>
                <a:gd name="connsiteY10" fmla="*/ 1100528 h 2556892"/>
                <a:gd name="connsiteX11" fmla="*/ 2086941 w 2886163"/>
                <a:gd name="connsiteY11" fmla="*/ 0 h 2556892"/>
                <a:gd name="connsiteX12" fmla="*/ 2145931 w 2886163"/>
                <a:gd name="connsiteY12" fmla="*/ 92843 h 2556892"/>
                <a:gd name="connsiteX13" fmla="*/ 2145711 w 2886163"/>
                <a:gd name="connsiteY13" fmla="*/ 95772 h 2556892"/>
                <a:gd name="connsiteX14" fmla="*/ 2342226 w 2886163"/>
                <a:gd name="connsiteY14" fmla="*/ 146169 h 2556892"/>
                <a:gd name="connsiteX15" fmla="*/ 2509101 w 2886163"/>
                <a:gd name="connsiteY15" fmla="*/ 214666 h 2556892"/>
                <a:gd name="connsiteX16" fmla="*/ 2625868 w 2886163"/>
                <a:gd name="connsiteY16" fmla="*/ 296494 h 2556892"/>
                <a:gd name="connsiteX17" fmla="*/ 2692066 w 2886163"/>
                <a:gd name="connsiteY17" fmla="*/ 382460 h 2556892"/>
                <a:gd name="connsiteX18" fmla="*/ 2730222 w 2886163"/>
                <a:gd name="connsiteY18" fmla="*/ 459692 h 2556892"/>
                <a:gd name="connsiteX19" fmla="*/ 2761023 w 2886163"/>
                <a:gd name="connsiteY19" fmla="*/ 561747 h 2556892"/>
                <a:gd name="connsiteX20" fmla="*/ 2784008 w 2886163"/>
                <a:gd name="connsiteY20" fmla="*/ 666102 h 2556892"/>
                <a:gd name="connsiteX21" fmla="*/ 2803776 w 2886163"/>
                <a:gd name="connsiteY21" fmla="*/ 779650 h 2556892"/>
                <a:gd name="connsiteX22" fmla="*/ 2822164 w 2886163"/>
                <a:gd name="connsiteY22" fmla="*/ 882626 h 2556892"/>
                <a:gd name="connsiteX23" fmla="*/ 2829060 w 2886163"/>
                <a:gd name="connsiteY23" fmla="*/ 938251 h 2556892"/>
                <a:gd name="connsiteX24" fmla="*/ 2852045 w 2886163"/>
                <a:gd name="connsiteY24" fmla="*/ 1122135 h 2556892"/>
                <a:gd name="connsiteX25" fmla="*/ 2869514 w 2886163"/>
                <a:gd name="connsiteY25" fmla="*/ 1265565 h 2556892"/>
                <a:gd name="connsiteX26" fmla="*/ 2879628 w 2886163"/>
                <a:gd name="connsiteY26" fmla="*/ 1355208 h 2556892"/>
                <a:gd name="connsiteX27" fmla="*/ 2886064 w 2886163"/>
                <a:gd name="connsiteY27" fmla="*/ 1424625 h 2556892"/>
                <a:gd name="connsiteX28" fmla="*/ 2872273 w 2886163"/>
                <a:gd name="connsiteY28" fmla="*/ 1444852 h 2556892"/>
                <a:gd name="connsiteX29" fmla="*/ 2660346 w 2886163"/>
                <a:gd name="connsiteY29" fmla="*/ 1543690 h 2556892"/>
                <a:gd name="connsiteX30" fmla="*/ 2447500 w 2886163"/>
                <a:gd name="connsiteY30" fmla="*/ 1641608 h 2556892"/>
                <a:gd name="connsiteX31" fmla="*/ 2446581 w 2886163"/>
                <a:gd name="connsiteY31" fmla="*/ 1783659 h 2556892"/>
                <a:gd name="connsiteX32" fmla="*/ 2451178 w 2886163"/>
                <a:gd name="connsiteY32" fmla="*/ 2127522 h 2556892"/>
                <a:gd name="connsiteX33" fmla="*/ 2457614 w 2886163"/>
                <a:gd name="connsiteY33" fmla="*/ 2556892 h 2556892"/>
                <a:gd name="connsiteX34" fmla="*/ 1261906 w 2886163"/>
                <a:gd name="connsiteY34" fmla="*/ 2556892 h 2556892"/>
                <a:gd name="connsiteX35" fmla="*/ 1281674 w 2886163"/>
                <a:gd name="connsiteY35" fmla="*/ 2299914 h 2556892"/>
                <a:gd name="connsiteX36" fmla="*/ 1306498 w 2886163"/>
                <a:gd name="connsiteY36" fmla="*/ 2083390 h 2556892"/>
                <a:gd name="connsiteX37" fmla="*/ 1330403 w 2886163"/>
                <a:gd name="connsiteY37" fmla="*/ 1927088 h 2556892"/>
                <a:gd name="connsiteX38" fmla="*/ 1372696 w 2886163"/>
                <a:gd name="connsiteY38" fmla="*/ 1718839 h 2556892"/>
                <a:gd name="connsiteX39" fmla="*/ 1406255 w 2886163"/>
                <a:gd name="connsiteY39" fmla="*/ 1619082 h 2556892"/>
                <a:gd name="connsiteX40" fmla="*/ 1413611 w 2886163"/>
                <a:gd name="connsiteY40" fmla="*/ 1591040 h 2556892"/>
                <a:gd name="connsiteX41" fmla="*/ 1406255 w 2886163"/>
                <a:gd name="connsiteY41" fmla="*/ 1583225 h 2556892"/>
                <a:gd name="connsiteX42" fmla="*/ 1379592 w 2886163"/>
                <a:gd name="connsiteY42" fmla="*/ 1470596 h 2556892"/>
                <a:gd name="connsiteX43" fmla="*/ 1357986 w 2886163"/>
                <a:gd name="connsiteY43" fmla="*/ 1374516 h 2556892"/>
                <a:gd name="connsiteX44" fmla="*/ 1319370 w 2886163"/>
                <a:gd name="connsiteY44" fmla="*/ 1212698 h 2556892"/>
                <a:gd name="connsiteX45" fmla="*/ 1296384 w 2886163"/>
                <a:gd name="connsiteY45" fmla="*/ 1106964 h 2556892"/>
                <a:gd name="connsiteX46" fmla="*/ 1287650 w 2886163"/>
                <a:gd name="connsiteY46" fmla="*/ 1086737 h 2556892"/>
                <a:gd name="connsiteX47" fmla="*/ 1126291 w 2886163"/>
                <a:gd name="connsiteY47" fmla="*/ 1342336 h 2556892"/>
                <a:gd name="connsiteX48" fmla="*/ 961255 w 2886163"/>
                <a:gd name="connsiteY48" fmla="*/ 1506453 h 2556892"/>
                <a:gd name="connsiteX49" fmla="*/ 764959 w 2886163"/>
                <a:gd name="connsiteY49" fmla="*/ 1636091 h 2556892"/>
                <a:gd name="connsiteX50" fmla="*/ 493729 w 2886163"/>
                <a:gd name="connsiteY50" fmla="*/ 1753318 h 2556892"/>
                <a:gd name="connsiteX51" fmla="*/ 271689 w 2886163"/>
                <a:gd name="connsiteY51" fmla="*/ 1791474 h 2556892"/>
                <a:gd name="connsiteX52" fmla="*/ 103895 w 2886163"/>
                <a:gd name="connsiteY52" fmla="*/ 1804345 h 2556892"/>
                <a:gd name="connsiteX53" fmla="*/ 81829 w 2886163"/>
                <a:gd name="connsiteY53" fmla="*/ 1787336 h 2556892"/>
                <a:gd name="connsiteX54" fmla="*/ 0 w 2886163"/>
                <a:gd name="connsiteY54" fmla="*/ 1591499 h 2556892"/>
                <a:gd name="connsiteX55" fmla="*/ 47350 w 2886163"/>
                <a:gd name="connsiteY55" fmla="*/ 1572192 h 2556892"/>
                <a:gd name="connsiteX56" fmla="*/ 307087 w 2886163"/>
                <a:gd name="connsiteY56" fmla="*/ 1484387 h 2556892"/>
                <a:gd name="connsiteX57" fmla="*/ 416958 w 2886163"/>
                <a:gd name="connsiteY57" fmla="*/ 1438416 h 2556892"/>
                <a:gd name="connsiteX58" fmla="*/ 575558 w 2886163"/>
                <a:gd name="connsiteY58" fmla="*/ 1349692 h 2556892"/>
                <a:gd name="connsiteX59" fmla="*/ 782428 w 2886163"/>
                <a:gd name="connsiteY59" fmla="*/ 1212698 h 2556892"/>
                <a:gd name="connsiteX60" fmla="*/ 834835 w 2886163"/>
                <a:gd name="connsiteY60" fmla="*/ 1149718 h 2556892"/>
                <a:gd name="connsiteX61" fmla="*/ 1002629 w 2886163"/>
                <a:gd name="connsiteY61" fmla="*/ 829759 h 2556892"/>
                <a:gd name="connsiteX62" fmla="*/ 1144680 w 2886163"/>
                <a:gd name="connsiteY62" fmla="*/ 462450 h 2556892"/>
                <a:gd name="connsiteX63" fmla="*/ 1237082 w 2886163"/>
                <a:gd name="connsiteY63" fmla="*/ 327755 h 2556892"/>
                <a:gd name="connsiteX64" fmla="*/ 1397521 w 2886163"/>
                <a:gd name="connsiteY64" fmla="*/ 243628 h 2556892"/>
                <a:gd name="connsiteX65" fmla="*/ 1537732 w 2886163"/>
                <a:gd name="connsiteY65" fmla="*/ 170074 h 2556892"/>
                <a:gd name="connsiteX66" fmla="*/ 1592898 w 2886163"/>
                <a:gd name="connsiteY66" fmla="*/ 129160 h 2556892"/>
                <a:gd name="connsiteX67" fmla="*/ 1683262 w 2886163"/>
                <a:gd name="connsiteY67" fmla="*/ 35759 h 2556892"/>
                <a:gd name="connsiteX68" fmla="*/ 1777702 w 2886163"/>
                <a:gd name="connsiteY68" fmla="*/ 139274 h 2556892"/>
                <a:gd name="connsiteX69" fmla="*/ 1911938 w 2886163"/>
                <a:gd name="connsiteY69" fmla="*/ 215126 h 2556892"/>
                <a:gd name="connsiteX70" fmla="*/ 1955706 w 2886163"/>
                <a:gd name="connsiteY70" fmla="*/ 233819 h 2556892"/>
                <a:gd name="connsiteX71" fmla="*/ 1966643 w 2886163"/>
                <a:gd name="connsiteY71" fmla="*/ 230756 h 2556892"/>
                <a:gd name="connsiteX72" fmla="*/ 1969287 w 2886163"/>
                <a:gd name="connsiteY72" fmla="*/ 230053 h 2556892"/>
                <a:gd name="connsiteX73" fmla="*/ 2019050 w 2886163"/>
                <a:gd name="connsiteY73" fmla="*/ 186624 h 2556892"/>
                <a:gd name="connsiteX74" fmla="*/ 2082031 w 2886163"/>
                <a:gd name="connsiteY74" fmla="*/ 93762 h 2556892"/>
                <a:gd name="connsiteX75" fmla="*/ 2086941 w 2886163"/>
                <a:gd name="connsiteY75" fmla="*/ 0 h 2556892"/>
                <a:gd name="connsiteX0" fmla="*/ 2501286 w 2886163"/>
                <a:gd name="connsiteY0" fmla="*/ 1100528 h 2556892"/>
                <a:gd name="connsiteX1" fmla="*/ 2492092 w 2886163"/>
                <a:gd name="connsiteY1" fmla="*/ 1180518 h 2556892"/>
                <a:gd name="connsiteX2" fmla="*/ 2464509 w 2886163"/>
                <a:gd name="connsiteY2" fmla="*/ 1293147 h 2556892"/>
                <a:gd name="connsiteX3" fmla="*/ 2452557 w 2886163"/>
                <a:gd name="connsiteY3" fmla="*/ 1314294 h 2556892"/>
                <a:gd name="connsiteX4" fmla="*/ 2453017 w 2886163"/>
                <a:gd name="connsiteY4" fmla="*/ 1317972 h 2556892"/>
                <a:gd name="connsiteX5" fmla="*/ 2452097 w 2886163"/>
                <a:gd name="connsiteY5" fmla="*/ 1334981 h 2556892"/>
                <a:gd name="connsiteX6" fmla="*/ 2486575 w 2886163"/>
                <a:gd name="connsiteY6" fmla="*/ 1298204 h 2556892"/>
                <a:gd name="connsiteX7" fmla="*/ 2518296 w 2886163"/>
                <a:gd name="connsiteY7" fmla="*/ 1266944 h 2556892"/>
                <a:gd name="connsiteX8" fmla="*/ 2526110 w 2886163"/>
                <a:gd name="connsiteY8" fmla="*/ 1243499 h 2556892"/>
                <a:gd name="connsiteX9" fmla="*/ 2505883 w 2886163"/>
                <a:gd name="connsiteY9" fmla="*/ 1129031 h 2556892"/>
                <a:gd name="connsiteX10" fmla="*/ 2501286 w 2886163"/>
                <a:gd name="connsiteY10" fmla="*/ 1100528 h 2556892"/>
                <a:gd name="connsiteX11" fmla="*/ 2086941 w 2886163"/>
                <a:gd name="connsiteY11" fmla="*/ 0 h 2556892"/>
                <a:gd name="connsiteX12" fmla="*/ 2145931 w 2886163"/>
                <a:gd name="connsiteY12" fmla="*/ 92843 h 2556892"/>
                <a:gd name="connsiteX13" fmla="*/ 2145711 w 2886163"/>
                <a:gd name="connsiteY13" fmla="*/ 95772 h 2556892"/>
                <a:gd name="connsiteX14" fmla="*/ 2342226 w 2886163"/>
                <a:gd name="connsiteY14" fmla="*/ 146169 h 2556892"/>
                <a:gd name="connsiteX15" fmla="*/ 2509101 w 2886163"/>
                <a:gd name="connsiteY15" fmla="*/ 214666 h 2556892"/>
                <a:gd name="connsiteX16" fmla="*/ 2625868 w 2886163"/>
                <a:gd name="connsiteY16" fmla="*/ 296494 h 2556892"/>
                <a:gd name="connsiteX17" fmla="*/ 2692066 w 2886163"/>
                <a:gd name="connsiteY17" fmla="*/ 382460 h 2556892"/>
                <a:gd name="connsiteX18" fmla="*/ 2730222 w 2886163"/>
                <a:gd name="connsiteY18" fmla="*/ 459692 h 2556892"/>
                <a:gd name="connsiteX19" fmla="*/ 2761023 w 2886163"/>
                <a:gd name="connsiteY19" fmla="*/ 561747 h 2556892"/>
                <a:gd name="connsiteX20" fmla="*/ 2784008 w 2886163"/>
                <a:gd name="connsiteY20" fmla="*/ 666102 h 2556892"/>
                <a:gd name="connsiteX21" fmla="*/ 2803776 w 2886163"/>
                <a:gd name="connsiteY21" fmla="*/ 779650 h 2556892"/>
                <a:gd name="connsiteX22" fmla="*/ 2822164 w 2886163"/>
                <a:gd name="connsiteY22" fmla="*/ 882626 h 2556892"/>
                <a:gd name="connsiteX23" fmla="*/ 2829060 w 2886163"/>
                <a:gd name="connsiteY23" fmla="*/ 938251 h 2556892"/>
                <a:gd name="connsiteX24" fmla="*/ 2852045 w 2886163"/>
                <a:gd name="connsiteY24" fmla="*/ 1122135 h 2556892"/>
                <a:gd name="connsiteX25" fmla="*/ 2869514 w 2886163"/>
                <a:gd name="connsiteY25" fmla="*/ 1265565 h 2556892"/>
                <a:gd name="connsiteX26" fmla="*/ 2879628 w 2886163"/>
                <a:gd name="connsiteY26" fmla="*/ 1355208 h 2556892"/>
                <a:gd name="connsiteX27" fmla="*/ 2886064 w 2886163"/>
                <a:gd name="connsiteY27" fmla="*/ 1424625 h 2556892"/>
                <a:gd name="connsiteX28" fmla="*/ 2872273 w 2886163"/>
                <a:gd name="connsiteY28" fmla="*/ 1444852 h 2556892"/>
                <a:gd name="connsiteX29" fmla="*/ 2660346 w 2886163"/>
                <a:gd name="connsiteY29" fmla="*/ 1543690 h 2556892"/>
                <a:gd name="connsiteX30" fmla="*/ 2447500 w 2886163"/>
                <a:gd name="connsiteY30" fmla="*/ 1641608 h 2556892"/>
                <a:gd name="connsiteX31" fmla="*/ 2446581 w 2886163"/>
                <a:gd name="connsiteY31" fmla="*/ 1783659 h 2556892"/>
                <a:gd name="connsiteX32" fmla="*/ 2451178 w 2886163"/>
                <a:gd name="connsiteY32" fmla="*/ 2127522 h 2556892"/>
                <a:gd name="connsiteX33" fmla="*/ 2457614 w 2886163"/>
                <a:gd name="connsiteY33" fmla="*/ 2556892 h 2556892"/>
                <a:gd name="connsiteX34" fmla="*/ 1261906 w 2886163"/>
                <a:gd name="connsiteY34" fmla="*/ 2556892 h 2556892"/>
                <a:gd name="connsiteX35" fmla="*/ 1281674 w 2886163"/>
                <a:gd name="connsiteY35" fmla="*/ 2299914 h 2556892"/>
                <a:gd name="connsiteX36" fmla="*/ 1306498 w 2886163"/>
                <a:gd name="connsiteY36" fmla="*/ 2083390 h 2556892"/>
                <a:gd name="connsiteX37" fmla="*/ 1330403 w 2886163"/>
                <a:gd name="connsiteY37" fmla="*/ 1927088 h 2556892"/>
                <a:gd name="connsiteX38" fmla="*/ 1372696 w 2886163"/>
                <a:gd name="connsiteY38" fmla="*/ 1718839 h 2556892"/>
                <a:gd name="connsiteX39" fmla="*/ 1406255 w 2886163"/>
                <a:gd name="connsiteY39" fmla="*/ 1619082 h 2556892"/>
                <a:gd name="connsiteX40" fmla="*/ 1413611 w 2886163"/>
                <a:gd name="connsiteY40" fmla="*/ 1591040 h 2556892"/>
                <a:gd name="connsiteX41" fmla="*/ 1406255 w 2886163"/>
                <a:gd name="connsiteY41" fmla="*/ 1583225 h 2556892"/>
                <a:gd name="connsiteX42" fmla="*/ 1379592 w 2886163"/>
                <a:gd name="connsiteY42" fmla="*/ 1470596 h 2556892"/>
                <a:gd name="connsiteX43" fmla="*/ 1357986 w 2886163"/>
                <a:gd name="connsiteY43" fmla="*/ 1374516 h 2556892"/>
                <a:gd name="connsiteX44" fmla="*/ 1319370 w 2886163"/>
                <a:gd name="connsiteY44" fmla="*/ 1212698 h 2556892"/>
                <a:gd name="connsiteX45" fmla="*/ 1296384 w 2886163"/>
                <a:gd name="connsiteY45" fmla="*/ 1106964 h 2556892"/>
                <a:gd name="connsiteX46" fmla="*/ 1287650 w 2886163"/>
                <a:gd name="connsiteY46" fmla="*/ 1086737 h 2556892"/>
                <a:gd name="connsiteX47" fmla="*/ 1126291 w 2886163"/>
                <a:gd name="connsiteY47" fmla="*/ 1342336 h 2556892"/>
                <a:gd name="connsiteX48" fmla="*/ 961255 w 2886163"/>
                <a:gd name="connsiteY48" fmla="*/ 1506453 h 2556892"/>
                <a:gd name="connsiteX49" fmla="*/ 764959 w 2886163"/>
                <a:gd name="connsiteY49" fmla="*/ 1636091 h 2556892"/>
                <a:gd name="connsiteX50" fmla="*/ 493729 w 2886163"/>
                <a:gd name="connsiteY50" fmla="*/ 1753318 h 2556892"/>
                <a:gd name="connsiteX51" fmla="*/ 271689 w 2886163"/>
                <a:gd name="connsiteY51" fmla="*/ 1791474 h 2556892"/>
                <a:gd name="connsiteX52" fmla="*/ 81829 w 2886163"/>
                <a:gd name="connsiteY52" fmla="*/ 1787336 h 2556892"/>
                <a:gd name="connsiteX53" fmla="*/ 0 w 2886163"/>
                <a:gd name="connsiteY53" fmla="*/ 1591499 h 2556892"/>
                <a:gd name="connsiteX54" fmla="*/ 47350 w 2886163"/>
                <a:gd name="connsiteY54" fmla="*/ 1572192 h 2556892"/>
                <a:gd name="connsiteX55" fmla="*/ 307087 w 2886163"/>
                <a:gd name="connsiteY55" fmla="*/ 1484387 h 2556892"/>
                <a:gd name="connsiteX56" fmla="*/ 416958 w 2886163"/>
                <a:gd name="connsiteY56" fmla="*/ 1438416 h 2556892"/>
                <a:gd name="connsiteX57" fmla="*/ 575558 w 2886163"/>
                <a:gd name="connsiteY57" fmla="*/ 1349692 h 2556892"/>
                <a:gd name="connsiteX58" fmla="*/ 782428 w 2886163"/>
                <a:gd name="connsiteY58" fmla="*/ 1212698 h 2556892"/>
                <a:gd name="connsiteX59" fmla="*/ 834835 w 2886163"/>
                <a:gd name="connsiteY59" fmla="*/ 1149718 h 2556892"/>
                <a:gd name="connsiteX60" fmla="*/ 1002629 w 2886163"/>
                <a:gd name="connsiteY60" fmla="*/ 829759 h 2556892"/>
                <a:gd name="connsiteX61" fmla="*/ 1144680 w 2886163"/>
                <a:gd name="connsiteY61" fmla="*/ 462450 h 2556892"/>
                <a:gd name="connsiteX62" fmla="*/ 1237082 w 2886163"/>
                <a:gd name="connsiteY62" fmla="*/ 327755 h 2556892"/>
                <a:gd name="connsiteX63" fmla="*/ 1397521 w 2886163"/>
                <a:gd name="connsiteY63" fmla="*/ 243628 h 2556892"/>
                <a:gd name="connsiteX64" fmla="*/ 1537732 w 2886163"/>
                <a:gd name="connsiteY64" fmla="*/ 170074 h 2556892"/>
                <a:gd name="connsiteX65" fmla="*/ 1592898 w 2886163"/>
                <a:gd name="connsiteY65" fmla="*/ 129160 h 2556892"/>
                <a:gd name="connsiteX66" fmla="*/ 1683262 w 2886163"/>
                <a:gd name="connsiteY66" fmla="*/ 35759 h 2556892"/>
                <a:gd name="connsiteX67" fmla="*/ 1777702 w 2886163"/>
                <a:gd name="connsiteY67" fmla="*/ 139274 h 2556892"/>
                <a:gd name="connsiteX68" fmla="*/ 1911938 w 2886163"/>
                <a:gd name="connsiteY68" fmla="*/ 215126 h 2556892"/>
                <a:gd name="connsiteX69" fmla="*/ 1955706 w 2886163"/>
                <a:gd name="connsiteY69" fmla="*/ 233819 h 2556892"/>
                <a:gd name="connsiteX70" fmla="*/ 1966643 w 2886163"/>
                <a:gd name="connsiteY70" fmla="*/ 230756 h 2556892"/>
                <a:gd name="connsiteX71" fmla="*/ 1969287 w 2886163"/>
                <a:gd name="connsiteY71" fmla="*/ 230053 h 2556892"/>
                <a:gd name="connsiteX72" fmla="*/ 2019050 w 2886163"/>
                <a:gd name="connsiteY72" fmla="*/ 186624 h 2556892"/>
                <a:gd name="connsiteX73" fmla="*/ 2082031 w 2886163"/>
                <a:gd name="connsiteY73" fmla="*/ 93762 h 2556892"/>
                <a:gd name="connsiteX74" fmla="*/ 2086941 w 2886163"/>
                <a:gd name="connsiteY74" fmla="*/ 0 h 2556892"/>
                <a:gd name="connsiteX0" fmla="*/ 2501286 w 2886163"/>
                <a:gd name="connsiteY0" fmla="*/ 1100528 h 2556892"/>
                <a:gd name="connsiteX1" fmla="*/ 2492092 w 2886163"/>
                <a:gd name="connsiteY1" fmla="*/ 1180518 h 2556892"/>
                <a:gd name="connsiteX2" fmla="*/ 2464509 w 2886163"/>
                <a:gd name="connsiteY2" fmla="*/ 1293147 h 2556892"/>
                <a:gd name="connsiteX3" fmla="*/ 2452557 w 2886163"/>
                <a:gd name="connsiteY3" fmla="*/ 1314294 h 2556892"/>
                <a:gd name="connsiteX4" fmla="*/ 2453017 w 2886163"/>
                <a:gd name="connsiteY4" fmla="*/ 1317972 h 2556892"/>
                <a:gd name="connsiteX5" fmla="*/ 2452097 w 2886163"/>
                <a:gd name="connsiteY5" fmla="*/ 1334981 h 2556892"/>
                <a:gd name="connsiteX6" fmla="*/ 2486575 w 2886163"/>
                <a:gd name="connsiteY6" fmla="*/ 1298204 h 2556892"/>
                <a:gd name="connsiteX7" fmla="*/ 2518296 w 2886163"/>
                <a:gd name="connsiteY7" fmla="*/ 1266944 h 2556892"/>
                <a:gd name="connsiteX8" fmla="*/ 2526110 w 2886163"/>
                <a:gd name="connsiteY8" fmla="*/ 1243499 h 2556892"/>
                <a:gd name="connsiteX9" fmla="*/ 2505883 w 2886163"/>
                <a:gd name="connsiteY9" fmla="*/ 1129031 h 2556892"/>
                <a:gd name="connsiteX10" fmla="*/ 2501286 w 2886163"/>
                <a:gd name="connsiteY10" fmla="*/ 1100528 h 2556892"/>
                <a:gd name="connsiteX11" fmla="*/ 2086941 w 2886163"/>
                <a:gd name="connsiteY11" fmla="*/ 0 h 2556892"/>
                <a:gd name="connsiteX12" fmla="*/ 2145931 w 2886163"/>
                <a:gd name="connsiteY12" fmla="*/ 92843 h 2556892"/>
                <a:gd name="connsiteX13" fmla="*/ 2145711 w 2886163"/>
                <a:gd name="connsiteY13" fmla="*/ 95772 h 2556892"/>
                <a:gd name="connsiteX14" fmla="*/ 2342226 w 2886163"/>
                <a:gd name="connsiteY14" fmla="*/ 146169 h 2556892"/>
                <a:gd name="connsiteX15" fmla="*/ 2509101 w 2886163"/>
                <a:gd name="connsiteY15" fmla="*/ 214666 h 2556892"/>
                <a:gd name="connsiteX16" fmla="*/ 2625868 w 2886163"/>
                <a:gd name="connsiteY16" fmla="*/ 296494 h 2556892"/>
                <a:gd name="connsiteX17" fmla="*/ 2692066 w 2886163"/>
                <a:gd name="connsiteY17" fmla="*/ 382460 h 2556892"/>
                <a:gd name="connsiteX18" fmla="*/ 2730222 w 2886163"/>
                <a:gd name="connsiteY18" fmla="*/ 459692 h 2556892"/>
                <a:gd name="connsiteX19" fmla="*/ 2761023 w 2886163"/>
                <a:gd name="connsiteY19" fmla="*/ 561747 h 2556892"/>
                <a:gd name="connsiteX20" fmla="*/ 2784008 w 2886163"/>
                <a:gd name="connsiteY20" fmla="*/ 666102 h 2556892"/>
                <a:gd name="connsiteX21" fmla="*/ 2803776 w 2886163"/>
                <a:gd name="connsiteY21" fmla="*/ 779650 h 2556892"/>
                <a:gd name="connsiteX22" fmla="*/ 2822164 w 2886163"/>
                <a:gd name="connsiteY22" fmla="*/ 882626 h 2556892"/>
                <a:gd name="connsiteX23" fmla="*/ 2829060 w 2886163"/>
                <a:gd name="connsiteY23" fmla="*/ 938251 h 2556892"/>
                <a:gd name="connsiteX24" fmla="*/ 2852045 w 2886163"/>
                <a:gd name="connsiteY24" fmla="*/ 1122135 h 2556892"/>
                <a:gd name="connsiteX25" fmla="*/ 2869514 w 2886163"/>
                <a:gd name="connsiteY25" fmla="*/ 1265565 h 2556892"/>
                <a:gd name="connsiteX26" fmla="*/ 2879628 w 2886163"/>
                <a:gd name="connsiteY26" fmla="*/ 1355208 h 2556892"/>
                <a:gd name="connsiteX27" fmla="*/ 2886064 w 2886163"/>
                <a:gd name="connsiteY27" fmla="*/ 1424625 h 2556892"/>
                <a:gd name="connsiteX28" fmla="*/ 2872273 w 2886163"/>
                <a:gd name="connsiteY28" fmla="*/ 1444852 h 2556892"/>
                <a:gd name="connsiteX29" fmla="*/ 2660346 w 2886163"/>
                <a:gd name="connsiteY29" fmla="*/ 1543690 h 2556892"/>
                <a:gd name="connsiteX30" fmla="*/ 2447500 w 2886163"/>
                <a:gd name="connsiteY30" fmla="*/ 1641608 h 2556892"/>
                <a:gd name="connsiteX31" fmla="*/ 2446581 w 2886163"/>
                <a:gd name="connsiteY31" fmla="*/ 1783659 h 2556892"/>
                <a:gd name="connsiteX32" fmla="*/ 2451178 w 2886163"/>
                <a:gd name="connsiteY32" fmla="*/ 2127522 h 2556892"/>
                <a:gd name="connsiteX33" fmla="*/ 2457614 w 2886163"/>
                <a:gd name="connsiteY33" fmla="*/ 2556892 h 2556892"/>
                <a:gd name="connsiteX34" fmla="*/ 1261906 w 2886163"/>
                <a:gd name="connsiteY34" fmla="*/ 2556892 h 2556892"/>
                <a:gd name="connsiteX35" fmla="*/ 1281674 w 2886163"/>
                <a:gd name="connsiteY35" fmla="*/ 2299914 h 2556892"/>
                <a:gd name="connsiteX36" fmla="*/ 1306498 w 2886163"/>
                <a:gd name="connsiteY36" fmla="*/ 2083390 h 2556892"/>
                <a:gd name="connsiteX37" fmla="*/ 1330403 w 2886163"/>
                <a:gd name="connsiteY37" fmla="*/ 1927088 h 2556892"/>
                <a:gd name="connsiteX38" fmla="*/ 1372696 w 2886163"/>
                <a:gd name="connsiteY38" fmla="*/ 1718839 h 2556892"/>
                <a:gd name="connsiteX39" fmla="*/ 1406255 w 2886163"/>
                <a:gd name="connsiteY39" fmla="*/ 1619082 h 2556892"/>
                <a:gd name="connsiteX40" fmla="*/ 1413611 w 2886163"/>
                <a:gd name="connsiteY40" fmla="*/ 1591040 h 2556892"/>
                <a:gd name="connsiteX41" fmla="*/ 1406255 w 2886163"/>
                <a:gd name="connsiteY41" fmla="*/ 1583225 h 2556892"/>
                <a:gd name="connsiteX42" fmla="*/ 1379592 w 2886163"/>
                <a:gd name="connsiteY42" fmla="*/ 1470596 h 2556892"/>
                <a:gd name="connsiteX43" fmla="*/ 1357986 w 2886163"/>
                <a:gd name="connsiteY43" fmla="*/ 1374516 h 2556892"/>
                <a:gd name="connsiteX44" fmla="*/ 1319370 w 2886163"/>
                <a:gd name="connsiteY44" fmla="*/ 1212698 h 2556892"/>
                <a:gd name="connsiteX45" fmla="*/ 1296384 w 2886163"/>
                <a:gd name="connsiteY45" fmla="*/ 1106964 h 2556892"/>
                <a:gd name="connsiteX46" fmla="*/ 1287650 w 2886163"/>
                <a:gd name="connsiteY46" fmla="*/ 1086737 h 2556892"/>
                <a:gd name="connsiteX47" fmla="*/ 1126291 w 2886163"/>
                <a:gd name="connsiteY47" fmla="*/ 1342336 h 2556892"/>
                <a:gd name="connsiteX48" fmla="*/ 961255 w 2886163"/>
                <a:gd name="connsiteY48" fmla="*/ 1506453 h 2556892"/>
                <a:gd name="connsiteX49" fmla="*/ 764959 w 2886163"/>
                <a:gd name="connsiteY49" fmla="*/ 1636091 h 2556892"/>
                <a:gd name="connsiteX50" fmla="*/ 493729 w 2886163"/>
                <a:gd name="connsiteY50" fmla="*/ 1753318 h 2556892"/>
                <a:gd name="connsiteX51" fmla="*/ 271689 w 2886163"/>
                <a:gd name="connsiteY51" fmla="*/ 1791474 h 2556892"/>
                <a:gd name="connsiteX52" fmla="*/ 81829 w 2886163"/>
                <a:gd name="connsiteY52" fmla="*/ 1787336 h 2556892"/>
                <a:gd name="connsiteX53" fmla="*/ 0 w 2886163"/>
                <a:gd name="connsiteY53" fmla="*/ 1591499 h 2556892"/>
                <a:gd name="connsiteX54" fmla="*/ 47350 w 2886163"/>
                <a:gd name="connsiteY54" fmla="*/ 1572192 h 2556892"/>
                <a:gd name="connsiteX55" fmla="*/ 307087 w 2886163"/>
                <a:gd name="connsiteY55" fmla="*/ 1484387 h 2556892"/>
                <a:gd name="connsiteX56" fmla="*/ 416958 w 2886163"/>
                <a:gd name="connsiteY56" fmla="*/ 1438416 h 2556892"/>
                <a:gd name="connsiteX57" fmla="*/ 575558 w 2886163"/>
                <a:gd name="connsiteY57" fmla="*/ 1349692 h 2556892"/>
                <a:gd name="connsiteX58" fmla="*/ 782428 w 2886163"/>
                <a:gd name="connsiteY58" fmla="*/ 1212698 h 2556892"/>
                <a:gd name="connsiteX59" fmla="*/ 834835 w 2886163"/>
                <a:gd name="connsiteY59" fmla="*/ 1149718 h 2556892"/>
                <a:gd name="connsiteX60" fmla="*/ 1002629 w 2886163"/>
                <a:gd name="connsiteY60" fmla="*/ 829759 h 2556892"/>
                <a:gd name="connsiteX61" fmla="*/ 1144680 w 2886163"/>
                <a:gd name="connsiteY61" fmla="*/ 462450 h 2556892"/>
                <a:gd name="connsiteX62" fmla="*/ 1237082 w 2886163"/>
                <a:gd name="connsiteY62" fmla="*/ 327755 h 2556892"/>
                <a:gd name="connsiteX63" fmla="*/ 1397521 w 2886163"/>
                <a:gd name="connsiteY63" fmla="*/ 243628 h 2556892"/>
                <a:gd name="connsiteX64" fmla="*/ 1537732 w 2886163"/>
                <a:gd name="connsiteY64" fmla="*/ 170074 h 2556892"/>
                <a:gd name="connsiteX65" fmla="*/ 1592898 w 2886163"/>
                <a:gd name="connsiteY65" fmla="*/ 129160 h 2556892"/>
                <a:gd name="connsiteX66" fmla="*/ 1683262 w 2886163"/>
                <a:gd name="connsiteY66" fmla="*/ 35759 h 2556892"/>
                <a:gd name="connsiteX67" fmla="*/ 1777702 w 2886163"/>
                <a:gd name="connsiteY67" fmla="*/ 139274 h 2556892"/>
                <a:gd name="connsiteX68" fmla="*/ 1911938 w 2886163"/>
                <a:gd name="connsiteY68" fmla="*/ 215126 h 2556892"/>
                <a:gd name="connsiteX69" fmla="*/ 1955706 w 2886163"/>
                <a:gd name="connsiteY69" fmla="*/ 233819 h 2556892"/>
                <a:gd name="connsiteX70" fmla="*/ 1966643 w 2886163"/>
                <a:gd name="connsiteY70" fmla="*/ 230756 h 2556892"/>
                <a:gd name="connsiteX71" fmla="*/ 1969287 w 2886163"/>
                <a:gd name="connsiteY71" fmla="*/ 230053 h 2556892"/>
                <a:gd name="connsiteX72" fmla="*/ 2019050 w 2886163"/>
                <a:gd name="connsiteY72" fmla="*/ 186624 h 2556892"/>
                <a:gd name="connsiteX73" fmla="*/ 2082031 w 2886163"/>
                <a:gd name="connsiteY73" fmla="*/ 93762 h 2556892"/>
                <a:gd name="connsiteX74" fmla="*/ 2086941 w 2886163"/>
                <a:gd name="connsiteY74" fmla="*/ 0 h 2556892"/>
                <a:gd name="connsiteX0" fmla="*/ 2501286 w 2886163"/>
                <a:gd name="connsiteY0" fmla="*/ 1100528 h 2556892"/>
                <a:gd name="connsiteX1" fmla="*/ 2492092 w 2886163"/>
                <a:gd name="connsiteY1" fmla="*/ 1180518 h 2556892"/>
                <a:gd name="connsiteX2" fmla="*/ 2464509 w 2886163"/>
                <a:gd name="connsiteY2" fmla="*/ 1293147 h 2556892"/>
                <a:gd name="connsiteX3" fmla="*/ 2452557 w 2886163"/>
                <a:gd name="connsiteY3" fmla="*/ 1314294 h 2556892"/>
                <a:gd name="connsiteX4" fmla="*/ 2453017 w 2886163"/>
                <a:gd name="connsiteY4" fmla="*/ 1317972 h 2556892"/>
                <a:gd name="connsiteX5" fmla="*/ 2452097 w 2886163"/>
                <a:gd name="connsiteY5" fmla="*/ 1334981 h 2556892"/>
                <a:gd name="connsiteX6" fmla="*/ 2486575 w 2886163"/>
                <a:gd name="connsiteY6" fmla="*/ 1298204 h 2556892"/>
                <a:gd name="connsiteX7" fmla="*/ 2518296 w 2886163"/>
                <a:gd name="connsiteY7" fmla="*/ 1266944 h 2556892"/>
                <a:gd name="connsiteX8" fmla="*/ 2526110 w 2886163"/>
                <a:gd name="connsiteY8" fmla="*/ 1243499 h 2556892"/>
                <a:gd name="connsiteX9" fmla="*/ 2505883 w 2886163"/>
                <a:gd name="connsiteY9" fmla="*/ 1129031 h 2556892"/>
                <a:gd name="connsiteX10" fmla="*/ 2501286 w 2886163"/>
                <a:gd name="connsiteY10" fmla="*/ 1100528 h 2556892"/>
                <a:gd name="connsiteX11" fmla="*/ 2086941 w 2886163"/>
                <a:gd name="connsiteY11" fmla="*/ 0 h 2556892"/>
                <a:gd name="connsiteX12" fmla="*/ 2145931 w 2886163"/>
                <a:gd name="connsiteY12" fmla="*/ 92843 h 2556892"/>
                <a:gd name="connsiteX13" fmla="*/ 2145711 w 2886163"/>
                <a:gd name="connsiteY13" fmla="*/ 95772 h 2556892"/>
                <a:gd name="connsiteX14" fmla="*/ 2342226 w 2886163"/>
                <a:gd name="connsiteY14" fmla="*/ 146169 h 2556892"/>
                <a:gd name="connsiteX15" fmla="*/ 2509101 w 2886163"/>
                <a:gd name="connsiteY15" fmla="*/ 214666 h 2556892"/>
                <a:gd name="connsiteX16" fmla="*/ 2625868 w 2886163"/>
                <a:gd name="connsiteY16" fmla="*/ 296494 h 2556892"/>
                <a:gd name="connsiteX17" fmla="*/ 2692066 w 2886163"/>
                <a:gd name="connsiteY17" fmla="*/ 382460 h 2556892"/>
                <a:gd name="connsiteX18" fmla="*/ 2730222 w 2886163"/>
                <a:gd name="connsiteY18" fmla="*/ 459692 h 2556892"/>
                <a:gd name="connsiteX19" fmla="*/ 2761023 w 2886163"/>
                <a:gd name="connsiteY19" fmla="*/ 561747 h 2556892"/>
                <a:gd name="connsiteX20" fmla="*/ 2784008 w 2886163"/>
                <a:gd name="connsiteY20" fmla="*/ 666102 h 2556892"/>
                <a:gd name="connsiteX21" fmla="*/ 2803776 w 2886163"/>
                <a:gd name="connsiteY21" fmla="*/ 779650 h 2556892"/>
                <a:gd name="connsiteX22" fmla="*/ 2822164 w 2886163"/>
                <a:gd name="connsiteY22" fmla="*/ 882626 h 2556892"/>
                <a:gd name="connsiteX23" fmla="*/ 2829060 w 2886163"/>
                <a:gd name="connsiteY23" fmla="*/ 938251 h 2556892"/>
                <a:gd name="connsiteX24" fmla="*/ 2852045 w 2886163"/>
                <a:gd name="connsiteY24" fmla="*/ 1122135 h 2556892"/>
                <a:gd name="connsiteX25" fmla="*/ 2869514 w 2886163"/>
                <a:gd name="connsiteY25" fmla="*/ 1265565 h 2556892"/>
                <a:gd name="connsiteX26" fmla="*/ 2879628 w 2886163"/>
                <a:gd name="connsiteY26" fmla="*/ 1355208 h 2556892"/>
                <a:gd name="connsiteX27" fmla="*/ 2886064 w 2886163"/>
                <a:gd name="connsiteY27" fmla="*/ 1424625 h 2556892"/>
                <a:gd name="connsiteX28" fmla="*/ 2872273 w 2886163"/>
                <a:gd name="connsiteY28" fmla="*/ 1444852 h 2556892"/>
                <a:gd name="connsiteX29" fmla="*/ 2660346 w 2886163"/>
                <a:gd name="connsiteY29" fmla="*/ 1543690 h 2556892"/>
                <a:gd name="connsiteX30" fmla="*/ 2447500 w 2886163"/>
                <a:gd name="connsiteY30" fmla="*/ 1641608 h 2556892"/>
                <a:gd name="connsiteX31" fmla="*/ 2446581 w 2886163"/>
                <a:gd name="connsiteY31" fmla="*/ 1783659 h 2556892"/>
                <a:gd name="connsiteX32" fmla="*/ 2451178 w 2886163"/>
                <a:gd name="connsiteY32" fmla="*/ 2127522 h 2556892"/>
                <a:gd name="connsiteX33" fmla="*/ 2457614 w 2886163"/>
                <a:gd name="connsiteY33" fmla="*/ 2556892 h 2556892"/>
                <a:gd name="connsiteX34" fmla="*/ 1261906 w 2886163"/>
                <a:gd name="connsiteY34" fmla="*/ 2556892 h 2556892"/>
                <a:gd name="connsiteX35" fmla="*/ 1281674 w 2886163"/>
                <a:gd name="connsiteY35" fmla="*/ 2299914 h 2556892"/>
                <a:gd name="connsiteX36" fmla="*/ 1306498 w 2886163"/>
                <a:gd name="connsiteY36" fmla="*/ 2083390 h 2556892"/>
                <a:gd name="connsiteX37" fmla="*/ 1330403 w 2886163"/>
                <a:gd name="connsiteY37" fmla="*/ 1927088 h 2556892"/>
                <a:gd name="connsiteX38" fmla="*/ 1372696 w 2886163"/>
                <a:gd name="connsiteY38" fmla="*/ 1718839 h 2556892"/>
                <a:gd name="connsiteX39" fmla="*/ 1406255 w 2886163"/>
                <a:gd name="connsiteY39" fmla="*/ 1619082 h 2556892"/>
                <a:gd name="connsiteX40" fmla="*/ 1413611 w 2886163"/>
                <a:gd name="connsiteY40" fmla="*/ 1591040 h 2556892"/>
                <a:gd name="connsiteX41" fmla="*/ 1406255 w 2886163"/>
                <a:gd name="connsiteY41" fmla="*/ 1583225 h 2556892"/>
                <a:gd name="connsiteX42" fmla="*/ 1379592 w 2886163"/>
                <a:gd name="connsiteY42" fmla="*/ 1470596 h 2556892"/>
                <a:gd name="connsiteX43" fmla="*/ 1357986 w 2886163"/>
                <a:gd name="connsiteY43" fmla="*/ 1374516 h 2556892"/>
                <a:gd name="connsiteX44" fmla="*/ 1319370 w 2886163"/>
                <a:gd name="connsiteY44" fmla="*/ 1212698 h 2556892"/>
                <a:gd name="connsiteX45" fmla="*/ 1296384 w 2886163"/>
                <a:gd name="connsiteY45" fmla="*/ 1106964 h 2556892"/>
                <a:gd name="connsiteX46" fmla="*/ 1287650 w 2886163"/>
                <a:gd name="connsiteY46" fmla="*/ 1086737 h 2556892"/>
                <a:gd name="connsiteX47" fmla="*/ 1126291 w 2886163"/>
                <a:gd name="connsiteY47" fmla="*/ 1342336 h 2556892"/>
                <a:gd name="connsiteX48" fmla="*/ 961255 w 2886163"/>
                <a:gd name="connsiteY48" fmla="*/ 1506453 h 2556892"/>
                <a:gd name="connsiteX49" fmla="*/ 764959 w 2886163"/>
                <a:gd name="connsiteY49" fmla="*/ 1636091 h 2556892"/>
                <a:gd name="connsiteX50" fmla="*/ 493729 w 2886163"/>
                <a:gd name="connsiteY50" fmla="*/ 1753318 h 2556892"/>
                <a:gd name="connsiteX51" fmla="*/ 271689 w 2886163"/>
                <a:gd name="connsiteY51" fmla="*/ 1791474 h 2556892"/>
                <a:gd name="connsiteX52" fmla="*/ 81829 w 2886163"/>
                <a:gd name="connsiteY52" fmla="*/ 1787336 h 2556892"/>
                <a:gd name="connsiteX53" fmla="*/ 0 w 2886163"/>
                <a:gd name="connsiteY53" fmla="*/ 1591499 h 2556892"/>
                <a:gd name="connsiteX54" fmla="*/ 47350 w 2886163"/>
                <a:gd name="connsiteY54" fmla="*/ 1572192 h 2556892"/>
                <a:gd name="connsiteX55" fmla="*/ 307087 w 2886163"/>
                <a:gd name="connsiteY55" fmla="*/ 1484387 h 2556892"/>
                <a:gd name="connsiteX56" fmla="*/ 416958 w 2886163"/>
                <a:gd name="connsiteY56" fmla="*/ 1438416 h 2556892"/>
                <a:gd name="connsiteX57" fmla="*/ 575558 w 2886163"/>
                <a:gd name="connsiteY57" fmla="*/ 1349692 h 2556892"/>
                <a:gd name="connsiteX58" fmla="*/ 782428 w 2886163"/>
                <a:gd name="connsiteY58" fmla="*/ 1212698 h 2556892"/>
                <a:gd name="connsiteX59" fmla="*/ 834835 w 2886163"/>
                <a:gd name="connsiteY59" fmla="*/ 1149718 h 2556892"/>
                <a:gd name="connsiteX60" fmla="*/ 1002629 w 2886163"/>
                <a:gd name="connsiteY60" fmla="*/ 829759 h 2556892"/>
                <a:gd name="connsiteX61" fmla="*/ 1144680 w 2886163"/>
                <a:gd name="connsiteY61" fmla="*/ 462450 h 2556892"/>
                <a:gd name="connsiteX62" fmla="*/ 1237082 w 2886163"/>
                <a:gd name="connsiteY62" fmla="*/ 327755 h 2556892"/>
                <a:gd name="connsiteX63" fmla="*/ 1397521 w 2886163"/>
                <a:gd name="connsiteY63" fmla="*/ 243628 h 2556892"/>
                <a:gd name="connsiteX64" fmla="*/ 1537732 w 2886163"/>
                <a:gd name="connsiteY64" fmla="*/ 170074 h 2556892"/>
                <a:gd name="connsiteX65" fmla="*/ 1592898 w 2886163"/>
                <a:gd name="connsiteY65" fmla="*/ 129160 h 2556892"/>
                <a:gd name="connsiteX66" fmla="*/ 1683262 w 2886163"/>
                <a:gd name="connsiteY66" fmla="*/ 35759 h 2556892"/>
                <a:gd name="connsiteX67" fmla="*/ 1777702 w 2886163"/>
                <a:gd name="connsiteY67" fmla="*/ 139274 h 2556892"/>
                <a:gd name="connsiteX68" fmla="*/ 1911938 w 2886163"/>
                <a:gd name="connsiteY68" fmla="*/ 215126 h 2556892"/>
                <a:gd name="connsiteX69" fmla="*/ 1955706 w 2886163"/>
                <a:gd name="connsiteY69" fmla="*/ 233819 h 2556892"/>
                <a:gd name="connsiteX70" fmla="*/ 1966643 w 2886163"/>
                <a:gd name="connsiteY70" fmla="*/ 230756 h 2556892"/>
                <a:gd name="connsiteX71" fmla="*/ 1969287 w 2886163"/>
                <a:gd name="connsiteY71" fmla="*/ 230053 h 2556892"/>
                <a:gd name="connsiteX72" fmla="*/ 2019050 w 2886163"/>
                <a:gd name="connsiteY72" fmla="*/ 186624 h 2556892"/>
                <a:gd name="connsiteX73" fmla="*/ 2082031 w 2886163"/>
                <a:gd name="connsiteY73" fmla="*/ 93762 h 2556892"/>
                <a:gd name="connsiteX74" fmla="*/ 2086941 w 2886163"/>
                <a:gd name="connsiteY74" fmla="*/ 0 h 2556892"/>
                <a:gd name="connsiteX0" fmla="*/ 2501286 w 2886163"/>
                <a:gd name="connsiteY0" fmla="*/ 1100528 h 2556892"/>
                <a:gd name="connsiteX1" fmla="*/ 2492092 w 2886163"/>
                <a:gd name="connsiteY1" fmla="*/ 1180518 h 2556892"/>
                <a:gd name="connsiteX2" fmla="*/ 2464509 w 2886163"/>
                <a:gd name="connsiteY2" fmla="*/ 1293147 h 2556892"/>
                <a:gd name="connsiteX3" fmla="*/ 2452557 w 2886163"/>
                <a:gd name="connsiteY3" fmla="*/ 1314294 h 2556892"/>
                <a:gd name="connsiteX4" fmla="*/ 2453017 w 2886163"/>
                <a:gd name="connsiteY4" fmla="*/ 1317972 h 2556892"/>
                <a:gd name="connsiteX5" fmla="*/ 2452097 w 2886163"/>
                <a:gd name="connsiteY5" fmla="*/ 1334981 h 2556892"/>
                <a:gd name="connsiteX6" fmla="*/ 2486575 w 2886163"/>
                <a:gd name="connsiteY6" fmla="*/ 1298204 h 2556892"/>
                <a:gd name="connsiteX7" fmla="*/ 2518296 w 2886163"/>
                <a:gd name="connsiteY7" fmla="*/ 1266944 h 2556892"/>
                <a:gd name="connsiteX8" fmla="*/ 2526110 w 2886163"/>
                <a:gd name="connsiteY8" fmla="*/ 1243499 h 2556892"/>
                <a:gd name="connsiteX9" fmla="*/ 2505883 w 2886163"/>
                <a:gd name="connsiteY9" fmla="*/ 1129031 h 2556892"/>
                <a:gd name="connsiteX10" fmla="*/ 2501286 w 2886163"/>
                <a:gd name="connsiteY10" fmla="*/ 1100528 h 2556892"/>
                <a:gd name="connsiteX11" fmla="*/ 2086941 w 2886163"/>
                <a:gd name="connsiteY11" fmla="*/ 0 h 2556892"/>
                <a:gd name="connsiteX12" fmla="*/ 2145931 w 2886163"/>
                <a:gd name="connsiteY12" fmla="*/ 92843 h 2556892"/>
                <a:gd name="connsiteX13" fmla="*/ 2145711 w 2886163"/>
                <a:gd name="connsiteY13" fmla="*/ 95772 h 2556892"/>
                <a:gd name="connsiteX14" fmla="*/ 2342226 w 2886163"/>
                <a:gd name="connsiteY14" fmla="*/ 146169 h 2556892"/>
                <a:gd name="connsiteX15" fmla="*/ 2509101 w 2886163"/>
                <a:gd name="connsiteY15" fmla="*/ 214666 h 2556892"/>
                <a:gd name="connsiteX16" fmla="*/ 2625868 w 2886163"/>
                <a:gd name="connsiteY16" fmla="*/ 296494 h 2556892"/>
                <a:gd name="connsiteX17" fmla="*/ 2692066 w 2886163"/>
                <a:gd name="connsiteY17" fmla="*/ 382460 h 2556892"/>
                <a:gd name="connsiteX18" fmla="*/ 2730222 w 2886163"/>
                <a:gd name="connsiteY18" fmla="*/ 459692 h 2556892"/>
                <a:gd name="connsiteX19" fmla="*/ 2761023 w 2886163"/>
                <a:gd name="connsiteY19" fmla="*/ 561747 h 2556892"/>
                <a:gd name="connsiteX20" fmla="*/ 2784008 w 2886163"/>
                <a:gd name="connsiteY20" fmla="*/ 666102 h 2556892"/>
                <a:gd name="connsiteX21" fmla="*/ 2803776 w 2886163"/>
                <a:gd name="connsiteY21" fmla="*/ 779650 h 2556892"/>
                <a:gd name="connsiteX22" fmla="*/ 2822164 w 2886163"/>
                <a:gd name="connsiteY22" fmla="*/ 882626 h 2556892"/>
                <a:gd name="connsiteX23" fmla="*/ 2829060 w 2886163"/>
                <a:gd name="connsiteY23" fmla="*/ 938251 h 2556892"/>
                <a:gd name="connsiteX24" fmla="*/ 2852045 w 2886163"/>
                <a:gd name="connsiteY24" fmla="*/ 1122135 h 2556892"/>
                <a:gd name="connsiteX25" fmla="*/ 2869514 w 2886163"/>
                <a:gd name="connsiteY25" fmla="*/ 1265565 h 2556892"/>
                <a:gd name="connsiteX26" fmla="*/ 2879628 w 2886163"/>
                <a:gd name="connsiteY26" fmla="*/ 1355208 h 2556892"/>
                <a:gd name="connsiteX27" fmla="*/ 2886064 w 2886163"/>
                <a:gd name="connsiteY27" fmla="*/ 1424625 h 2556892"/>
                <a:gd name="connsiteX28" fmla="*/ 2872273 w 2886163"/>
                <a:gd name="connsiteY28" fmla="*/ 1444852 h 2556892"/>
                <a:gd name="connsiteX29" fmla="*/ 2660346 w 2886163"/>
                <a:gd name="connsiteY29" fmla="*/ 1543690 h 2556892"/>
                <a:gd name="connsiteX30" fmla="*/ 2447500 w 2886163"/>
                <a:gd name="connsiteY30" fmla="*/ 1641608 h 2556892"/>
                <a:gd name="connsiteX31" fmla="*/ 2446581 w 2886163"/>
                <a:gd name="connsiteY31" fmla="*/ 1783659 h 2556892"/>
                <a:gd name="connsiteX32" fmla="*/ 2451178 w 2886163"/>
                <a:gd name="connsiteY32" fmla="*/ 2127522 h 2556892"/>
                <a:gd name="connsiteX33" fmla="*/ 2457614 w 2886163"/>
                <a:gd name="connsiteY33" fmla="*/ 2556892 h 2556892"/>
                <a:gd name="connsiteX34" fmla="*/ 1261906 w 2886163"/>
                <a:gd name="connsiteY34" fmla="*/ 2556892 h 2556892"/>
                <a:gd name="connsiteX35" fmla="*/ 1281674 w 2886163"/>
                <a:gd name="connsiteY35" fmla="*/ 2299914 h 2556892"/>
                <a:gd name="connsiteX36" fmla="*/ 1306498 w 2886163"/>
                <a:gd name="connsiteY36" fmla="*/ 2083390 h 2556892"/>
                <a:gd name="connsiteX37" fmla="*/ 1330403 w 2886163"/>
                <a:gd name="connsiteY37" fmla="*/ 1927088 h 2556892"/>
                <a:gd name="connsiteX38" fmla="*/ 1372696 w 2886163"/>
                <a:gd name="connsiteY38" fmla="*/ 1718839 h 2556892"/>
                <a:gd name="connsiteX39" fmla="*/ 1406255 w 2886163"/>
                <a:gd name="connsiteY39" fmla="*/ 1619082 h 2556892"/>
                <a:gd name="connsiteX40" fmla="*/ 1413611 w 2886163"/>
                <a:gd name="connsiteY40" fmla="*/ 1591040 h 2556892"/>
                <a:gd name="connsiteX41" fmla="*/ 1379592 w 2886163"/>
                <a:gd name="connsiteY41" fmla="*/ 1470596 h 2556892"/>
                <a:gd name="connsiteX42" fmla="*/ 1357986 w 2886163"/>
                <a:gd name="connsiteY42" fmla="*/ 1374516 h 2556892"/>
                <a:gd name="connsiteX43" fmla="*/ 1319370 w 2886163"/>
                <a:gd name="connsiteY43" fmla="*/ 1212698 h 2556892"/>
                <a:gd name="connsiteX44" fmla="*/ 1296384 w 2886163"/>
                <a:gd name="connsiteY44" fmla="*/ 1106964 h 2556892"/>
                <a:gd name="connsiteX45" fmla="*/ 1287650 w 2886163"/>
                <a:gd name="connsiteY45" fmla="*/ 1086737 h 2556892"/>
                <a:gd name="connsiteX46" fmla="*/ 1126291 w 2886163"/>
                <a:gd name="connsiteY46" fmla="*/ 1342336 h 2556892"/>
                <a:gd name="connsiteX47" fmla="*/ 961255 w 2886163"/>
                <a:gd name="connsiteY47" fmla="*/ 1506453 h 2556892"/>
                <a:gd name="connsiteX48" fmla="*/ 764959 w 2886163"/>
                <a:gd name="connsiteY48" fmla="*/ 1636091 h 2556892"/>
                <a:gd name="connsiteX49" fmla="*/ 493729 w 2886163"/>
                <a:gd name="connsiteY49" fmla="*/ 1753318 h 2556892"/>
                <a:gd name="connsiteX50" fmla="*/ 271689 w 2886163"/>
                <a:gd name="connsiteY50" fmla="*/ 1791474 h 2556892"/>
                <a:gd name="connsiteX51" fmla="*/ 81829 w 2886163"/>
                <a:gd name="connsiteY51" fmla="*/ 1787336 h 2556892"/>
                <a:gd name="connsiteX52" fmla="*/ 0 w 2886163"/>
                <a:gd name="connsiteY52" fmla="*/ 1591499 h 2556892"/>
                <a:gd name="connsiteX53" fmla="*/ 47350 w 2886163"/>
                <a:gd name="connsiteY53" fmla="*/ 1572192 h 2556892"/>
                <a:gd name="connsiteX54" fmla="*/ 307087 w 2886163"/>
                <a:gd name="connsiteY54" fmla="*/ 1484387 h 2556892"/>
                <a:gd name="connsiteX55" fmla="*/ 416958 w 2886163"/>
                <a:gd name="connsiteY55" fmla="*/ 1438416 h 2556892"/>
                <a:gd name="connsiteX56" fmla="*/ 575558 w 2886163"/>
                <a:gd name="connsiteY56" fmla="*/ 1349692 h 2556892"/>
                <a:gd name="connsiteX57" fmla="*/ 782428 w 2886163"/>
                <a:gd name="connsiteY57" fmla="*/ 1212698 h 2556892"/>
                <a:gd name="connsiteX58" fmla="*/ 834835 w 2886163"/>
                <a:gd name="connsiteY58" fmla="*/ 1149718 h 2556892"/>
                <a:gd name="connsiteX59" fmla="*/ 1002629 w 2886163"/>
                <a:gd name="connsiteY59" fmla="*/ 829759 h 2556892"/>
                <a:gd name="connsiteX60" fmla="*/ 1144680 w 2886163"/>
                <a:gd name="connsiteY60" fmla="*/ 462450 h 2556892"/>
                <a:gd name="connsiteX61" fmla="*/ 1237082 w 2886163"/>
                <a:gd name="connsiteY61" fmla="*/ 327755 h 2556892"/>
                <a:gd name="connsiteX62" fmla="*/ 1397521 w 2886163"/>
                <a:gd name="connsiteY62" fmla="*/ 243628 h 2556892"/>
                <a:gd name="connsiteX63" fmla="*/ 1537732 w 2886163"/>
                <a:gd name="connsiteY63" fmla="*/ 170074 h 2556892"/>
                <a:gd name="connsiteX64" fmla="*/ 1592898 w 2886163"/>
                <a:gd name="connsiteY64" fmla="*/ 129160 h 2556892"/>
                <a:gd name="connsiteX65" fmla="*/ 1683262 w 2886163"/>
                <a:gd name="connsiteY65" fmla="*/ 35759 h 2556892"/>
                <a:gd name="connsiteX66" fmla="*/ 1777702 w 2886163"/>
                <a:gd name="connsiteY66" fmla="*/ 139274 h 2556892"/>
                <a:gd name="connsiteX67" fmla="*/ 1911938 w 2886163"/>
                <a:gd name="connsiteY67" fmla="*/ 215126 h 2556892"/>
                <a:gd name="connsiteX68" fmla="*/ 1955706 w 2886163"/>
                <a:gd name="connsiteY68" fmla="*/ 233819 h 2556892"/>
                <a:gd name="connsiteX69" fmla="*/ 1966643 w 2886163"/>
                <a:gd name="connsiteY69" fmla="*/ 230756 h 2556892"/>
                <a:gd name="connsiteX70" fmla="*/ 1969287 w 2886163"/>
                <a:gd name="connsiteY70" fmla="*/ 230053 h 2556892"/>
                <a:gd name="connsiteX71" fmla="*/ 2019050 w 2886163"/>
                <a:gd name="connsiteY71" fmla="*/ 186624 h 2556892"/>
                <a:gd name="connsiteX72" fmla="*/ 2082031 w 2886163"/>
                <a:gd name="connsiteY72" fmla="*/ 93762 h 2556892"/>
                <a:gd name="connsiteX73" fmla="*/ 2086941 w 2886163"/>
                <a:gd name="connsiteY73" fmla="*/ 0 h 2556892"/>
                <a:gd name="connsiteX0" fmla="*/ 2501286 w 2886163"/>
                <a:gd name="connsiteY0" fmla="*/ 1100528 h 2556892"/>
                <a:gd name="connsiteX1" fmla="*/ 2492092 w 2886163"/>
                <a:gd name="connsiteY1" fmla="*/ 1180518 h 2556892"/>
                <a:gd name="connsiteX2" fmla="*/ 2464509 w 2886163"/>
                <a:gd name="connsiteY2" fmla="*/ 1293147 h 2556892"/>
                <a:gd name="connsiteX3" fmla="*/ 2452557 w 2886163"/>
                <a:gd name="connsiteY3" fmla="*/ 1314294 h 2556892"/>
                <a:gd name="connsiteX4" fmla="*/ 2453017 w 2886163"/>
                <a:gd name="connsiteY4" fmla="*/ 1317972 h 2556892"/>
                <a:gd name="connsiteX5" fmla="*/ 2452097 w 2886163"/>
                <a:gd name="connsiteY5" fmla="*/ 1334981 h 2556892"/>
                <a:gd name="connsiteX6" fmla="*/ 2486575 w 2886163"/>
                <a:gd name="connsiteY6" fmla="*/ 1298204 h 2556892"/>
                <a:gd name="connsiteX7" fmla="*/ 2518296 w 2886163"/>
                <a:gd name="connsiteY7" fmla="*/ 1266944 h 2556892"/>
                <a:gd name="connsiteX8" fmla="*/ 2526110 w 2886163"/>
                <a:gd name="connsiteY8" fmla="*/ 1243499 h 2556892"/>
                <a:gd name="connsiteX9" fmla="*/ 2505883 w 2886163"/>
                <a:gd name="connsiteY9" fmla="*/ 1129031 h 2556892"/>
                <a:gd name="connsiteX10" fmla="*/ 2501286 w 2886163"/>
                <a:gd name="connsiteY10" fmla="*/ 1100528 h 2556892"/>
                <a:gd name="connsiteX11" fmla="*/ 2086941 w 2886163"/>
                <a:gd name="connsiteY11" fmla="*/ 0 h 2556892"/>
                <a:gd name="connsiteX12" fmla="*/ 2145931 w 2886163"/>
                <a:gd name="connsiteY12" fmla="*/ 92843 h 2556892"/>
                <a:gd name="connsiteX13" fmla="*/ 2145711 w 2886163"/>
                <a:gd name="connsiteY13" fmla="*/ 95772 h 2556892"/>
                <a:gd name="connsiteX14" fmla="*/ 2342226 w 2886163"/>
                <a:gd name="connsiteY14" fmla="*/ 146169 h 2556892"/>
                <a:gd name="connsiteX15" fmla="*/ 2509101 w 2886163"/>
                <a:gd name="connsiteY15" fmla="*/ 214666 h 2556892"/>
                <a:gd name="connsiteX16" fmla="*/ 2625868 w 2886163"/>
                <a:gd name="connsiteY16" fmla="*/ 296494 h 2556892"/>
                <a:gd name="connsiteX17" fmla="*/ 2692066 w 2886163"/>
                <a:gd name="connsiteY17" fmla="*/ 382460 h 2556892"/>
                <a:gd name="connsiteX18" fmla="*/ 2730222 w 2886163"/>
                <a:gd name="connsiteY18" fmla="*/ 459692 h 2556892"/>
                <a:gd name="connsiteX19" fmla="*/ 2761023 w 2886163"/>
                <a:gd name="connsiteY19" fmla="*/ 561747 h 2556892"/>
                <a:gd name="connsiteX20" fmla="*/ 2784008 w 2886163"/>
                <a:gd name="connsiteY20" fmla="*/ 666102 h 2556892"/>
                <a:gd name="connsiteX21" fmla="*/ 2803776 w 2886163"/>
                <a:gd name="connsiteY21" fmla="*/ 779650 h 2556892"/>
                <a:gd name="connsiteX22" fmla="*/ 2822164 w 2886163"/>
                <a:gd name="connsiteY22" fmla="*/ 882626 h 2556892"/>
                <a:gd name="connsiteX23" fmla="*/ 2829060 w 2886163"/>
                <a:gd name="connsiteY23" fmla="*/ 938251 h 2556892"/>
                <a:gd name="connsiteX24" fmla="*/ 2852045 w 2886163"/>
                <a:gd name="connsiteY24" fmla="*/ 1122135 h 2556892"/>
                <a:gd name="connsiteX25" fmla="*/ 2869514 w 2886163"/>
                <a:gd name="connsiteY25" fmla="*/ 1265565 h 2556892"/>
                <a:gd name="connsiteX26" fmla="*/ 2879628 w 2886163"/>
                <a:gd name="connsiteY26" fmla="*/ 1355208 h 2556892"/>
                <a:gd name="connsiteX27" fmla="*/ 2886064 w 2886163"/>
                <a:gd name="connsiteY27" fmla="*/ 1424625 h 2556892"/>
                <a:gd name="connsiteX28" fmla="*/ 2872273 w 2886163"/>
                <a:gd name="connsiteY28" fmla="*/ 1444852 h 2556892"/>
                <a:gd name="connsiteX29" fmla="*/ 2660346 w 2886163"/>
                <a:gd name="connsiteY29" fmla="*/ 1543690 h 2556892"/>
                <a:gd name="connsiteX30" fmla="*/ 2447500 w 2886163"/>
                <a:gd name="connsiteY30" fmla="*/ 1641608 h 2556892"/>
                <a:gd name="connsiteX31" fmla="*/ 2446581 w 2886163"/>
                <a:gd name="connsiteY31" fmla="*/ 1783659 h 2556892"/>
                <a:gd name="connsiteX32" fmla="*/ 2451178 w 2886163"/>
                <a:gd name="connsiteY32" fmla="*/ 2127522 h 2556892"/>
                <a:gd name="connsiteX33" fmla="*/ 2457614 w 2886163"/>
                <a:gd name="connsiteY33" fmla="*/ 2556892 h 2556892"/>
                <a:gd name="connsiteX34" fmla="*/ 1261906 w 2886163"/>
                <a:gd name="connsiteY34" fmla="*/ 2556892 h 2556892"/>
                <a:gd name="connsiteX35" fmla="*/ 1281674 w 2886163"/>
                <a:gd name="connsiteY35" fmla="*/ 2299914 h 2556892"/>
                <a:gd name="connsiteX36" fmla="*/ 1306498 w 2886163"/>
                <a:gd name="connsiteY36" fmla="*/ 2083390 h 2556892"/>
                <a:gd name="connsiteX37" fmla="*/ 1330403 w 2886163"/>
                <a:gd name="connsiteY37" fmla="*/ 1927088 h 2556892"/>
                <a:gd name="connsiteX38" fmla="*/ 1372696 w 2886163"/>
                <a:gd name="connsiteY38" fmla="*/ 1718839 h 2556892"/>
                <a:gd name="connsiteX39" fmla="*/ 1406255 w 2886163"/>
                <a:gd name="connsiteY39" fmla="*/ 1619082 h 2556892"/>
                <a:gd name="connsiteX40" fmla="*/ 1413611 w 2886163"/>
                <a:gd name="connsiteY40" fmla="*/ 1591040 h 2556892"/>
                <a:gd name="connsiteX41" fmla="*/ 1357986 w 2886163"/>
                <a:gd name="connsiteY41" fmla="*/ 1374516 h 2556892"/>
                <a:gd name="connsiteX42" fmla="*/ 1319370 w 2886163"/>
                <a:gd name="connsiteY42" fmla="*/ 1212698 h 2556892"/>
                <a:gd name="connsiteX43" fmla="*/ 1296384 w 2886163"/>
                <a:gd name="connsiteY43" fmla="*/ 1106964 h 2556892"/>
                <a:gd name="connsiteX44" fmla="*/ 1287650 w 2886163"/>
                <a:gd name="connsiteY44" fmla="*/ 1086737 h 2556892"/>
                <a:gd name="connsiteX45" fmla="*/ 1126291 w 2886163"/>
                <a:gd name="connsiteY45" fmla="*/ 1342336 h 2556892"/>
                <a:gd name="connsiteX46" fmla="*/ 961255 w 2886163"/>
                <a:gd name="connsiteY46" fmla="*/ 1506453 h 2556892"/>
                <a:gd name="connsiteX47" fmla="*/ 764959 w 2886163"/>
                <a:gd name="connsiteY47" fmla="*/ 1636091 h 2556892"/>
                <a:gd name="connsiteX48" fmla="*/ 493729 w 2886163"/>
                <a:gd name="connsiteY48" fmla="*/ 1753318 h 2556892"/>
                <a:gd name="connsiteX49" fmla="*/ 271689 w 2886163"/>
                <a:gd name="connsiteY49" fmla="*/ 1791474 h 2556892"/>
                <a:gd name="connsiteX50" fmla="*/ 81829 w 2886163"/>
                <a:gd name="connsiteY50" fmla="*/ 1787336 h 2556892"/>
                <a:gd name="connsiteX51" fmla="*/ 0 w 2886163"/>
                <a:gd name="connsiteY51" fmla="*/ 1591499 h 2556892"/>
                <a:gd name="connsiteX52" fmla="*/ 47350 w 2886163"/>
                <a:gd name="connsiteY52" fmla="*/ 1572192 h 2556892"/>
                <a:gd name="connsiteX53" fmla="*/ 307087 w 2886163"/>
                <a:gd name="connsiteY53" fmla="*/ 1484387 h 2556892"/>
                <a:gd name="connsiteX54" fmla="*/ 416958 w 2886163"/>
                <a:gd name="connsiteY54" fmla="*/ 1438416 h 2556892"/>
                <a:gd name="connsiteX55" fmla="*/ 575558 w 2886163"/>
                <a:gd name="connsiteY55" fmla="*/ 1349692 h 2556892"/>
                <a:gd name="connsiteX56" fmla="*/ 782428 w 2886163"/>
                <a:gd name="connsiteY56" fmla="*/ 1212698 h 2556892"/>
                <a:gd name="connsiteX57" fmla="*/ 834835 w 2886163"/>
                <a:gd name="connsiteY57" fmla="*/ 1149718 h 2556892"/>
                <a:gd name="connsiteX58" fmla="*/ 1002629 w 2886163"/>
                <a:gd name="connsiteY58" fmla="*/ 829759 h 2556892"/>
                <a:gd name="connsiteX59" fmla="*/ 1144680 w 2886163"/>
                <a:gd name="connsiteY59" fmla="*/ 462450 h 2556892"/>
                <a:gd name="connsiteX60" fmla="*/ 1237082 w 2886163"/>
                <a:gd name="connsiteY60" fmla="*/ 327755 h 2556892"/>
                <a:gd name="connsiteX61" fmla="*/ 1397521 w 2886163"/>
                <a:gd name="connsiteY61" fmla="*/ 243628 h 2556892"/>
                <a:gd name="connsiteX62" fmla="*/ 1537732 w 2886163"/>
                <a:gd name="connsiteY62" fmla="*/ 170074 h 2556892"/>
                <a:gd name="connsiteX63" fmla="*/ 1592898 w 2886163"/>
                <a:gd name="connsiteY63" fmla="*/ 129160 h 2556892"/>
                <a:gd name="connsiteX64" fmla="*/ 1683262 w 2886163"/>
                <a:gd name="connsiteY64" fmla="*/ 35759 h 2556892"/>
                <a:gd name="connsiteX65" fmla="*/ 1777702 w 2886163"/>
                <a:gd name="connsiteY65" fmla="*/ 139274 h 2556892"/>
                <a:gd name="connsiteX66" fmla="*/ 1911938 w 2886163"/>
                <a:gd name="connsiteY66" fmla="*/ 215126 h 2556892"/>
                <a:gd name="connsiteX67" fmla="*/ 1955706 w 2886163"/>
                <a:gd name="connsiteY67" fmla="*/ 233819 h 2556892"/>
                <a:gd name="connsiteX68" fmla="*/ 1966643 w 2886163"/>
                <a:gd name="connsiteY68" fmla="*/ 230756 h 2556892"/>
                <a:gd name="connsiteX69" fmla="*/ 1969287 w 2886163"/>
                <a:gd name="connsiteY69" fmla="*/ 230053 h 2556892"/>
                <a:gd name="connsiteX70" fmla="*/ 2019050 w 2886163"/>
                <a:gd name="connsiteY70" fmla="*/ 186624 h 2556892"/>
                <a:gd name="connsiteX71" fmla="*/ 2082031 w 2886163"/>
                <a:gd name="connsiteY71" fmla="*/ 93762 h 2556892"/>
                <a:gd name="connsiteX72" fmla="*/ 2086941 w 2886163"/>
                <a:gd name="connsiteY72" fmla="*/ 0 h 2556892"/>
                <a:gd name="connsiteX0" fmla="*/ 2501286 w 2886163"/>
                <a:gd name="connsiteY0" fmla="*/ 1100528 h 2556892"/>
                <a:gd name="connsiteX1" fmla="*/ 2492092 w 2886163"/>
                <a:gd name="connsiteY1" fmla="*/ 1180518 h 2556892"/>
                <a:gd name="connsiteX2" fmla="*/ 2464509 w 2886163"/>
                <a:gd name="connsiteY2" fmla="*/ 1293147 h 2556892"/>
                <a:gd name="connsiteX3" fmla="*/ 2452557 w 2886163"/>
                <a:gd name="connsiteY3" fmla="*/ 1314294 h 2556892"/>
                <a:gd name="connsiteX4" fmla="*/ 2453017 w 2886163"/>
                <a:gd name="connsiteY4" fmla="*/ 1317972 h 2556892"/>
                <a:gd name="connsiteX5" fmla="*/ 2452097 w 2886163"/>
                <a:gd name="connsiteY5" fmla="*/ 1334981 h 2556892"/>
                <a:gd name="connsiteX6" fmla="*/ 2486575 w 2886163"/>
                <a:gd name="connsiteY6" fmla="*/ 1298204 h 2556892"/>
                <a:gd name="connsiteX7" fmla="*/ 2518296 w 2886163"/>
                <a:gd name="connsiteY7" fmla="*/ 1266944 h 2556892"/>
                <a:gd name="connsiteX8" fmla="*/ 2526110 w 2886163"/>
                <a:gd name="connsiteY8" fmla="*/ 1243499 h 2556892"/>
                <a:gd name="connsiteX9" fmla="*/ 2505883 w 2886163"/>
                <a:gd name="connsiteY9" fmla="*/ 1129031 h 2556892"/>
                <a:gd name="connsiteX10" fmla="*/ 2501286 w 2886163"/>
                <a:gd name="connsiteY10" fmla="*/ 1100528 h 2556892"/>
                <a:gd name="connsiteX11" fmla="*/ 2086941 w 2886163"/>
                <a:gd name="connsiteY11" fmla="*/ 0 h 2556892"/>
                <a:gd name="connsiteX12" fmla="*/ 2145931 w 2886163"/>
                <a:gd name="connsiteY12" fmla="*/ 92843 h 2556892"/>
                <a:gd name="connsiteX13" fmla="*/ 2145711 w 2886163"/>
                <a:gd name="connsiteY13" fmla="*/ 95772 h 2556892"/>
                <a:gd name="connsiteX14" fmla="*/ 2342226 w 2886163"/>
                <a:gd name="connsiteY14" fmla="*/ 146169 h 2556892"/>
                <a:gd name="connsiteX15" fmla="*/ 2509101 w 2886163"/>
                <a:gd name="connsiteY15" fmla="*/ 214666 h 2556892"/>
                <a:gd name="connsiteX16" fmla="*/ 2625868 w 2886163"/>
                <a:gd name="connsiteY16" fmla="*/ 296494 h 2556892"/>
                <a:gd name="connsiteX17" fmla="*/ 2692066 w 2886163"/>
                <a:gd name="connsiteY17" fmla="*/ 382460 h 2556892"/>
                <a:gd name="connsiteX18" fmla="*/ 2730222 w 2886163"/>
                <a:gd name="connsiteY18" fmla="*/ 459692 h 2556892"/>
                <a:gd name="connsiteX19" fmla="*/ 2761023 w 2886163"/>
                <a:gd name="connsiteY19" fmla="*/ 561747 h 2556892"/>
                <a:gd name="connsiteX20" fmla="*/ 2784008 w 2886163"/>
                <a:gd name="connsiteY20" fmla="*/ 666102 h 2556892"/>
                <a:gd name="connsiteX21" fmla="*/ 2803776 w 2886163"/>
                <a:gd name="connsiteY21" fmla="*/ 779650 h 2556892"/>
                <a:gd name="connsiteX22" fmla="*/ 2822164 w 2886163"/>
                <a:gd name="connsiteY22" fmla="*/ 882626 h 2556892"/>
                <a:gd name="connsiteX23" fmla="*/ 2829060 w 2886163"/>
                <a:gd name="connsiteY23" fmla="*/ 938251 h 2556892"/>
                <a:gd name="connsiteX24" fmla="*/ 2852045 w 2886163"/>
                <a:gd name="connsiteY24" fmla="*/ 1122135 h 2556892"/>
                <a:gd name="connsiteX25" fmla="*/ 2869514 w 2886163"/>
                <a:gd name="connsiteY25" fmla="*/ 1265565 h 2556892"/>
                <a:gd name="connsiteX26" fmla="*/ 2879628 w 2886163"/>
                <a:gd name="connsiteY26" fmla="*/ 1355208 h 2556892"/>
                <a:gd name="connsiteX27" fmla="*/ 2886064 w 2886163"/>
                <a:gd name="connsiteY27" fmla="*/ 1424625 h 2556892"/>
                <a:gd name="connsiteX28" fmla="*/ 2872273 w 2886163"/>
                <a:gd name="connsiteY28" fmla="*/ 1444852 h 2556892"/>
                <a:gd name="connsiteX29" fmla="*/ 2660346 w 2886163"/>
                <a:gd name="connsiteY29" fmla="*/ 1543690 h 2556892"/>
                <a:gd name="connsiteX30" fmla="*/ 2447500 w 2886163"/>
                <a:gd name="connsiteY30" fmla="*/ 1641608 h 2556892"/>
                <a:gd name="connsiteX31" fmla="*/ 2446581 w 2886163"/>
                <a:gd name="connsiteY31" fmla="*/ 1783659 h 2556892"/>
                <a:gd name="connsiteX32" fmla="*/ 2451178 w 2886163"/>
                <a:gd name="connsiteY32" fmla="*/ 2127522 h 2556892"/>
                <a:gd name="connsiteX33" fmla="*/ 2457614 w 2886163"/>
                <a:gd name="connsiteY33" fmla="*/ 2556892 h 2556892"/>
                <a:gd name="connsiteX34" fmla="*/ 1261906 w 2886163"/>
                <a:gd name="connsiteY34" fmla="*/ 2556892 h 2556892"/>
                <a:gd name="connsiteX35" fmla="*/ 1281674 w 2886163"/>
                <a:gd name="connsiteY35" fmla="*/ 2299914 h 2556892"/>
                <a:gd name="connsiteX36" fmla="*/ 1306498 w 2886163"/>
                <a:gd name="connsiteY36" fmla="*/ 2083390 h 2556892"/>
                <a:gd name="connsiteX37" fmla="*/ 1330403 w 2886163"/>
                <a:gd name="connsiteY37" fmla="*/ 1927088 h 2556892"/>
                <a:gd name="connsiteX38" fmla="*/ 1372696 w 2886163"/>
                <a:gd name="connsiteY38" fmla="*/ 1718839 h 2556892"/>
                <a:gd name="connsiteX39" fmla="*/ 1406255 w 2886163"/>
                <a:gd name="connsiteY39" fmla="*/ 1619082 h 2556892"/>
                <a:gd name="connsiteX40" fmla="*/ 1413611 w 2886163"/>
                <a:gd name="connsiteY40" fmla="*/ 1591040 h 2556892"/>
                <a:gd name="connsiteX41" fmla="*/ 1319370 w 2886163"/>
                <a:gd name="connsiteY41" fmla="*/ 1212698 h 2556892"/>
                <a:gd name="connsiteX42" fmla="*/ 1296384 w 2886163"/>
                <a:gd name="connsiteY42" fmla="*/ 1106964 h 2556892"/>
                <a:gd name="connsiteX43" fmla="*/ 1287650 w 2886163"/>
                <a:gd name="connsiteY43" fmla="*/ 1086737 h 2556892"/>
                <a:gd name="connsiteX44" fmla="*/ 1126291 w 2886163"/>
                <a:gd name="connsiteY44" fmla="*/ 1342336 h 2556892"/>
                <a:gd name="connsiteX45" fmla="*/ 961255 w 2886163"/>
                <a:gd name="connsiteY45" fmla="*/ 1506453 h 2556892"/>
                <a:gd name="connsiteX46" fmla="*/ 764959 w 2886163"/>
                <a:gd name="connsiteY46" fmla="*/ 1636091 h 2556892"/>
                <a:gd name="connsiteX47" fmla="*/ 493729 w 2886163"/>
                <a:gd name="connsiteY47" fmla="*/ 1753318 h 2556892"/>
                <a:gd name="connsiteX48" fmla="*/ 271689 w 2886163"/>
                <a:gd name="connsiteY48" fmla="*/ 1791474 h 2556892"/>
                <a:gd name="connsiteX49" fmla="*/ 81829 w 2886163"/>
                <a:gd name="connsiteY49" fmla="*/ 1787336 h 2556892"/>
                <a:gd name="connsiteX50" fmla="*/ 0 w 2886163"/>
                <a:gd name="connsiteY50" fmla="*/ 1591499 h 2556892"/>
                <a:gd name="connsiteX51" fmla="*/ 47350 w 2886163"/>
                <a:gd name="connsiteY51" fmla="*/ 1572192 h 2556892"/>
                <a:gd name="connsiteX52" fmla="*/ 307087 w 2886163"/>
                <a:gd name="connsiteY52" fmla="*/ 1484387 h 2556892"/>
                <a:gd name="connsiteX53" fmla="*/ 416958 w 2886163"/>
                <a:gd name="connsiteY53" fmla="*/ 1438416 h 2556892"/>
                <a:gd name="connsiteX54" fmla="*/ 575558 w 2886163"/>
                <a:gd name="connsiteY54" fmla="*/ 1349692 h 2556892"/>
                <a:gd name="connsiteX55" fmla="*/ 782428 w 2886163"/>
                <a:gd name="connsiteY55" fmla="*/ 1212698 h 2556892"/>
                <a:gd name="connsiteX56" fmla="*/ 834835 w 2886163"/>
                <a:gd name="connsiteY56" fmla="*/ 1149718 h 2556892"/>
                <a:gd name="connsiteX57" fmla="*/ 1002629 w 2886163"/>
                <a:gd name="connsiteY57" fmla="*/ 829759 h 2556892"/>
                <a:gd name="connsiteX58" fmla="*/ 1144680 w 2886163"/>
                <a:gd name="connsiteY58" fmla="*/ 462450 h 2556892"/>
                <a:gd name="connsiteX59" fmla="*/ 1237082 w 2886163"/>
                <a:gd name="connsiteY59" fmla="*/ 327755 h 2556892"/>
                <a:gd name="connsiteX60" fmla="*/ 1397521 w 2886163"/>
                <a:gd name="connsiteY60" fmla="*/ 243628 h 2556892"/>
                <a:gd name="connsiteX61" fmla="*/ 1537732 w 2886163"/>
                <a:gd name="connsiteY61" fmla="*/ 170074 h 2556892"/>
                <a:gd name="connsiteX62" fmla="*/ 1592898 w 2886163"/>
                <a:gd name="connsiteY62" fmla="*/ 129160 h 2556892"/>
                <a:gd name="connsiteX63" fmla="*/ 1683262 w 2886163"/>
                <a:gd name="connsiteY63" fmla="*/ 35759 h 2556892"/>
                <a:gd name="connsiteX64" fmla="*/ 1777702 w 2886163"/>
                <a:gd name="connsiteY64" fmla="*/ 139274 h 2556892"/>
                <a:gd name="connsiteX65" fmla="*/ 1911938 w 2886163"/>
                <a:gd name="connsiteY65" fmla="*/ 215126 h 2556892"/>
                <a:gd name="connsiteX66" fmla="*/ 1955706 w 2886163"/>
                <a:gd name="connsiteY66" fmla="*/ 233819 h 2556892"/>
                <a:gd name="connsiteX67" fmla="*/ 1966643 w 2886163"/>
                <a:gd name="connsiteY67" fmla="*/ 230756 h 2556892"/>
                <a:gd name="connsiteX68" fmla="*/ 1969287 w 2886163"/>
                <a:gd name="connsiteY68" fmla="*/ 230053 h 2556892"/>
                <a:gd name="connsiteX69" fmla="*/ 2019050 w 2886163"/>
                <a:gd name="connsiteY69" fmla="*/ 186624 h 2556892"/>
                <a:gd name="connsiteX70" fmla="*/ 2082031 w 2886163"/>
                <a:gd name="connsiteY70" fmla="*/ 93762 h 2556892"/>
                <a:gd name="connsiteX71" fmla="*/ 2086941 w 2886163"/>
                <a:gd name="connsiteY71" fmla="*/ 0 h 2556892"/>
                <a:gd name="connsiteX0" fmla="*/ 2501286 w 2886163"/>
                <a:gd name="connsiteY0" fmla="*/ 1100528 h 2556892"/>
                <a:gd name="connsiteX1" fmla="*/ 2492092 w 2886163"/>
                <a:gd name="connsiteY1" fmla="*/ 1180518 h 2556892"/>
                <a:gd name="connsiteX2" fmla="*/ 2464509 w 2886163"/>
                <a:gd name="connsiteY2" fmla="*/ 1293147 h 2556892"/>
                <a:gd name="connsiteX3" fmla="*/ 2452557 w 2886163"/>
                <a:gd name="connsiteY3" fmla="*/ 1314294 h 2556892"/>
                <a:gd name="connsiteX4" fmla="*/ 2453017 w 2886163"/>
                <a:gd name="connsiteY4" fmla="*/ 1317972 h 2556892"/>
                <a:gd name="connsiteX5" fmla="*/ 2452097 w 2886163"/>
                <a:gd name="connsiteY5" fmla="*/ 1334981 h 2556892"/>
                <a:gd name="connsiteX6" fmla="*/ 2486575 w 2886163"/>
                <a:gd name="connsiteY6" fmla="*/ 1298204 h 2556892"/>
                <a:gd name="connsiteX7" fmla="*/ 2518296 w 2886163"/>
                <a:gd name="connsiteY7" fmla="*/ 1266944 h 2556892"/>
                <a:gd name="connsiteX8" fmla="*/ 2526110 w 2886163"/>
                <a:gd name="connsiteY8" fmla="*/ 1243499 h 2556892"/>
                <a:gd name="connsiteX9" fmla="*/ 2505883 w 2886163"/>
                <a:gd name="connsiteY9" fmla="*/ 1129031 h 2556892"/>
                <a:gd name="connsiteX10" fmla="*/ 2501286 w 2886163"/>
                <a:gd name="connsiteY10" fmla="*/ 1100528 h 2556892"/>
                <a:gd name="connsiteX11" fmla="*/ 2086941 w 2886163"/>
                <a:gd name="connsiteY11" fmla="*/ 0 h 2556892"/>
                <a:gd name="connsiteX12" fmla="*/ 2145931 w 2886163"/>
                <a:gd name="connsiteY12" fmla="*/ 92843 h 2556892"/>
                <a:gd name="connsiteX13" fmla="*/ 2145711 w 2886163"/>
                <a:gd name="connsiteY13" fmla="*/ 95772 h 2556892"/>
                <a:gd name="connsiteX14" fmla="*/ 2342226 w 2886163"/>
                <a:gd name="connsiteY14" fmla="*/ 146169 h 2556892"/>
                <a:gd name="connsiteX15" fmla="*/ 2509101 w 2886163"/>
                <a:gd name="connsiteY15" fmla="*/ 214666 h 2556892"/>
                <a:gd name="connsiteX16" fmla="*/ 2625868 w 2886163"/>
                <a:gd name="connsiteY16" fmla="*/ 296494 h 2556892"/>
                <a:gd name="connsiteX17" fmla="*/ 2692066 w 2886163"/>
                <a:gd name="connsiteY17" fmla="*/ 382460 h 2556892"/>
                <a:gd name="connsiteX18" fmla="*/ 2730222 w 2886163"/>
                <a:gd name="connsiteY18" fmla="*/ 459692 h 2556892"/>
                <a:gd name="connsiteX19" fmla="*/ 2761023 w 2886163"/>
                <a:gd name="connsiteY19" fmla="*/ 561747 h 2556892"/>
                <a:gd name="connsiteX20" fmla="*/ 2784008 w 2886163"/>
                <a:gd name="connsiteY20" fmla="*/ 666102 h 2556892"/>
                <a:gd name="connsiteX21" fmla="*/ 2803776 w 2886163"/>
                <a:gd name="connsiteY21" fmla="*/ 779650 h 2556892"/>
                <a:gd name="connsiteX22" fmla="*/ 2822164 w 2886163"/>
                <a:gd name="connsiteY22" fmla="*/ 882626 h 2556892"/>
                <a:gd name="connsiteX23" fmla="*/ 2829060 w 2886163"/>
                <a:gd name="connsiteY23" fmla="*/ 938251 h 2556892"/>
                <a:gd name="connsiteX24" fmla="*/ 2852045 w 2886163"/>
                <a:gd name="connsiteY24" fmla="*/ 1122135 h 2556892"/>
                <a:gd name="connsiteX25" fmla="*/ 2869514 w 2886163"/>
                <a:gd name="connsiteY25" fmla="*/ 1265565 h 2556892"/>
                <a:gd name="connsiteX26" fmla="*/ 2879628 w 2886163"/>
                <a:gd name="connsiteY26" fmla="*/ 1355208 h 2556892"/>
                <a:gd name="connsiteX27" fmla="*/ 2886064 w 2886163"/>
                <a:gd name="connsiteY27" fmla="*/ 1424625 h 2556892"/>
                <a:gd name="connsiteX28" fmla="*/ 2872273 w 2886163"/>
                <a:gd name="connsiteY28" fmla="*/ 1444852 h 2556892"/>
                <a:gd name="connsiteX29" fmla="*/ 2660346 w 2886163"/>
                <a:gd name="connsiteY29" fmla="*/ 1543690 h 2556892"/>
                <a:gd name="connsiteX30" fmla="*/ 2447500 w 2886163"/>
                <a:gd name="connsiteY30" fmla="*/ 1641608 h 2556892"/>
                <a:gd name="connsiteX31" fmla="*/ 2446581 w 2886163"/>
                <a:gd name="connsiteY31" fmla="*/ 1783659 h 2556892"/>
                <a:gd name="connsiteX32" fmla="*/ 2451178 w 2886163"/>
                <a:gd name="connsiteY32" fmla="*/ 2127522 h 2556892"/>
                <a:gd name="connsiteX33" fmla="*/ 2457614 w 2886163"/>
                <a:gd name="connsiteY33" fmla="*/ 2556892 h 2556892"/>
                <a:gd name="connsiteX34" fmla="*/ 1261906 w 2886163"/>
                <a:gd name="connsiteY34" fmla="*/ 2556892 h 2556892"/>
                <a:gd name="connsiteX35" fmla="*/ 1281674 w 2886163"/>
                <a:gd name="connsiteY35" fmla="*/ 2299914 h 2556892"/>
                <a:gd name="connsiteX36" fmla="*/ 1306498 w 2886163"/>
                <a:gd name="connsiteY36" fmla="*/ 2083390 h 2556892"/>
                <a:gd name="connsiteX37" fmla="*/ 1330403 w 2886163"/>
                <a:gd name="connsiteY37" fmla="*/ 1927088 h 2556892"/>
                <a:gd name="connsiteX38" fmla="*/ 1372696 w 2886163"/>
                <a:gd name="connsiteY38" fmla="*/ 1718839 h 2556892"/>
                <a:gd name="connsiteX39" fmla="*/ 1406255 w 2886163"/>
                <a:gd name="connsiteY39" fmla="*/ 1619082 h 2556892"/>
                <a:gd name="connsiteX40" fmla="*/ 1413611 w 2886163"/>
                <a:gd name="connsiteY40" fmla="*/ 1591040 h 2556892"/>
                <a:gd name="connsiteX41" fmla="*/ 1319370 w 2886163"/>
                <a:gd name="connsiteY41" fmla="*/ 1212698 h 2556892"/>
                <a:gd name="connsiteX42" fmla="*/ 1287650 w 2886163"/>
                <a:gd name="connsiteY42" fmla="*/ 1086737 h 2556892"/>
                <a:gd name="connsiteX43" fmla="*/ 1126291 w 2886163"/>
                <a:gd name="connsiteY43" fmla="*/ 1342336 h 2556892"/>
                <a:gd name="connsiteX44" fmla="*/ 961255 w 2886163"/>
                <a:gd name="connsiteY44" fmla="*/ 1506453 h 2556892"/>
                <a:gd name="connsiteX45" fmla="*/ 764959 w 2886163"/>
                <a:gd name="connsiteY45" fmla="*/ 1636091 h 2556892"/>
                <a:gd name="connsiteX46" fmla="*/ 493729 w 2886163"/>
                <a:gd name="connsiteY46" fmla="*/ 1753318 h 2556892"/>
                <a:gd name="connsiteX47" fmla="*/ 271689 w 2886163"/>
                <a:gd name="connsiteY47" fmla="*/ 1791474 h 2556892"/>
                <a:gd name="connsiteX48" fmla="*/ 81829 w 2886163"/>
                <a:gd name="connsiteY48" fmla="*/ 1787336 h 2556892"/>
                <a:gd name="connsiteX49" fmla="*/ 0 w 2886163"/>
                <a:gd name="connsiteY49" fmla="*/ 1591499 h 2556892"/>
                <a:gd name="connsiteX50" fmla="*/ 47350 w 2886163"/>
                <a:gd name="connsiteY50" fmla="*/ 1572192 h 2556892"/>
                <a:gd name="connsiteX51" fmla="*/ 307087 w 2886163"/>
                <a:gd name="connsiteY51" fmla="*/ 1484387 h 2556892"/>
                <a:gd name="connsiteX52" fmla="*/ 416958 w 2886163"/>
                <a:gd name="connsiteY52" fmla="*/ 1438416 h 2556892"/>
                <a:gd name="connsiteX53" fmla="*/ 575558 w 2886163"/>
                <a:gd name="connsiteY53" fmla="*/ 1349692 h 2556892"/>
                <a:gd name="connsiteX54" fmla="*/ 782428 w 2886163"/>
                <a:gd name="connsiteY54" fmla="*/ 1212698 h 2556892"/>
                <a:gd name="connsiteX55" fmla="*/ 834835 w 2886163"/>
                <a:gd name="connsiteY55" fmla="*/ 1149718 h 2556892"/>
                <a:gd name="connsiteX56" fmla="*/ 1002629 w 2886163"/>
                <a:gd name="connsiteY56" fmla="*/ 829759 h 2556892"/>
                <a:gd name="connsiteX57" fmla="*/ 1144680 w 2886163"/>
                <a:gd name="connsiteY57" fmla="*/ 462450 h 2556892"/>
                <a:gd name="connsiteX58" fmla="*/ 1237082 w 2886163"/>
                <a:gd name="connsiteY58" fmla="*/ 327755 h 2556892"/>
                <a:gd name="connsiteX59" fmla="*/ 1397521 w 2886163"/>
                <a:gd name="connsiteY59" fmla="*/ 243628 h 2556892"/>
                <a:gd name="connsiteX60" fmla="*/ 1537732 w 2886163"/>
                <a:gd name="connsiteY60" fmla="*/ 170074 h 2556892"/>
                <a:gd name="connsiteX61" fmla="*/ 1592898 w 2886163"/>
                <a:gd name="connsiteY61" fmla="*/ 129160 h 2556892"/>
                <a:gd name="connsiteX62" fmla="*/ 1683262 w 2886163"/>
                <a:gd name="connsiteY62" fmla="*/ 35759 h 2556892"/>
                <a:gd name="connsiteX63" fmla="*/ 1777702 w 2886163"/>
                <a:gd name="connsiteY63" fmla="*/ 139274 h 2556892"/>
                <a:gd name="connsiteX64" fmla="*/ 1911938 w 2886163"/>
                <a:gd name="connsiteY64" fmla="*/ 215126 h 2556892"/>
                <a:gd name="connsiteX65" fmla="*/ 1955706 w 2886163"/>
                <a:gd name="connsiteY65" fmla="*/ 233819 h 2556892"/>
                <a:gd name="connsiteX66" fmla="*/ 1966643 w 2886163"/>
                <a:gd name="connsiteY66" fmla="*/ 230756 h 2556892"/>
                <a:gd name="connsiteX67" fmla="*/ 1969287 w 2886163"/>
                <a:gd name="connsiteY67" fmla="*/ 230053 h 2556892"/>
                <a:gd name="connsiteX68" fmla="*/ 2019050 w 2886163"/>
                <a:gd name="connsiteY68" fmla="*/ 186624 h 2556892"/>
                <a:gd name="connsiteX69" fmla="*/ 2082031 w 2886163"/>
                <a:gd name="connsiteY69" fmla="*/ 93762 h 2556892"/>
                <a:gd name="connsiteX70" fmla="*/ 2086941 w 2886163"/>
                <a:gd name="connsiteY70" fmla="*/ 0 h 2556892"/>
                <a:gd name="connsiteX0" fmla="*/ 2501286 w 2886163"/>
                <a:gd name="connsiteY0" fmla="*/ 1100528 h 2556892"/>
                <a:gd name="connsiteX1" fmla="*/ 2492092 w 2886163"/>
                <a:gd name="connsiteY1" fmla="*/ 1180518 h 2556892"/>
                <a:gd name="connsiteX2" fmla="*/ 2464509 w 2886163"/>
                <a:gd name="connsiteY2" fmla="*/ 1293147 h 2556892"/>
                <a:gd name="connsiteX3" fmla="*/ 2452557 w 2886163"/>
                <a:gd name="connsiteY3" fmla="*/ 1314294 h 2556892"/>
                <a:gd name="connsiteX4" fmla="*/ 2453017 w 2886163"/>
                <a:gd name="connsiteY4" fmla="*/ 1317972 h 2556892"/>
                <a:gd name="connsiteX5" fmla="*/ 2452097 w 2886163"/>
                <a:gd name="connsiteY5" fmla="*/ 1334981 h 2556892"/>
                <a:gd name="connsiteX6" fmla="*/ 2486575 w 2886163"/>
                <a:gd name="connsiteY6" fmla="*/ 1298204 h 2556892"/>
                <a:gd name="connsiteX7" fmla="*/ 2518296 w 2886163"/>
                <a:gd name="connsiteY7" fmla="*/ 1266944 h 2556892"/>
                <a:gd name="connsiteX8" fmla="*/ 2526110 w 2886163"/>
                <a:gd name="connsiteY8" fmla="*/ 1243499 h 2556892"/>
                <a:gd name="connsiteX9" fmla="*/ 2505883 w 2886163"/>
                <a:gd name="connsiteY9" fmla="*/ 1129031 h 2556892"/>
                <a:gd name="connsiteX10" fmla="*/ 2501286 w 2886163"/>
                <a:gd name="connsiteY10" fmla="*/ 1100528 h 2556892"/>
                <a:gd name="connsiteX11" fmla="*/ 2086941 w 2886163"/>
                <a:gd name="connsiteY11" fmla="*/ 0 h 2556892"/>
                <a:gd name="connsiteX12" fmla="*/ 2145931 w 2886163"/>
                <a:gd name="connsiteY12" fmla="*/ 92843 h 2556892"/>
                <a:gd name="connsiteX13" fmla="*/ 2145711 w 2886163"/>
                <a:gd name="connsiteY13" fmla="*/ 95772 h 2556892"/>
                <a:gd name="connsiteX14" fmla="*/ 2342226 w 2886163"/>
                <a:gd name="connsiteY14" fmla="*/ 146169 h 2556892"/>
                <a:gd name="connsiteX15" fmla="*/ 2509101 w 2886163"/>
                <a:gd name="connsiteY15" fmla="*/ 214666 h 2556892"/>
                <a:gd name="connsiteX16" fmla="*/ 2625868 w 2886163"/>
                <a:gd name="connsiteY16" fmla="*/ 296494 h 2556892"/>
                <a:gd name="connsiteX17" fmla="*/ 2692066 w 2886163"/>
                <a:gd name="connsiteY17" fmla="*/ 382460 h 2556892"/>
                <a:gd name="connsiteX18" fmla="*/ 2730222 w 2886163"/>
                <a:gd name="connsiteY18" fmla="*/ 459692 h 2556892"/>
                <a:gd name="connsiteX19" fmla="*/ 2761023 w 2886163"/>
                <a:gd name="connsiteY19" fmla="*/ 561747 h 2556892"/>
                <a:gd name="connsiteX20" fmla="*/ 2784008 w 2886163"/>
                <a:gd name="connsiteY20" fmla="*/ 666102 h 2556892"/>
                <a:gd name="connsiteX21" fmla="*/ 2803776 w 2886163"/>
                <a:gd name="connsiteY21" fmla="*/ 779650 h 2556892"/>
                <a:gd name="connsiteX22" fmla="*/ 2822164 w 2886163"/>
                <a:gd name="connsiteY22" fmla="*/ 882626 h 2556892"/>
                <a:gd name="connsiteX23" fmla="*/ 2829060 w 2886163"/>
                <a:gd name="connsiteY23" fmla="*/ 938251 h 2556892"/>
                <a:gd name="connsiteX24" fmla="*/ 2852045 w 2886163"/>
                <a:gd name="connsiteY24" fmla="*/ 1122135 h 2556892"/>
                <a:gd name="connsiteX25" fmla="*/ 2869514 w 2886163"/>
                <a:gd name="connsiteY25" fmla="*/ 1265565 h 2556892"/>
                <a:gd name="connsiteX26" fmla="*/ 2879628 w 2886163"/>
                <a:gd name="connsiteY26" fmla="*/ 1355208 h 2556892"/>
                <a:gd name="connsiteX27" fmla="*/ 2886064 w 2886163"/>
                <a:gd name="connsiteY27" fmla="*/ 1424625 h 2556892"/>
                <a:gd name="connsiteX28" fmla="*/ 2872273 w 2886163"/>
                <a:gd name="connsiteY28" fmla="*/ 1444852 h 2556892"/>
                <a:gd name="connsiteX29" fmla="*/ 2660346 w 2886163"/>
                <a:gd name="connsiteY29" fmla="*/ 1543690 h 2556892"/>
                <a:gd name="connsiteX30" fmla="*/ 2447500 w 2886163"/>
                <a:gd name="connsiteY30" fmla="*/ 1641608 h 2556892"/>
                <a:gd name="connsiteX31" fmla="*/ 2446581 w 2886163"/>
                <a:gd name="connsiteY31" fmla="*/ 1783659 h 2556892"/>
                <a:gd name="connsiteX32" fmla="*/ 2451178 w 2886163"/>
                <a:gd name="connsiteY32" fmla="*/ 2127522 h 2556892"/>
                <a:gd name="connsiteX33" fmla="*/ 2457614 w 2886163"/>
                <a:gd name="connsiteY33" fmla="*/ 2556892 h 2556892"/>
                <a:gd name="connsiteX34" fmla="*/ 1261906 w 2886163"/>
                <a:gd name="connsiteY34" fmla="*/ 2556892 h 2556892"/>
                <a:gd name="connsiteX35" fmla="*/ 1281674 w 2886163"/>
                <a:gd name="connsiteY35" fmla="*/ 2299914 h 2556892"/>
                <a:gd name="connsiteX36" fmla="*/ 1306498 w 2886163"/>
                <a:gd name="connsiteY36" fmla="*/ 2083390 h 2556892"/>
                <a:gd name="connsiteX37" fmla="*/ 1330403 w 2886163"/>
                <a:gd name="connsiteY37" fmla="*/ 1927088 h 2556892"/>
                <a:gd name="connsiteX38" fmla="*/ 1372696 w 2886163"/>
                <a:gd name="connsiteY38" fmla="*/ 1718839 h 2556892"/>
                <a:gd name="connsiteX39" fmla="*/ 1406255 w 2886163"/>
                <a:gd name="connsiteY39" fmla="*/ 1619082 h 2556892"/>
                <a:gd name="connsiteX40" fmla="*/ 1413611 w 2886163"/>
                <a:gd name="connsiteY40" fmla="*/ 1591040 h 2556892"/>
                <a:gd name="connsiteX41" fmla="*/ 1319370 w 2886163"/>
                <a:gd name="connsiteY41" fmla="*/ 1212698 h 2556892"/>
                <a:gd name="connsiteX42" fmla="*/ 1287650 w 2886163"/>
                <a:gd name="connsiteY42" fmla="*/ 1086737 h 2556892"/>
                <a:gd name="connsiteX43" fmla="*/ 1126291 w 2886163"/>
                <a:gd name="connsiteY43" fmla="*/ 1342336 h 2556892"/>
                <a:gd name="connsiteX44" fmla="*/ 961255 w 2886163"/>
                <a:gd name="connsiteY44" fmla="*/ 1506453 h 2556892"/>
                <a:gd name="connsiteX45" fmla="*/ 764959 w 2886163"/>
                <a:gd name="connsiteY45" fmla="*/ 1636091 h 2556892"/>
                <a:gd name="connsiteX46" fmla="*/ 493729 w 2886163"/>
                <a:gd name="connsiteY46" fmla="*/ 1753318 h 2556892"/>
                <a:gd name="connsiteX47" fmla="*/ 271689 w 2886163"/>
                <a:gd name="connsiteY47" fmla="*/ 1791474 h 2556892"/>
                <a:gd name="connsiteX48" fmla="*/ 81829 w 2886163"/>
                <a:gd name="connsiteY48" fmla="*/ 1787336 h 2556892"/>
                <a:gd name="connsiteX49" fmla="*/ 0 w 2886163"/>
                <a:gd name="connsiteY49" fmla="*/ 1591499 h 2556892"/>
                <a:gd name="connsiteX50" fmla="*/ 47350 w 2886163"/>
                <a:gd name="connsiteY50" fmla="*/ 1572192 h 2556892"/>
                <a:gd name="connsiteX51" fmla="*/ 307087 w 2886163"/>
                <a:gd name="connsiteY51" fmla="*/ 1484387 h 2556892"/>
                <a:gd name="connsiteX52" fmla="*/ 416958 w 2886163"/>
                <a:gd name="connsiteY52" fmla="*/ 1438416 h 2556892"/>
                <a:gd name="connsiteX53" fmla="*/ 575558 w 2886163"/>
                <a:gd name="connsiteY53" fmla="*/ 1349692 h 2556892"/>
                <a:gd name="connsiteX54" fmla="*/ 782428 w 2886163"/>
                <a:gd name="connsiteY54" fmla="*/ 1212698 h 2556892"/>
                <a:gd name="connsiteX55" fmla="*/ 834835 w 2886163"/>
                <a:gd name="connsiteY55" fmla="*/ 1149718 h 2556892"/>
                <a:gd name="connsiteX56" fmla="*/ 1002629 w 2886163"/>
                <a:gd name="connsiteY56" fmla="*/ 829759 h 2556892"/>
                <a:gd name="connsiteX57" fmla="*/ 1144680 w 2886163"/>
                <a:gd name="connsiteY57" fmla="*/ 462450 h 2556892"/>
                <a:gd name="connsiteX58" fmla="*/ 1237082 w 2886163"/>
                <a:gd name="connsiteY58" fmla="*/ 327755 h 2556892"/>
                <a:gd name="connsiteX59" fmla="*/ 1397521 w 2886163"/>
                <a:gd name="connsiteY59" fmla="*/ 243628 h 2556892"/>
                <a:gd name="connsiteX60" fmla="*/ 1537732 w 2886163"/>
                <a:gd name="connsiteY60" fmla="*/ 170074 h 2556892"/>
                <a:gd name="connsiteX61" fmla="*/ 1592898 w 2886163"/>
                <a:gd name="connsiteY61" fmla="*/ 129160 h 2556892"/>
                <a:gd name="connsiteX62" fmla="*/ 1683262 w 2886163"/>
                <a:gd name="connsiteY62" fmla="*/ 35759 h 2556892"/>
                <a:gd name="connsiteX63" fmla="*/ 1777702 w 2886163"/>
                <a:gd name="connsiteY63" fmla="*/ 139274 h 2556892"/>
                <a:gd name="connsiteX64" fmla="*/ 1911938 w 2886163"/>
                <a:gd name="connsiteY64" fmla="*/ 215126 h 2556892"/>
                <a:gd name="connsiteX65" fmla="*/ 1955706 w 2886163"/>
                <a:gd name="connsiteY65" fmla="*/ 233819 h 2556892"/>
                <a:gd name="connsiteX66" fmla="*/ 1966643 w 2886163"/>
                <a:gd name="connsiteY66" fmla="*/ 230756 h 2556892"/>
                <a:gd name="connsiteX67" fmla="*/ 1969287 w 2886163"/>
                <a:gd name="connsiteY67" fmla="*/ 230053 h 2556892"/>
                <a:gd name="connsiteX68" fmla="*/ 2019050 w 2886163"/>
                <a:gd name="connsiteY68" fmla="*/ 186624 h 2556892"/>
                <a:gd name="connsiteX69" fmla="*/ 2082031 w 2886163"/>
                <a:gd name="connsiteY69" fmla="*/ 93762 h 2556892"/>
                <a:gd name="connsiteX70" fmla="*/ 2086941 w 2886163"/>
                <a:gd name="connsiteY70" fmla="*/ 0 h 2556892"/>
                <a:gd name="connsiteX0" fmla="*/ 2501286 w 2886163"/>
                <a:gd name="connsiteY0" fmla="*/ 1100528 h 2556892"/>
                <a:gd name="connsiteX1" fmla="*/ 2492092 w 2886163"/>
                <a:gd name="connsiteY1" fmla="*/ 1180518 h 2556892"/>
                <a:gd name="connsiteX2" fmla="*/ 2464509 w 2886163"/>
                <a:gd name="connsiteY2" fmla="*/ 1293147 h 2556892"/>
                <a:gd name="connsiteX3" fmla="*/ 2452557 w 2886163"/>
                <a:gd name="connsiteY3" fmla="*/ 1314294 h 2556892"/>
                <a:gd name="connsiteX4" fmla="*/ 2452097 w 2886163"/>
                <a:gd name="connsiteY4" fmla="*/ 1334981 h 2556892"/>
                <a:gd name="connsiteX5" fmla="*/ 2486575 w 2886163"/>
                <a:gd name="connsiteY5" fmla="*/ 1298204 h 2556892"/>
                <a:gd name="connsiteX6" fmla="*/ 2518296 w 2886163"/>
                <a:gd name="connsiteY6" fmla="*/ 1266944 h 2556892"/>
                <a:gd name="connsiteX7" fmla="*/ 2526110 w 2886163"/>
                <a:gd name="connsiteY7" fmla="*/ 1243499 h 2556892"/>
                <a:gd name="connsiteX8" fmla="*/ 2505883 w 2886163"/>
                <a:gd name="connsiteY8" fmla="*/ 1129031 h 2556892"/>
                <a:gd name="connsiteX9" fmla="*/ 2501286 w 2886163"/>
                <a:gd name="connsiteY9" fmla="*/ 1100528 h 2556892"/>
                <a:gd name="connsiteX10" fmla="*/ 2086941 w 2886163"/>
                <a:gd name="connsiteY10" fmla="*/ 0 h 2556892"/>
                <a:gd name="connsiteX11" fmla="*/ 2145931 w 2886163"/>
                <a:gd name="connsiteY11" fmla="*/ 92843 h 2556892"/>
                <a:gd name="connsiteX12" fmla="*/ 2145711 w 2886163"/>
                <a:gd name="connsiteY12" fmla="*/ 95772 h 2556892"/>
                <a:gd name="connsiteX13" fmla="*/ 2342226 w 2886163"/>
                <a:gd name="connsiteY13" fmla="*/ 146169 h 2556892"/>
                <a:gd name="connsiteX14" fmla="*/ 2509101 w 2886163"/>
                <a:gd name="connsiteY14" fmla="*/ 214666 h 2556892"/>
                <a:gd name="connsiteX15" fmla="*/ 2625868 w 2886163"/>
                <a:gd name="connsiteY15" fmla="*/ 296494 h 2556892"/>
                <a:gd name="connsiteX16" fmla="*/ 2692066 w 2886163"/>
                <a:gd name="connsiteY16" fmla="*/ 382460 h 2556892"/>
                <a:gd name="connsiteX17" fmla="*/ 2730222 w 2886163"/>
                <a:gd name="connsiteY17" fmla="*/ 459692 h 2556892"/>
                <a:gd name="connsiteX18" fmla="*/ 2761023 w 2886163"/>
                <a:gd name="connsiteY18" fmla="*/ 561747 h 2556892"/>
                <a:gd name="connsiteX19" fmla="*/ 2784008 w 2886163"/>
                <a:gd name="connsiteY19" fmla="*/ 666102 h 2556892"/>
                <a:gd name="connsiteX20" fmla="*/ 2803776 w 2886163"/>
                <a:gd name="connsiteY20" fmla="*/ 779650 h 2556892"/>
                <a:gd name="connsiteX21" fmla="*/ 2822164 w 2886163"/>
                <a:gd name="connsiteY21" fmla="*/ 882626 h 2556892"/>
                <a:gd name="connsiteX22" fmla="*/ 2829060 w 2886163"/>
                <a:gd name="connsiteY22" fmla="*/ 938251 h 2556892"/>
                <a:gd name="connsiteX23" fmla="*/ 2852045 w 2886163"/>
                <a:gd name="connsiteY23" fmla="*/ 1122135 h 2556892"/>
                <a:gd name="connsiteX24" fmla="*/ 2869514 w 2886163"/>
                <a:gd name="connsiteY24" fmla="*/ 1265565 h 2556892"/>
                <a:gd name="connsiteX25" fmla="*/ 2879628 w 2886163"/>
                <a:gd name="connsiteY25" fmla="*/ 1355208 h 2556892"/>
                <a:gd name="connsiteX26" fmla="*/ 2886064 w 2886163"/>
                <a:gd name="connsiteY26" fmla="*/ 1424625 h 2556892"/>
                <a:gd name="connsiteX27" fmla="*/ 2872273 w 2886163"/>
                <a:gd name="connsiteY27" fmla="*/ 1444852 h 2556892"/>
                <a:gd name="connsiteX28" fmla="*/ 2660346 w 2886163"/>
                <a:gd name="connsiteY28" fmla="*/ 1543690 h 2556892"/>
                <a:gd name="connsiteX29" fmla="*/ 2447500 w 2886163"/>
                <a:gd name="connsiteY29" fmla="*/ 1641608 h 2556892"/>
                <a:gd name="connsiteX30" fmla="*/ 2446581 w 2886163"/>
                <a:gd name="connsiteY30" fmla="*/ 1783659 h 2556892"/>
                <a:gd name="connsiteX31" fmla="*/ 2451178 w 2886163"/>
                <a:gd name="connsiteY31" fmla="*/ 2127522 h 2556892"/>
                <a:gd name="connsiteX32" fmla="*/ 2457614 w 2886163"/>
                <a:gd name="connsiteY32" fmla="*/ 2556892 h 2556892"/>
                <a:gd name="connsiteX33" fmla="*/ 1261906 w 2886163"/>
                <a:gd name="connsiteY33" fmla="*/ 2556892 h 2556892"/>
                <a:gd name="connsiteX34" fmla="*/ 1281674 w 2886163"/>
                <a:gd name="connsiteY34" fmla="*/ 2299914 h 2556892"/>
                <a:gd name="connsiteX35" fmla="*/ 1306498 w 2886163"/>
                <a:gd name="connsiteY35" fmla="*/ 2083390 h 2556892"/>
                <a:gd name="connsiteX36" fmla="*/ 1330403 w 2886163"/>
                <a:gd name="connsiteY36" fmla="*/ 1927088 h 2556892"/>
                <a:gd name="connsiteX37" fmla="*/ 1372696 w 2886163"/>
                <a:gd name="connsiteY37" fmla="*/ 1718839 h 2556892"/>
                <a:gd name="connsiteX38" fmla="*/ 1406255 w 2886163"/>
                <a:gd name="connsiteY38" fmla="*/ 1619082 h 2556892"/>
                <a:gd name="connsiteX39" fmla="*/ 1413611 w 2886163"/>
                <a:gd name="connsiteY39" fmla="*/ 1591040 h 2556892"/>
                <a:gd name="connsiteX40" fmla="*/ 1319370 w 2886163"/>
                <a:gd name="connsiteY40" fmla="*/ 1212698 h 2556892"/>
                <a:gd name="connsiteX41" fmla="*/ 1287650 w 2886163"/>
                <a:gd name="connsiteY41" fmla="*/ 1086737 h 2556892"/>
                <a:gd name="connsiteX42" fmla="*/ 1126291 w 2886163"/>
                <a:gd name="connsiteY42" fmla="*/ 1342336 h 2556892"/>
                <a:gd name="connsiteX43" fmla="*/ 961255 w 2886163"/>
                <a:gd name="connsiteY43" fmla="*/ 1506453 h 2556892"/>
                <a:gd name="connsiteX44" fmla="*/ 764959 w 2886163"/>
                <a:gd name="connsiteY44" fmla="*/ 1636091 h 2556892"/>
                <a:gd name="connsiteX45" fmla="*/ 493729 w 2886163"/>
                <a:gd name="connsiteY45" fmla="*/ 1753318 h 2556892"/>
                <a:gd name="connsiteX46" fmla="*/ 271689 w 2886163"/>
                <a:gd name="connsiteY46" fmla="*/ 1791474 h 2556892"/>
                <a:gd name="connsiteX47" fmla="*/ 81829 w 2886163"/>
                <a:gd name="connsiteY47" fmla="*/ 1787336 h 2556892"/>
                <a:gd name="connsiteX48" fmla="*/ 0 w 2886163"/>
                <a:gd name="connsiteY48" fmla="*/ 1591499 h 2556892"/>
                <a:gd name="connsiteX49" fmla="*/ 47350 w 2886163"/>
                <a:gd name="connsiteY49" fmla="*/ 1572192 h 2556892"/>
                <a:gd name="connsiteX50" fmla="*/ 307087 w 2886163"/>
                <a:gd name="connsiteY50" fmla="*/ 1484387 h 2556892"/>
                <a:gd name="connsiteX51" fmla="*/ 416958 w 2886163"/>
                <a:gd name="connsiteY51" fmla="*/ 1438416 h 2556892"/>
                <a:gd name="connsiteX52" fmla="*/ 575558 w 2886163"/>
                <a:gd name="connsiteY52" fmla="*/ 1349692 h 2556892"/>
                <a:gd name="connsiteX53" fmla="*/ 782428 w 2886163"/>
                <a:gd name="connsiteY53" fmla="*/ 1212698 h 2556892"/>
                <a:gd name="connsiteX54" fmla="*/ 834835 w 2886163"/>
                <a:gd name="connsiteY54" fmla="*/ 1149718 h 2556892"/>
                <a:gd name="connsiteX55" fmla="*/ 1002629 w 2886163"/>
                <a:gd name="connsiteY55" fmla="*/ 829759 h 2556892"/>
                <a:gd name="connsiteX56" fmla="*/ 1144680 w 2886163"/>
                <a:gd name="connsiteY56" fmla="*/ 462450 h 2556892"/>
                <a:gd name="connsiteX57" fmla="*/ 1237082 w 2886163"/>
                <a:gd name="connsiteY57" fmla="*/ 327755 h 2556892"/>
                <a:gd name="connsiteX58" fmla="*/ 1397521 w 2886163"/>
                <a:gd name="connsiteY58" fmla="*/ 243628 h 2556892"/>
                <a:gd name="connsiteX59" fmla="*/ 1537732 w 2886163"/>
                <a:gd name="connsiteY59" fmla="*/ 170074 h 2556892"/>
                <a:gd name="connsiteX60" fmla="*/ 1592898 w 2886163"/>
                <a:gd name="connsiteY60" fmla="*/ 129160 h 2556892"/>
                <a:gd name="connsiteX61" fmla="*/ 1683262 w 2886163"/>
                <a:gd name="connsiteY61" fmla="*/ 35759 h 2556892"/>
                <a:gd name="connsiteX62" fmla="*/ 1777702 w 2886163"/>
                <a:gd name="connsiteY62" fmla="*/ 139274 h 2556892"/>
                <a:gd name="connsiteX63" fmla="*/ 1911938 w 2886163"/>
                <a:gd name="connsiteY63" fmla="*/ 215126 h 2556892"/>
                <a:gd name="connsiteX64" fmla="*/ 1955706 w 2886163"/>
                <a:gd name="connsiteY64" fmla="*/ 233819 h 2556892"/>
                <a:gd name="connsiteX65" fmla="*/ 1966643 w 2886163"/>
                <a:gd name="connsiteY65" fmla="*/ 230756 h 2556892"/>
                <a:gd name="connsiteX66" fmla="*/ 1969287 w 2886163"/>
                <a:gd name="connsiteY66" fmla="*/ 230053 h 2556892"/>
                <a:gd name="connsiteX67" fmla="*/ 2019050 w 2886163"/>
                <a:gd name="connsiteY67" fmla="*/ 186624 h 2556892"/>
                <a:gd name="connsiteX68" fmla="*/ 2082031 w 2886163"/>
                <a:gd name="connsiteY68" fmla="*/ 93762 h 2556892"/>
                <a:gd name="connsiteX69" fmla="*/ 2086941 w 2886163"/>
                <a:gd name="connsiteY69" fmla="*/ 0 h 2556892"/>
                <a:gd name="connsiteX0" fmla="*/ 2501286 w 2886163"/>
                <a:gd name="connsiteY0" fmla="*/ 1100528 h 2556892"/>
                <a:gd name="connsiteX1" fmla="*/ 2492092 w 2886163"/>
                <a:gd name="connsiteY1" fmla="*/ 1180518 h 2556892"/>
                <a:gd name="connsiteX2" fmla="*/ 2464509 w 2886163"/>
                <a:gd name="connsiteY2" fmla="*/ 1293147 h 2556892"/>
                <a:gd name="connsiteX3" fmla="*/ 2452097 w 2886163"/>
                <a:gd name="connsiteY3" fmla="*/ 1334981 h 2556892"/>
                <a:gd name="connsiteX4" fmla="*/ 2486575 w 2886163"/>
                <a:gd name="connsiteY4" fmla="*/ 1298204 h 2556892"/>
                <a:gd name="connsiteX5" fmla="*/ 2518296 w 2886163"/>
                <a:gd name="connsiteY5" fmla="*/ 1266944 h 2556892"/>
                <a:gd name="connsiteX6" fmla="*/ 2526110 w 2886163"/>
                <a:gd name="connsiteY6" fmla="*/ 1243499 h 2556892"/>
                <a:gd name="connsiteX7" fmla="*/ 2505883 w 2886163"/>
                <a:gd name="connsiteY7" fmla="*/ 1129031 h 2556892"/>
                <a:gd name="connsiteX8" fmla="*/ 2501286 w 2886163"/>
                <a:gd name="connsiteY8" fmla="*/ 1100528 h 2556892"/>
                <a:gd name="connsiteX9" fmla="*/ 2086941 w 2886163"/>
                <a:gd name="connsiteY9" fmla="*/ 0 h 2556892"/>
                <a:gd name="connsiteX10" fmla="*/ 2145931 w 2886163"/>
                <a:gd name="connsiteY10" fmla="*/ 92843 h 2556892"/>
                <a:gd name="connsiteX11" fmla="*/ 2145711 w 2886163"/>
                <a:gd name="connsiteY11" fmla="*/ 95772 h 2556892"/>
                <a:gd name="connsiteX12" fmla="*/ 2342226 w 2886163"/>
                <a:gd name="connsiteY12" fmla="*/ 146169 h 2556892"/>
                <a:gd name="connsiteX13" fmla="*/ 2509101 w 2886163"/>
                <a:gd name="connsiteY13" fmla="*/ 214666 h 2556892"/>
                <a:gd name="connsiteX14" fmla="*/ 2625868 w 2886163"/>
                <a:gd name="connsiteY14" fmla="*/ 296494 h 2556892"/>
                <a:gd name="connsiteX15" fmla="*/ 2692066 w 2886163"/>
                <a:gd name="connsiteY15" fmla="*/ 382460 h 2556892"/>
                <a:gd name="connsiteX16" fmla="*/ 2730222 w 2886163"/>
                <a:gd name="connsiteY16" fmla="*/ 459692 h 2556892"/>
                <a:gd name="connsiteX17" fmla="*/ 2761023 w 2886163"/>
                <a:gd name="connsiteY17" fmla="*/ 561747 h 2556892"/>
                <a:gd name="connsiteX18" fmla="*/ 2784008 w 2886163"/>
                <a:gd name="connsiteY18" fmla="*/ 666102 h 2556892"/>
                <a:gd name="connsiteX19" fmla="*/ 2803776 w 2886163"/>
                <a:gd name="connsiteY19" fmla="*/ 779650 h 2556892"/>
                <a:gd name="connsiteX20" fmla="*/ 2822164 w 2886163"/>
                <a:gd name="connsiteY20" fmla="*/ 882626 h 2556892"/>
                <a:gd name="connsiteX21" fmla="*/ 2829060 w 2886163"/>
                <a:gd name="connsiteY21" fmla="*/ 938251 h 2556892"/>
                <a:gd name="connsiteX22" fmla="*/ 2852045 w 2886163"/>
                <a:gd name="connsiteY22" fmla="*/ 1122135 h 2556892"/>
                <a:gd name="connsiteX23" fmla="*/ 2869514 w 2886163"/>
                <a:gd name="connsiteY23" fmla="*/ 1265565 h 2556892"/>
                <a:gd name="connsiteX24" fmla="*/ 2879628 w 2886163"/>
                <a:gd name="connsiteY24" fmla="*/ 1355208 h 2556892"/>
                <a:gd name="connsiteX25" fmla="*/ 2886064 w 2886163"/>
                <a:gd name="connsiteY25" fmla="*/ 1424625 h 2556892"/>
                <a:gd name="connsiteX26" fmla="*/ 2872273 w 2886163"/>
                <a:gd name="connsiteY26" fmla="*/ 1444852 h 2556892"/>
                <a:gd name="connsiteX27" fmla="*/ 2660346 w 2886163"/>
                <a:gd name="connsiteY27" fmla="*/ 1543690 h 2556892"/>
                <a:gd name="connsiteX28" fmla="*/ 2447500 w 2886163"/>
                <a:gd name="connsiteY28" fmla="*/ 1641608 h 2556892"/>
                <a:gd name="connsiteX29" fmla="*/ 2446581 w 2886163"/>
                <a:gd name="connsiteY29" fmla="*/ 1783659 h 2556892"/>
                <a:gd name="connsiteX30" fmla="*/ 2451178 w 2886163"/>
                <a:gd name="connsiteY30" fmla="*/ 2127522 h 2556892"/>
                <a:gd name="connsiteX31" fmla="*/ 2457614 w 2886163"/>
                <a:gd name="connsiteY31" fmla="*/ 2556892 h 2556892"/>
                <a:gd name="connsiteX32" fmla="*/ 1261906 w 2886163"/>
                <a:gd name="connsiteY32" fmla="*/ 2556892 h 2556892"/>
                <a:gd name="connsiteX33" fmla="*/ 1281674 w 2886163"/>
                <a:gd name="connsiteY33" fmla="*/ 2299914 h 2556892"/>
                <a:gd name="connsiteX34" fmla="*/ 1306498 w 2886163"/>
                <a:gd name="connsiteY34" fmla="*/ 2083390 h 2556892"/>
                <a:gd name="connsiteX35" fmla="*/ 1330403 w 2886163"/>
                <a:gd name="connsiteY35" fmla="*/ 1927088 h 2556892"/>
                <a:gd name="connsiteX36" fmla="*/ 1372696 w 2886163"/>
                <a:gd name="connsiteY36" fmla="*/ 1718839 h 2556892"/>
                <a:gd name="connsiteX37" fmla="*/ 1406255 w 2886163"/>
                <a:gd name="connsiteY37" fmla="*/ 1619082 h 2556892"/>
                <a:gd name="connsiteX38" fmla="*/ 1413611 w 2886163"/>
                <a:gd name="connsiteY38" fmla="*/ 1591040 h 2556892"/>
                <a:gd name="connsiteX39" fmla="*/ 1319370 w 2886163"/>
                <a:gd name="connsiteY39" fmla="*/ 1212698 h 2556892"/>
                <a:gd name="connsiteX40" fmla="*/ 1287650 w 2886163"/>
                <a:gd name="connsiteY40" fmla="*/ 1086737 h 2556892"/>
                <a:gd name="connsiteX41" fmla="*/ 1126291 w 2886163"/>
                <a:gd name="connsiteY41" fmla="*/ 1342336 h 2556892"/>
                <a:gd name="connsiteX42" fmla="*/ 961255 w 2886163"/>
                <a:gd name="connsiteY42" fmla="*/ 1506453 h 2556892"/>
                <a:gd name="connsiteX43" fmla="*/ 764959 w 2886163"/>
                <a:gd name="connsiteY43" fmla="*/ 1636091 h 2556892"/>
                <a:gd name="connsiteX44" fmla="*/ 493729 w 2886163"/>
                <a:gd name="connsiteY44" fmla="*/ 1753318 h 2556892"/>
                <a:gd name="connsiteX45" fmla="*/ 271689 w 2886163"/>
                <a:gd name="connsiteY45" fmla="*/ 1791474 h 2556892"/>
                <a:gd name="connsiteX46" fmla="*/ 81829 w 2886163"/>
                <a:gd name="connsiteY46" fmla="*/ 1787336 h 2556892"/>
                <a:gd name="connsiteX47" fmla="*/ 0 w 2886163"/>
                <a:gd name="connsiteY47" fmla="*/ 1591499 h 2556892"/>
                <a:gd name="connsiteX48" fmla="*/ 47350 w 2886163"/>
                <a:gd name="connsiteY48" fmla="*/ 1572192 h 2556892"/>
                <a:gd name="connsiteX49" fmla="*/ 307087 w 2886163"/>
                <a:gd name="connsiteY49" fmla="*/ 1484387 h 2556892"/>
                <a:gd name="connsiteX50" fmla="*/ 416958 w 2886163"/>
                <a:gd name="connsiteY50" fmla="*/ 1438416 h 2556892"/>
                <a:gd name="connsiteX51" fmla="*/ 575558 w 2886163"/>
                <a:gd name="connsiteY51" fmla="*/ 1349692 h 2556892"/>
                <a:gd name="connsiteX52" fmla="*/ 782428 w 2886163"/>
                <a:gd name="connsiteY52" fmla="*/ 1212698 h 2556892"/>
                <a:gd name="connsiteX53" fmla="*/ 834835 w 2886163"/>
                <a:gd name="connsiteY53" fmla="*/ 1149718 h 2556892"/>
                <a:gd name="connsiteX54" fmla="*/ 1002629 w 2886163"/>
                <a:gd name="connsiteY54" fmla="*/ 829759 h 2556892"/>
                <a:gd name="connsiteX55" fmla="*/ 1144680 w 2886163"/>
                <a:gd name="connsiteY55" fmla="*/ 462450 h 2556892"/>
                <a:gd name="connsiteX56" fmla="*/ 1237082 w 2886163"/>
                <a:gd name="connsiteY56" fmla="*/ 327755 h 2556892"/>
                <a:gd name="connsiteX57" fmla="*/ 1397521 w 2886163"/>
                <a:gd name="connsiteY57" fmla="*/ 243628 h 2556892"/>
                <a:gd name="connsiteX58" fmla="*/ 1537732 w 2886163"/>
                <a:gd name="connsiteY58" fmla="*/ 170074 h 2556892"/>
                <a:gd name="connsiteX59" fmla="*/ 1592898 w 2886163"/>
                <a:gd name="connsiteY59" fmla="*/ 129160 h 2556892"/>
                <a:gd name="connsiteX60" fmla="*/ 1683262 w 2886163"/>
                <a:gd name="connsiteY60" fmla="*/ 35759 h 2556892"/>
                <a:gd name="connsiteX61" fmla="*/ 1777702 w 2886163"/>
                <a:gd name="connsiteY61" fmla="*/ 139274 h 2556892"/>
                <a:gd name="connsiteX62" fmla="*/ 1911938 w 2886163"/>
                <a:gd name="connsiteY62" fmla="*/ 215126 h 2556892"/>
                <a:gd name="connsiteX63" fmla="*/ 1955706 w 2886163"/>
                <a:gd name="connsiteY63" fmla="*/ 233819 h 2556892"/>
                <a:gd name="connsiteX64" fmla="*/ 1966643 w 2886163"/>
                <a:gd name="connsiteY64" fmla="*/ 230756 h 2556892"/>
                <a:gd name="connsiteX65" fmla="*/ 1969287 w 2886163"/>
                <a:gd name="connsiteY65" fmla="*/ 230053 h 2556892"/>
                <a:gd name="connsiteX66" fmla="*/ 2019050 w 2886163"/>
                <a:gd name="connsiteY66" fmla="*/ 186624 h 2556892"/>
                <a:gd name="connsiteX67" fmla="*/ 2082031 w 2886163"/>
                <a:gd name="connsiteY67" fmla="*/ 93762 h 2556892"/>
                <a:gd name="connsiteX68" fmla="*/ 2086941 w 2886163"/>
                <a:gd name="connsiteY68" fmla="*/ 0 h 2556892"/>
                <a:gd name="connsiteX0" fmla="*/ 2501286 w 2886163"/>
                <a:gd name="connsiteY0" fmla="*/ 1100528 h 2556892"/>
                <a:gd name="connsiteX1" fmla="*/ 2492092 w 2886163"/>
                <a:gd name="connsiteY1" fmla="*/ 1180518 h 2556892"/>
                <a:gd name="connsiteX2" fmla="*/ 2452097 w 2886163"/>
                <a:gd name="connsiteY2" fmla="*/ 1334981 h 2556892"/>
                <a:gd name="connsiteX3" fmla="*/ 2486575 w 2886163"/>
                <a:gd name="connsiteY3" fmla="*/ 1298204 h 2556892"/>
                <a:gd name="connsiteX4" fmla="*/ 2518296 w 2886163"/>
                <a:gd name="connsiteY4" fmla="*/ 1266944 h 2556892"/>
                <a:gd name="connsiteX5" fmla="*/ 2526110 w 2886163"/>
                <a:gd name="connsiteY5" fmla="*/ 1243499 h 2556892"/>
                <a:gd name="connsiteX6" fmla="*/ 2505883 w 2886163"/>
                <a:gd name="connsiteY6" fmla="*/ 1129031 h 2556892"/>
                <a:gd name="connsiteX7" fmla="*/ 2501286 w 2886163"/>
                <a:gd name="connsiteY7" fmla="*/ 1100528 h 2556892"/>
                <a:gd name="connsiteX8" fmla="*/ 2086941 w 2886163"/>
                <a:gd name="connsiteY8" fmla="*/ 0 h 2556892"/>
                <a:gd name="connsiteX9" fmla="*/ 2145931 w 2886163"/>
                <a:gd name="connsiteY9" fmla="*/ 92843 h 2556892"/>
                <a:gd name="connsiteX10" fmla="*/ 2145711 w 2886163"/>
                <a:gd name="connsiteY10" fmla="*/ 95772 h 2556892"/>
                <a:gd name="connsiteX11" fmla="*/ 2342226 w 2886163"/>
                <a:gd name="connsiteY11" fmla="*/ 146169 h 2556892"/>
                <a:gd name="connsiteX12" fmla="*/ 2509101 w 2886163"/>
                <a:gd name="connsiteY12" fmla="*/ 214666 h 2556892"/>
                <a:gd name="connsiteX13" fmla="*/ 2625868 w 2886163"/>
                <a:gd name="connsiteY13" fmla="*/ 296494 h 2556892"/>
                <a:gd name="connsiteX14" fmla="*/ 2692066 w 2886163"/>
                <a:gd name="connsiteY14" fmla="*/ 382460 h 2556892"/>
                <a:gd name="connsiteX15" fmla="*/ 2730222 w 2886163"/>
                <a:gd name="connsiteY15" fmla="*/ 459692 h 2556892"/>
                <a:gd name="connsiteX16" fmla="*/ 2761023 w 2886163"/>
                <a:gd name="connsiteY16" fmla="*/ 561747 h 2556892"/>
                <a:gd name="connsiteX17" fmla="*/ 2784008 w 2886163"/>
                <a:gd name="connsiteY17" fmla="*/ 666102 h 2556892"/>
                <a:gd name="connsiteX18" fmla="*/ 2803776 w 2886163"/>
                <a:gd name="connsiteY18" fmla="*/ 779650 h 2556892"/>
                <a:gd name="connsiteX19" fmla="*/ 2822164 w 2886163"/>
                <a:gd name="connsiteY19" fmla="*/ 882626 h 2556892"/>
                <a:gd name="connsiteX20" fmla="*/ 2829060 w 2886163"/>
                <a:gd name="connsiteY20" fmla="*/ 938251 h 2556892"/>
                <a:gd name="connsiteX21" fmla="*/ 2852045 w 2886163"/>
                <a:gd name="connsiteY21" fmla="*/ 1122135 h 2556892"/>
                <a:gd name="connsiteX22" fmla="*/ 2869514 w 2886163"/>
                <a:gd name="connsiteY22" fmla="*/ 1265565 h 2556892"/>
                <a:gd name="connsiteX23" fmla="*/ 2879628 w 2886163"/>
                <a:gd name="connsiteY23" fmla="*/ 1355208 h 2556892"/>
                <a:gd name="connsiteX24" fmla="*/ 2886064 w 2886163"/>
                <a:gd name="connsiteY24" fmla="*/ 1424625 h 2556892"/>
                <a:gd name="connsiteX25" fmla="*/ 2872273 w 2886163"/>
                <a:gd name="connsiteY25" fmla="*/ 1444852 h 2556892"/>
                <a:gd name="connsiteX26" fmla="*/ 2660346 w 2886163"/>
                <a:gd name="connsiteY26" fmla="*/ 1543690 h 2556892"/>
                <a:gd name="connsiteX27" fmla="*/ 2447500 w 2886163"/>
                <a:gd name="connsiteY27" fmla="*/ 1641608 h 2556892"/>
                <a:gd name="connsiteX28" fmla="*/ 2446581 w 2886163"/>
                <a:gd name="connsiteY28" fmla="*/ 1783659 h 2556892"/>
                <a:gd name="connsiteX29" fmla="*/ 2451178 w 2886163"/>
                <a:gd name="connsiteY29" fmla="*/ 2127522 h 2556892"/>
                <a:gd name="connsiteX30" fmla="*/ 2457614 w 2886163"/>
                <a:gd name="connsiteY30" fmla="*/ 2556892 h 2556892"/>
                <a:gd name="connsiteX31" fmla="*/ 1261906 w 2886163"/>
                <a:gd name="connsiteY31" fmla="*/ 2556892 h 2556892"/>
                <a:gd name="connsiteX32" fmla="*/ 1281674 w 2886163"/>
                <a:gd name="connsiteY32" fmla="*/ 2299914 h 2556892"/>
                <a:gd name="connsiteX33" fmla="*/ 1306498 w 2886163"/>
                <a:gd name="connsiteY33" fmla="*/ 2083390 h 2556892"/>
                <a:gd name="connsiteX34" fmla="*/ 1330403 w 2886163"/>
                <a:gd name="connsiteY34" fmla="*/ 1927088 h 2556892"/>
                <a:gd name="connsiteX35" fmla="*/ 1372696 w 2886163"/>
                <a:gd name="connsiteY35" fmla="*/ 1718839 h 2556892"/>
                <a:gd name="connsiteX36" fmla="*/ 1406255 w 2886163"/>
                <a:gd name="connsiteY36" fmla="*/ 1619082 h 2556892"/>
                <a:gd name="connsiteX37" fmla="*/ 1413611 w 2886163"/>
                <a:gd name="connsiteY37" fmla="*/ 1591040 h 2556892"/>
                <a:gd name="connsiteX38" fmla="*/ 1319370 w 2886163"/>
                <a:gd name="connsiteY38" fmla="*/ 1212698 h 2556892"/>
                <a:gd name="connsiteX39" fmla="*/ 1287650 w 2886163"/>
                <a:gd name="connsiteY39" fmla="*/ 1086737 h 2556892"/>
                <a:gd name="connsiteX40" fmla="*/ 1126291 w 2886163"/>
                <a:gd name="connsiteY40" fmla="*/ 1342336 h 2556892"/>
                <a:gd name="connsiteX41" fmla="*/ 961255 w 2886163"/>
                <a:gd name="connsiteY41" fmla="*/ 1506453 h 2556892"/>
                <a:gd name="connsiteX42" fmla="*/ 764959 w 2886163"/>
                <a:gd name="connsiteY42" fmla="*/ 1636091 h 2556892"/>
                <a:gd name="connsiteX43" fmla="*/ 493729 w 2886163"/>
                <a:gd name="connsiteY43" fmla="*/ 1753318 h 2556892"/>
                <a:gd name="connsiteX44" fmla="*/ 271689 w 2886163"/>
                <a:gd name="connsiteY44" fmla="*/ 1791474 h 2556892"/>
                <a:gd name="connsiteX45" fmla="*/ 81829 w 2886163"/>
                <a:gd name="connsiteY45" fmla="*/ 1787336 h 2556892"/>
                <a:gd name="connsiteX46" fmla="*/ 0 w 2886163"/>
                <a:gd name="connsiteY46" fmla="*/ 1591499 h 2556892"/>
                <a:gd name="connsiteX47" fmla="*/ 47350 w 2886163"/>
                <a:gd name="connsiteY47" fmla="*/ 1572192 h 2556892"/>
                <a:gd name="connsiteX48" fmla="*/ 307087 w 2886163"/>
                <a:gd name="connsiteY48" fmla="*/ 1484387 h 2556892"/>
                <a:gd name="connsiteX49" fmla="*/ 416958 w 2886163"/>
                <a:gd name="connsiteY49" fmla="*/ 1438416 h 2556892"/>
                <a:gd name="connsiteX50" fmla="*/ 575558 w 2886163"/>
                <a:gd name="connsiteY50" fmla="*/ 1349692 h 2556892"/>
                <a:gd name="connsiteX51" fmla="*/ 782428 w 2886163"/>
                <a:gd name="connsiteY51" fmla="*/ 1212698 h 2556892"/>
                <a:gd name="connsiteX52" fmla="*/ 834835 w 2886163"/>
                <a:gd name="connsiteY52" fmla="*/ 1149718 h 2556892"/>
                <a:gd name="connsiteX53" fmla="*/ 1002629 w 2886163"/>
                <a:gd name="connsiteY53" fmla="*/ 829759 h 2556892"/>
                <a:gd name="connsiteX54" fmla="*/ 1144680 w 2886163"/>
                <a:gd name="connsiteY54" fmla="*/ 462450 h 2556892"/>
                <a:gd name="connsiteX55" fmla="*/ 1237082 w 2886163"/>
                <a:gd name="connsiteY55" fmla="*/ 327755 h 2556892"/>
                <a:gd name="connsiteX56" fmla="*/ 1397521 w 2886163"/>
                <a:gd name="connsiteY56" fmla="*/ 243628 h 2556892"/>
                <a:gd name="connsiteX57" fmla="*/ 1537732 w 2886163"/>
                <a:gd name="connsiteY57" fmla="*/ 170074 h 2556892"/>
                <a:gd name="connsiteX58" fmla="*/ 1592898 w 2886163"/>
                <a:gd name="connsiteY58" fmla="*/ 129160 h 2556892"/>
                <a:gd name="connsiteX59" fmla="*/ 1683262 w 2886163"/>
                <a:gd name="connsiteY59" fmla="*/ 35759 h 2556892"/>
                <a:gd name="connsiteX60" fmla="*/ 1777702 w 2886163"/>
                <a:gd name="connsiteY60" fmla="*/ 139274 h 2556892"/>
                <a:gd name="connsiteX61" fmla="*/ 1911938 w 2886163"/>
                <a:gd name="connsiteY61" fmla="*/ 215126 h 2556892"/>
                <a:gd name="connsiteX62" fmla="*/ 1955706 w 2886163"/>
                <a:gd name="connsiteY62" fmla="*/ 233819 h 2556892"/>
                <a:gd name="connsiteX63" fmla="*/ 1966643 w 2886163"/>
                <a:gd name="connsiteY63" fmla="*/ 230756 h 2556892"/>
                <a:gd name="connsiteX64" fmla="*/ 1969287 w 2886163"/>
                <a:gd name="connsiteY64" fmla="*/ 230053 h 2556892"/>
                <a:gd name="connsiteX65" fmla="*/ 2019050 w 2886163"/>
                <a:gd name="connsiteY65" fmla="*/ 186624 h 2556892"/>
                <a:gd name="connsiteX66" fmla="*/ 2082031 w 2886163"/>
                <a:gd name="connsiteY66" fmla="*/ 93762 h 2556892"/>
                <a:gd name="connsiteX67" fmla="*/ 2086941 w 2886163"/>
                <a:gd name="connsiteY67" fmla="*/ 0 h 2556892"/>
                <a:gd name="connsiteX0" fmla="*/ 2501286 w 2886163"/>
                <a:gd name="connsiteY0" fmla="*/ 1100528 h 2556892"/>
                <a:gd name="connsiteX1" fmla="*/ 2492092 w 2886163"/>
                <a:gd name="connsiteY1" fmla="*/ 1180518 h 2556892"/>
                <a:gd name="connsiteX2" fmla="*/ 2452097 w 2886163"/>
                <a:gd name="connsiteY2" fmla="*/ 1334981 h 2556892"/>
                <a:gd name="connsiteX3" fmla="*/ 2486575 w 2886163"/>
                <a:gd name="connsiteY3" fmla="*/ 1298204 h 2556892"/>
                <a:gd name="connsiteX4" fmla="*/ 2526110 w 2886163"/>
                <a:gd name="connsiteY4" fmla="*/ 1243499 h 2556892"/>
                <a:gd name="connsiteX5" fmla="*/ 2505883 w 2886163"/>
                <a:gd name="connsiteY5" fmla="*/ 1129031 h 2556892"/>
                <a:gd name="connsiteX6" fmla="*/ 2501286 w 2886163"/>
                <a:gd name="connsiteY6" fmla="*/ 1100528 h 2556892"/>
                <a:gd name="connsiteX7" fmla="*/ 2086941 w 2886163"/>
                <a:gd name="connsiteY7" fmla="*/ 0 h 2556892"/>
                <a:gd name="connsiteX8" fmla="*/ 2145931 w 2886163"/>
                <a:gd name="connsiteY8" fmla="*/ 92843 h 2556892"/>
                <a:gd name="connsiteX9" fmla="*/ 2145711 w 2886163"/>
                <a:gd name="connsiteY9" fmla="*/ 95772 h 2556892"/>
                <a:gd name="connsiteX10" fmla="*/ 2342226 w 2886163"/>
                <a:gd name="connsiteY10" fmla="*/ 146169 h 2556892"/>
                <a:gd name="connsiteX11" fmla="*/ 2509101 w 2886163"/>
                <a:gd name="connsiteY11" fmla="*/ 214666 h 2556892"/>
                <a:gd name="connsiteX12" fmla="*/ 2625868 w 2886163"/>
                <a:gd name="connsiteY12" fmla="*/ 296494 h 2556892"/>
                <a:gd name="connsiteX13" fmla="*/ 2692066 w 2886163"/>
                <a:gd name="connsiteY13" fmla="*/ 382460 h 2556892"/>
                <a:gd name="connsiteX14" fmla="*/ 2730222 w 2886163"/>
                <a:gd name="connsiteY14" fmla="*/ 459692 h 2556892"/>
                <a:gd name="connsiteX15" fmla="*/ 2761023 w 2886163"/>
                <a:gd name="connsiteY15" fmla="*/ 561747 h 2556892"/>
                <a:gd name="connsiteX16" fmla="*/ 2784008 w 2886163"/>
                <a:gd name="connsiteY16" fmla="*/ 666102 h 2556892"/>
                <a:gd name="connsiteX17" fmla="*/ 2803776 w 2886163"/>
                <a:gd name="connsiteY17" fmla="*/ 779650 h 2556892"/>
                <a:gd name="connsiteX18" fmla="*/ 2822164 w 2886163"/>
                <a:gd name="connsiteY18" fmla="*/ 882626 h 2556892"/>
                <a:gd name="connsiteX19" fmla="*/ 2829060 w 2886163"/>
                <a:gd name="connsiteY19" fmla="*/ 938251 h 2556892"/>
                <a:gd name="connsiteX20" fmla="*/ 2852045 w 2886163"/>
                <a:gd name="connsiteY20" fmla="*/ 1122135 h 2556892"/>
                <a:gd name="connsiteX21" fmla="*/ 2869514 w 2886163"/>
                <a:gd name="connsiteY21" fmla="*/ 1265565 h 2556892"/>
                <a:gd name="connsiteX22" fmla="*/ 2879628 w 2886163"/>
                <a:gd name="connsiteY22" fmla="*/ 1355208 h 2556892"/>
                <a:gd name="connsiteX23" fmla="*/ 2886064 w 2886163"/>
                <a:gd name="connsiteY23" fmla="*/ 1424625 h 2556892"/>
                <a:gd name="connsiteX24" fmla="*/ 2872273 w 2886163"/>
                <a:gd name="connsiteY24" fmla="*/ 1444852 h 2556892"/>
                <a:gd name="connsiteX25" fmla="*/ 2660346 w 2886163"/>
                <a:gd name="connsiteY25" fmla="*/ 1543690 h 2556892"/>
                <a:gd name="connsiteX26" fmla="*/ 2447500 w 2886163"/>
                <a:gd name="connsiteY26" fmla="*/ 1641608 h 2556892"/>
                <a:gd name="connsiteX27" fmla="*/ 2446581 w 2886163"/>
                <a:gd name="connsiteY27" fmla="*/ 1783659 h 2556892"/>
                <a:gd name="connsiteX28" fmla="*/ 2451178 w 2886163"/>
                <a:gd name="connsiteY28" fmla="*/ 2127522 h 2556892"/>
                <a:gd name="connsiteX29" fmla="*/ 2457614 w 2886163"/>
                <a:gd name="connsiteY29" fmla="*/ 2556892 h 2556892"/>
                <a:gd name="connsiteX30" fmla="*/ 1261906 w 2886163"/>
                <a:gd name="connsiteY30" fmla="*/ 2556892 h 2556892"/>
                <a:gd name="connsiteX31" fmla="*/ 1281674 w 2886163"/>
                <a:gd name="connsiteY31" fmla="*/ 2299914 h 2556892"/>
                <a:gd name="connsiteX32" fmla="*/ 1306498 w 2886163"/>
                <a:gd name="connsiteY32" fmla="*/ 2083390 h 2556892"/>
                <a:gd name="connsiteX33" fmla="*/ 1330403 w 2886163"/>
                <a:gd name="connsiteY33" fmla="*/ 1927088 h 2556892"/>
                <a:gd name="connsiteX34" fmla="*/ 1372696 w 2886163"/>
                <a:gd name="connsiteY34" fmla="*/ 1718839 h 2556892"/>
                <a:gd name="connsiteX35" fmla="*/ 1406255 w 2886163"/>
                <a:gd name="connsiteY35" fmla="*/ 1619082 h 2556892"/>
                <a:gd name="connsiteX36" fmla="*/ 1413611 w 2886163"/>
                <a:gd name="connsiteY36" fmla="*/ 1591040 h 2556892"/>
                <a:gd name="connsiteX37" fmla="*/ 1319370 w 2886163"/>
                <a:gd name="connsiteY37" fmla="*/ 1212698 h 2556892"/>
                <a:gd name="connsiteX38" fmla="*/ 1287650 w 2886163"/>
                <a:gd name="connsiteY38" fmla="*/ 1086737 h 2556892"/>
                <a:gd name="connsiteX39" fmla="*/ 1126291 w 2886163"/>
                <a:gd name="connsiteY39" fmla="*/ 1342336 h 2556892"/>
                <a:gd name="connsiteX40" fmla="*/ 961255 w 2886163"/>
                <a:gd name="connsiteY40" fmla="*/ 1506453 h 2556892"/>
                <a:gd name="connsiteX41" fmla="*/ 764959 w 2886163"/>
                <a:gd name="connsiteY41" fmla="*/ 1636091 h 2556892"/>
                <a:gd name="connsiteX42" fmla="*/ 493729 w 2886163"/>
                <a:gd name="connsiteY42" fmla="*/ 1753318 h 2556892"/>
                <a:gd name="connsiteX43" fmla="*/ 271689 w 2886163"/>
                <a:gd name="connsiteY43" fmla="*/ 1791474 h 2556892"/>
                <a:gd name="connsiteX44" fmla="*/ 81829 w 2886163"/>
                <a:gd name="connsiteY44" fmla="*/ 1787336 h 2556892"/>
                <a:gd name="connsiteX45" fmla="*/ 0 w 2886163"/>
                <a:gd name="connsiteY45" fmla="*/ 1591499 h 2556892"/>
                <a:gd name="connsiteX46" fmla="*/ 47350 w 2886163"/>
                <a:gd name="connsiteY46" fmla="*/ 1572192 h 2556892"/>
                <a:gd name="connsiteX47" fmla="*/ 307087 w 2886163"/>
                <a:gd name="connsiteY47" fmla="*/ 1484387 h 2556892"/>
                <a:gd name="connsiteX48" fmla="*/ 416958 w 2886163"/>
                <a:gd name="connsiteY48" fmla="*/ 1438416 h 2556892"/>
                <a:gd name="connsiteX49" fmla="*/ 575558 w 2886163"/>
                <a:gd name="connsiteY49" fmla="*/ 1349692 h 2556892"/>
                <a:gd name="connsiteX50" fmla="*/ 782428 w 2886163"/>
                <a:gd name="connsiteY50" fmla="*/ 1212698 h 2556892"/>
                <a:gd name="connsiteX51" fmla="*/ 834835 w 2886163"/>
                <a:gd name="connsiteY51" fmla="*/ 1149718 h 2556892"/>
                <a:gd name="connsiteX52" fmla="*/ 1002629 w 2886163"/>
                <a:gd name="connsiteY52" fmla="*/ 829759 h 2556892"/>
                <a:gd name="connsiteX53" fmla="*/ 1144680 w 2886163"/>
                <a:gd name="connsiteY53" fmla="*/ 462450 h 2556892"/>
                <a:gd name="connsiteX54" fmla="*/ 1237082 w 2886163"/>
                <a:gd name="connsiteY54" fmla="*/ 327755 h 2556892"/>
                <a:gd name="connsiteX55" fmla="*/ 1397521 w 2886163"/>
                <a:gd name="connsiteY55" fmla="*/ 243628 h 2556892"/>
                <a:gd name="connsiteX56" fmla="*/ 1537732 w 2886163"/>
                <a:gd name="connsiteY56" fmla="*/ 170074 h 2556892"/>
                <a:gd name="connsiteX57" fmla="*/ 1592898 w 2886163"/>
                <a:gd name="connsiteY57" fmla="*/ 129160 h 2556892"/>
                <a:gd name="connsiteX58" fmla="*/ 1683262 w 2886163"/>
                <a:gd name="connsiteY58" fmla="*/ 35759 h 2556892"/>
                <a:gd name="connsiteX59" fmla="*/ 1777702 w 2886163"/>
                <a:gd name="connsiteY59" fmla="*/ 139274 h 2556892"/>
                <a:gd name="connsiteX60" fmla="*/ 1911938 w 2886163"/>
                <a:gd name="connsiteY60" fmla="*/ 215126 h 2556892"/>
                <a:gd name="connsiteX61" fmla="*/ 1955706 w 2886163"/>
                <a:gd name="connsiteY61" fmla="*/ 233819 h 2556892"/>
                <a:gd name="connsiteX62" fmla="*/ 1966643 w 2886163"/>
                <a:gd name="connsiteY62" fmla="*/ 230756 h 2556892"/>
                <a:gd name="connsiteX63" fmla="*/ 1969287 w 2886163"/>
                <a:gd name="connsiteY63" fmla="*/ 230053 h 2556892"/>
                <a:gd name="connsiteX64" fmla="*/ 2019050 w 2886163"/>
                <a:gd name="connsiteY64" fmla="*/ 186624 h 2556892"/>
                <a:gd name="connsiteX65" fmla="*/ 2082031 w 2886163"/>
                <a:gd name="connsiteY65" fmla="*/ 93762 h 2556892"/>
                <a:gd name="connsiteX66" fmla="*/ 2086941 w 2886163"/>
                <a:gd name="connsiteY66" fmla="*/ 0 h 2556892"/>
                <a:gd name="connsiteX0" fmla="*/ 2501286 w 2886163"/>
                <a:gd name="connsiteY0" fmla="*/ 1100528 h 2556892"/>
                <a:gd name="connsiteX1" fmla="*/ 2492092 w 2886163"/>
                <a:gd name="connsiteY1" fmla="*/ 1180518 h 2556892"/>
                <a:gd name="connsiteX2" fmla="*/ 2452097 w 2886163"/>
                <a:gd name="connsiteY2" fmla="*/ 1334981 h 2556892"/>
                <a:gd name="connsiteX3" fmla="*/ 2526110 w 2886163"/>
                <a:gd name="connsiteY3" fmla="*/ 1243499 h 2556892"/>
                <a:gd name="connsiteX4" fmla="*/ 2505883 w 2886163"/>
                <a:gd name="connsiteY4" fmla="*/ 1129031 h 2556892"/>
                <a:gd name="connsiteX5" fmla="*/ 2501286 w 2886163"/>
                <a:gd name="connsiteY5" fmla="*/ 1100528 h 2556892"/>
                <a:gd name="connsiteX6" fmla="*/ 2086941 w 2886163"/>
                <a:gd name="connsiteY6" fmla="*/ 0 h 2556892"/>
                <a:gd name="connsiteX7" fmla="*/ 2145931 w 2886163"/>
                <a:gd name="connsiteY7" fmla="*/ 92843 h 2556892"/>
                <a:gd name="connsiteX8" fmla="*/ 2145711 w 2886163"/>
                <a:gd name="connsiteY8" fmla="*/ 95772 h 2556892"/>
                <a:gd name="connsiteX9" fmla="*/ 2342226 w 2886163"/>
                <a:gd name="connsiteY9" fmla="*/ 146169 h 2556892"/>
                <a:gd name="connsiteX10" fmla="*/ 2509101 w 2886163"/>
                <a:gd name="connsiteY10" fmla="*/ 214666 h 2556892"/>
                <a:gd name="connsiteX11" fmla="*/ 2625868 w 2886163"/>
                <a:gd name="connsiteY11" fmla="*/ 296494 h 2556892"/>
                <a:gd name="connsiteX12" fmla="*/ 2692066 w 2886163"/>
                <a:gd name="connsiteY12" fmla="*/ 382460 h 2556892"/>
                <a:gd name="connsiteX13" fmla="*/ 2730222 w 2886163"/>
                <a:gd name="connsiteY13" fmla="*/ 459692 h 2556892"/>
                <a:gd name="connsiteX14" fmla="*/ 2761023 w 2886163"/>
                <a:gd name="connsiteY14" fmla="*/ 561747 h 2556892"/>
                <a:gd name="connsiteX15" fmla="*/ 2784008 w 2886163"/>
                <a:gd name="connsiteY15" fmla="*/ 666102 h 2556892"/>
                <a:gd name="connsiteX16" fmla="*/ 2803776 w 2886163"/>
                <a:gd name="connsiteY16" fmla="*/ 779650 h 2556892"/>
                <a:gd name="connsiteX17" fmla="*/ 2822164 w 2886163"/>
                <a:gd name="connsiteY17" fmla="*/ 882626 h 2556892"/>
                <a:gd name="connsiteX18" fmla="*/ 2829060 w 2886163"/>
                <a:gd name="connsiteY18" fmla="*/ 938251 h 2556892"/>
                <a:gd name="connsiteX19" fmla="*/ 2852045 w 2886163"/>
                <a:gd name="connsiteY19" fmla="*/ 1122135 h 2556892"/>
                <a:gd name="connsiteX20" fmla="*/ 2869514 w 2886163"/>
                <a:gd name="connsiteY20" fmla="*/ 1265565 h 2556892"/>
                <a:gd name="connsiteX21" fmla="*/ 2879628 w 2886163"/>
                <a:gd name="connsiteY21" fmla="*/ 1355208 h 2556892"/>
                <a:gd name="connsiteX22" fmla="*/ 2886064 w 2886163"/>
                <a:gd name="connsiteY22" fmla="*/ 1424625 h 2556892"/>
                <a:gd name="connsiteX23" fmla="*/ 2872273 w 2886163"/>
                <a:gd name="connsiteY23" fmla="*/ 1444852 h 2556892"/>
                <a:gd name="connsiteX24" fmla="*/ 2660346 w 2886163"/>
                <a:gd name="connsiteY24" fmla="*/ 1543690 h 2556892"/>
                <a:gd name="connsiteX25" fmla="*/ 2447500 w 2886163"/>
                <a:gd name="connsiteY25" fmla="*/ 1641608 h 2556892"/>
                <a:gd name="connsiteX26" fmla="*/ 2446581 w 2886163"/>
                <a:gd name="connsiteY26" fmla="*/ 1783659 h 2556892"/>
                <a:gd name="connsiteX27" fmla="*/ 2451178 w 2886163"/>
                <a:gd name="connsiteY27" fmla="*/ 2127522 h 2556892"/>
                <a:gd name="connsiteX28" fmla="*/ 2457614 w 2886163"/>
                <a:gd name="connsiteY28" fmla="*/ 2556892 h 2556892"/>
                <a:gd name="connsiteX29" fmla="*/ 1261906 w 2886163"/>
                <a:gd name="connsiteY29" fmla="*/ 2556892 h 2556892"/>
                <a:gd name="connsiteX30" fmla="*/ 1281674 w 2886163"/>
                <a:gd name="connsiteY30" fmla="*/ 2299914 h 2556892"/>
                <a:gd name="connsiteX31" fmla="*/ 1306498 w 2886163"/>
                <a:gd name="connsiteY31" fmla="*/ 2083390 h 2556892"/>
                <a:gd name="connsiteX32" fmla="*/ 1330403 w 2886163"/>
                <a:gd name="connsiteY32" fmla="*/ 1927088 h 2556892"/>
                <a:gd name="connsiteX33" fmla="*/ 1372696 w 2886163"/>
                <a:gd name="connsiteY33" fmla="*/ 1718839 h 2556892"/>
                <a:gd name="connsiteX34" fmla="*/ 1406255 w 2886163"/>
                <a:gd name="connsiteY34" fmla="*/ 1619082 h 2556892"/>
                <a:gd name="connsiteX35" fmla="*/ 1413611 w 2886163"/>
                <a:gd name="connsiteY35" fmla="*/ 1591040 h 2556892"/>
                <a:gd name="connsiteX36" fmla="*/ 1319370 w 2886163"/>
                <a:gd name="connsiteY36" fmla="*/ 1212698 h 2556892"/>
                <a:gd name="connsiteX37" fmla="*/ 1287650 w 2886163"/>
                <a:gd name="connsiteY37" fmla="*/ 1086737 h 2556892"/>
                <a:gd name="connsiteX38" fmla="*/ 1126291 w 2886163"/>
                <a:gd name="connsiteY38" fmla="*/ 1342336 h 2556892"/>
                <a:gd name="connsiteX39" fmla="*/ 961255 w 2886163"/>
                <a:gd name="connsiteY39" fmla="*/ 1506453 h 2556892"/>
                <a:gd name="connsiteX40" fmla="*/ 764959 w 2886163"/>
                <a:gd name="connsiteY40" fmla="*/ 1636091 h 2556892"/>
                <a:gd name="connsiteX41" fmla="*/ 493729 w 2886163"/>
                <a:gd name="connsiteY41" fmla="*/ 1753318 h 2556892"/>
                <a:gd name="connsiteX42" fmla="*/ 271689 w 2886163"/>
                <a:gd name="connsiteY42" fmla="*/ 1791474 h 2556892"/>
                <a:gd name="connsiteX43" fmla="*/ 81829 w 2886163"/>
                <a:gd name="connsiteY43" fmla="*/ 1787336 h 2556892"/>
                <a:gd name="connsiteX44" fmla="*/ 0 w 2886163"/>
                <a:gd name="connsiteY44" fmla="*/ 1591499 h 2556892"/>
                <a:gd name="connsiteX45" fmla="*/ 47350 w 2886163"/>
                <a:gd name="connsiteY45" fmla="*/ 1572192 h 2556892"/>
                <a:gd name="connsiteX46" fmla="*/ 307087 w 2886163"/>
                <a:gd name="connsiteY46" fmla="*/ 1484387 h 2556892"/>
                <a:gd name="connsiteX47" fmla="*/ 416958 w 2886163"/>
                <a:gd name="connsiteY47" fmla="*/ 1438416 h 2556892"/>
                <a:gd name="connsiteX48" fmla="*/ 575558 w 2886163"/>
                <a:gd name="connsiteY48" fmla="*/ 1349692 h 2556892"/>
                <a:gd name="connsiteX49" fmla="*/ 782428 w 2886163"/>
                <a:gd name="connsiteY49" fmla="*/ 1212698 h 2556892"/>
                <a:gd name="connsiteX50" fmla="*/ 834835 w 2886163"/>
                <a:gd name="connsiteY50" fmla="*/ 1149718 h 2556892"/>
                <a:gd name="connsiteX51" fmla="*/ 1002629 w 2886163"/>
                <a:gd name="connsiteY51" fmla="*/ 829759 h 2556892"/>
                <a:gd name="connsiteX52" fmla="*/ 1144680 w 2886163"/>
                <a:gd name="connsiteY52" fmla="*/ 462450 h 2556892"/>
                <a:gd name="connsiteX53" fmla="*/ 1237082 w 2886163"/>
                <a:gd name="connsiteY53" fmla="*/ 327755 h 2556892"/>
                <a:gd name="connsiteX54" fmla="*/ 1397521 w 2886163"/>
                <a:gd name="connsiteY54" fmla="*/ 243628 h 2556892"/>
                <a:gd name="connsiteX55" fmla="*/ 1537732 w 2886163"/>
                <a:gd name="connsiteY55" fmla="*/ 170074 h 2556892"/>
                <a:gd name="connsiteX56" fmla="*/ 1592898 w 2886163"/>
                <a:gd name="connsiteY56" fmla="*/ 129160 h 2556892"/>
                <a:gd name="connsiteX57" fmla="*/ 1683262 w 2886163"/>
                <a:gd name="connsiteY57" fmla="*/ 35759 h 2556892"/>
                <a:gd name="connsiteX58" fmla="*/ 1777702 w 2886163"/>
                <a:gd name="connsiteY58" fmla="*/ 139274 h 2556892"/>
                <a:gd name="connsiteX59" fmla="*/ 1911938 w 2886163"/>
                <a:gd name="connsiteY59" fmla="*/ 215126 h 2556892"/>
                <a:gd name="connsiteX60" fmla="*/ 1955706 w 2886163"/>
                <a:gd name="connsiteY60" fmla="*/ 233819 h 2556892"/>
                <a:gd name="connsiteX61" fmla="*/ 1966643 w 2886163"/>
                <a:gd name="connsiteY61" fmla="*/ 230756 h 2556892"/>
                <a:gd name="connsiteX62" fmla="*/ 1969287 w 2886163"/>
                <a:gd name="connsiteY62" fmla="*/ 230053 h 2556892"/>
                <a:gd name="connsiteX63" fmla="*/ 2019050 w 2886163"/>
                <a:gd name="connsiteY63" fmla="*/ 186624 h 2556892"/>
                <a:gd name="connsiteX64" fmla="*/ 2082031 w 2886163"/>
                <a:gd name="connsiteY64" fmla="*/ 93762 h 2556892"/>
                <a:gd name="connsiteX65" fmla="*/ 2086941 w 2886163"/>
                <a:gd name="connsiteY65" fmla="*/ 0 h 2556892"/>
                <a:gd name="connsiteX0" fmla="*/ 2501286 w 2909014"/>
                <a:gd name="connsiteY0" fmla="*/ 1100528 h 2556892"/>
                <a:gd name="connsiteX1" fmla="*/ 2492092 w 2909014"/>
                <a:gd name="connsiteY1" fmla="*/ 1180518 h 2556892"/>
                <a:gd name="connsiteX2" fmla="*/ 2452097 w 2909014"/>
                <a:gd name="connsiteY2" fmla="*/ 1334981 h 2556892"/>
                <a:gd name="connsiteX3" fmla="*/ 2526110 w 2909014"/>
                <a:gd name="connsiteY3" fmla="*/ 1243499 h 2556892"/>
                <a:gd name="connsiteX4" fmla="*/ 2505883 w 2909014"/>
                <a:gd name="connsiteY4" fmla="*/ 1129031 h 2556892"/>
                <a:gd name="connsiteX5" fmla="*/ 2501286 w 2909014"/>
                <a:gd name="connsiteY5" fmla="*/ 1100528 h 2556892"/>
                <a:gd name="connsiteX6" fmla="*/ 2086941 w 2909014"/>
                <a:gd name="connsiteY6" fmla="*/ 0 h 2556892"/>
                <a:gd name="connsiteX7" fmla="*/ 2145931 w 2909014"/>
                <a:gd name="connsiteY7" fmla="*/ 92843 h 2556892"/>
                <a:gd name="connsiteX8" fmla="*/ 2145711 w 2909014"/>
                <a:gd name="connsiteY8" fmla="*/ 95772 h 2556892"/>
                <a:gd name="connsiteX9" fmla="*/ 2342226 w 2909014"/>
                <a:gd name="connsiteY9" fmla="*/ 146169 h 2556892"/>
                <a:gd name="connsiteX10" fmla="*/ 2509101 w 2909014"/>
                <a:gd name="connsiteY10" fmla="*/ 214666 h 2556892"/>
                <a:gd name="connsiteX11" fmla="*/ 2625868 w 2909014"/>
                <a:gd name="connsiteY11" fmla="*/ 296494 h 2556892"/>
                <a:gd name="connsiteX12" fmla="*/ 2692066 w 2909014"/>
                <a:gd name="connsiteY12" fmla="*/ 382460 h 2556892"/>
                <a:gd name="connsiteX13" fmla="*/ 2730222 w 2909014"/>
                <a:gd name="connsiteY13" fmla="*/ 459692 h 2556892"/>
                <a:gd name="connsiteX14" fmla="*/ 2761023 w 2909014"/>
                <a:gd name="connsiteY14" fmla="*/ 561747 h 2556892"/>
                <a:gd name="connsiteX15" fmla="*/ 2784008 w 2909014"/>
                <a:gd name="connsiteY15" fmla="*/ 666102 h 2556892"/>
                <a:gd name="connsiteX16" fmla="*/ 2803776 w 2909014"/>
                <a:gd name="connsiteY16" fmla="*/ 779650 h 2556892"/>
                <a:gd name="connsiteX17" fmla="*/ 2822164 w 2909014"/>
                <a:gd name="connsiteY17" fmla="*/ 882626 h 2556892"/>
                <a:gd name="connsiteX18" fmla="*/ 2829060 w 2909014"/>
                <a:gd name="connsiteY18" fmla="*/ 938251 h 2556892"/>
                <a:gd name="connsiteX19" fmla="*/ 2852045 w 2909014"/>
                <a:gd name="connsiteY19" fmla="*/ 1122135 h 2556892"/>
                <a:gd name="connsiteX20" fmla="*/ 2869514 w 2909014"/>
                <a:gd name="connsiteY20" fmla="*/ 1265565 h 2556892"/>
                <a:gd name="connsiteX21" fmla="*/ 2879628 w 2909014"/>
                <a:gd name="connsiteY21" fmla="*/ 1355208 h 2556892"/>
                <a:gd name="connsiteX22" fmla="*/ 2886064 w 2909014"/>
                <a:gd name="connsiteY22" fmla="*/ 1424625 h 2556892"/>
                <a:gd name="connsiteX23" fmla="*/ 2872273 w 2909014"/>
                <a:gd name="connsiteY23" fmla="*/ 1444852 h 2556892"/>
                <a:gd name="connsiteX24" fmla="*/ 2447500 w 2909014"/>
                <a:gd name="connsiteY24" fmla="*/ 1641608 h 2556892"/>
                <a:gd name="connsiteX25" fmla="*/ 2446581 w 2909014"/>
                <a:gd name="connsiteY25" fmla="*/ 1783659 h 2556892"/>
                <a:gd name="connsiteX26" fmla="*/ 2451178 w 2909014"/>
                <a:gd name="connsiteY26" fmla="*/ 2127522 h 2556892"/>
                <a:gd name="connsiteX27" fmla="*/ 2457614 w 2909014"/>
                <a:gd name="connsiteY27" fmla="*/ 2556892 h 2556892"/>
                <a:gd name="connsiteX28" fmla="*/ 1261906 w 2909014"/>
                <a:gd name="connsiteY28" fmla="*/ 2556892 h 2556892"/>
                <a:gd name="connsiteX29" fmla="*/ 1281674 w 2909014"/>
                <a:gd name="connsiteY29" fmla="*/ 2299914 h 2556892"/>
                <a:gd name="connsiteX30" fmla="*/ 1306498 w 2909014"/>
                <a:gd name="connsiteY30" fmla="*/ 2083390 h 2556892"/>
                <a:gd name="connsiteX31" fmla="*/ 1330403 w 2909014"/>
                <a:gd name="connsiteY31" fmla="*/ 1927088 h 2556892"/>
                <a:gd name="connsiteX32" fmla="*/ 1372696 w 2909014"/>
                <a:gd name="connsiteY32" fmla="*/ 1718839 h 2556892"/>
                <a:gd name="connsiteX33" fmla="*/ 1406255 w 2909014"/>
                <a:gd name="connsiteY33" fmla="*/ 1619082 h 2556892"/>
                <a:gd name="connsiteX34" fmla="*/ 1413611 w 2909014"/>
                <a:gd name="connsiteY34" fmla="*/ 1591040 h 2556892"/>
                <a:gd name="connsiteX35" fmla="*/ 1319370 w 2909014"/>
                <a:gd name="connsiteY35" fmla="*/ 1212698 h 2556892"/>
                <a:gd name="connsiteX36" fmla="*/ 1287650 w 2909014"/>
                <a:gd name="connsiteY36" fmla="*/ 1086737 h 2556892"/>
                <a:gd name="connsiteX37" fmla="*/ 1126291 w 2909014"/>
                <a:gd name="connsiteY37" fmla="*/ 1342336 h 2556892"/>
                <a:gd name="connsiteX38" fmla="*/ 961255 w 2909014"/>
                <a:gd name="connsiteY38" fmla="*/ 1506453 h 2556892"/>
                <a:gd name="connsiteX39" fmla="*/ 764959 w 2909014"/>
                <a:gd name="connsiteY39" fmla="*/ 1636091 h 2556892"/>
                <a:gd name="connsiteX40" fmla="*/ 493729 w 2909014"/>
                <a:gd name="connsiteY40" fmla="*/ 1753318 h 2556892"/>
                <a:gd name="connsiteX41" fmla="*/ 271689 w 2909014"/>
                <a:gd name="connsiteY41" fmla="*/ 1791474 h 2556892"/>
                <a:gd name="connsiteX42" fmla="*/ 81829 w 2909014"/>
                <a:gd name="connsiteY42" fmla="*/ 1787336 h 2556892"/>
                <a:gd name="connsiteX43" fmla="*/ 0 w 2909014"/>
                <a:gd name="connsiteY43" fmla="*/ 1591499 h 2556892"/>
                <a:gd name="connsiteX44" fmla="*/ 47350 w 2909014"/>
                <a:gd name="connsiteY44" fmla="*/ 1572192 h 2556892"/>
                <a:gd name="connsiteX45" fmla="*/ 307087 w 2909014"/>
                <a:gd name="connsiteY45" fmla="*/ 1484387 h 2556892"/>
                <a:gd name="connsiteX46" fmla="*/ 416958 w 2909014"/>
                <a:gd name="connsiteY46" fmla="*/ 1438416 h 2556892"/>
                <a:gd name="connsiteX47" fmla="*/ 575558 w 2909014"/>
                <a:gd name="connsiteY47" fmla="*/ 1349692 h 2556892"/>
                <a:gd name="connsiteX48" fmla="*/ 782428 w 2909014"/>
                <a:gd name="connsiteY48" fmla="*/ 1212698 h 2556892"/>
                <a:gd name="connsiteX49" fmla="*/ 834835 w 2909014"/>
                <a:gd name="connsiteY49" fmla="*/ 1149718 h 2556892"/>
                <a:gd name="connsiteX50" fmla="*/ 1002629 w 2909014"/>
                <a:gd name="connsiteY50" fmla="*/ 829759 h 2556892"/>
                <a:gd name="connsiteX51" fmla="*/ 1144680 w 2909014"/>
                <a:gd name="connsiteY51" fmla="*/ 462450 h 2556892"/>
                <a:gd name="connsiteX52" fmla="*/ 1237082 w 2909014"/>
                <a:gd name="connsiteY52" fmla="*/ 327755 h 2556892"/>
                <a:gd name="connsiteX53" fmla="*/ 1397521 w 2909014"/>
                <a:gd name="connsiteY53" fmla="*/ 243628 h 2556892"/>
                <a:gd name="connsiteX54" fmla="*/ 1537732 w 2909014"/>
                <a:gd name="connsiteY54" fmla="*/ 170074 h 2556892"/>
                <a:gd name="connsiteX55" fmla="*/ 1592898 w 2909014"/>
                <a:gd name="connsiteY55" fmla="*/ 129160 h 2556892"/>
                <a:gd name="connsiteX56" fmla="*/ 1683262 w 2909014"/>
                <a:gd name="connsiteY56" fmla="*/ 35759 h 2556892"/>
                <a:gd name="connsiteX57" fmla="*/ 1777702 w 2909014"/>
                <a:gd name="connsiteY57" fmla="*/ 139274 h 2556892"/>
                <a:gd name="connsiteX58" fmla="*/ 1911938 w 2909014"/>
                <a:gd name="connsiteY58" fmla="*/ 215126 h 2556892"/>
                <a:gd name="connsiteX59" fmla="*/ 1955706 w 2909014"/>
                <a:gd name="connsiteY59" fmla="*/ 233819 h 2556892"/>
                <a:gd name="connsiteX60" fmla="*/ 1966643 w 2909014"/>
                <a:gd name="connsiteY60" fmla="*/ 230756 h 2556892"/>
                <a:gd name="connsiteX61" fmla="*/ 1969287 w 2909014"/>
                <a:gd name="connsiteY61" fmla="*/ 230053 h 2556892"/>
                <a:gd name="connsiteX62" fmla="*/ 2019050 w 2909014"/>
                <a:gd name="connsiteY62" fmla="*/ 186624 h 2556892"/>
                <a:gd name="connsiteX63" fmla="*/ 2082031 w 2909014"/>
                <a:gd name="connsiteY63" fmla="*/ 93762 h 2556892"/>
                <a:gd name="connsiteX64" fmla="*/ 2086941 w 2909014"/>
                <a:gd name="connsiteY64" fmla="*/ 0 h 2556892"/>
                <a:gd name="connsiteX0" fmla="*/ 2501286 w 2909014"/>
                <a:gd name="connsiteY0" fmla="*/ 1100528 h 2556892"/>
                <a:gd name="connsiteX1" fmla="*/ 2492092 w 2909014"/>
                <a:gd name="connsiteY1" fmla="*/ 1180518 h 2556892"/>
                <a:gd name="connsiteX2" fmla="*/ 2452097 w 2909014"/>
                <a:gd name="connsiteY2" fmla="*/ 1334981 h 2556892"/>
                <a:gd name="connsiteX3" fmla="*/ 2526110 w 2909014"/>
                <a:gd name="connsiteY3" fmla="*/ 1243499 h 2556892"/>
                <a:gd name="connsiteX4" fmla="*/ 2505883 w 2909014"/>
                <a:gd name="connsiteY4" fmla="*/ 1129031 h 2556892"/>
                <a:gd name="connsiteX5" fmla="*/ 2501286 w 2909014"/>
                <a:gd name="connsiteY5" fmla="*/ 1100528 h 2556892"/>
                <a:gd name="connsiteX6" fmla="*/ 2086941 w 2909014"/>
                <a:gd name="connsiteY6" fmla="*/ 0 h 2556892"/>
                <a:gd name="connsiteX7" fmla="*/ 2145931 w 2909014"/>
                <a:gd name="connsiteY7" fmla="*/ 92843 h 2556892"/>
                <a:gd name="connsiteX8" fmla="*/ 2145711 w 2909014"/>
                <a:gd name="connsiteY8" fmla="*/ 95772 h 2556892"/>
                <a:gd name="connsiteX9" fmla="*/ 2342226 w 2909014"/>
                <a:gd name="connsiteY9" fmla="*/ 146169 h 2556892"/>
                <a:gd name="connsiteX10" fmla="*/ 2509101 w 2909014"/>
                <a:gd name="connsiteY10" fmla="*/ 214666 h 2556892"/>
                <a:gd name="connsiteX11" fmla="*/ 2625868 w 2909014"/>
                <a:gd name="connsiteY11" fmla="*/ 296494 h 2556892"/>
                <a:gd name="connsiteX12" fmla="*/ 2692066 w 2909014"/>
                <a:gd name="connsiteY12" fmla="*/ 382460 h 2556892"/>
                <a:gd name="connsiteX13" fmla="*/ 2730222 w 2909014"/>
                <a:gd name="connsiteY13" fmla="*/ 459692 h 2556892"/>
                <a:gd name="connsiteX14" fmla="*/ 2761023 w 2909014"/>
                <a:gd name="connsiteY14" fmla="*/ 561747 h 2556892"/>
                <a:gd name="connsiteX15" fmla="*/ 2784008 w 2909014"/>
                <a:gd name="connsiteY15" fmla="*/ 666102 h 2556892"/>
                <a:gd name="connsiteX16" fmla="*/ 2803776 w 2909014"/>
                <a:gd name="connsiteY16" fmla="*/ 779650 h 2556892"/>
                <a:gd name="connsiteX17" fmla="*/ 2822164 w 2909014"/>
                <a:gd name="connsiteY17" fmla="*/ 882626 h 2556892"/>
                <a:gd name="connsiteX18" fmla="*/ 2829060 w 2909014"/>
                <a:gd name="connsiteY18" fmla="*/ 938251 h 2556892"/>
                <a:gd name="connsiteX19" fmla="*/ 2852045 w 2909014"/>
                <a:gd name="connsiteY19" fmla="*/ 1122135 h 2556892"/>
                <a:gd name="connsiteX20" fmla="*/ 2869514 w 2909014"/>
                <a:gd name="connsiteY20" fmla="*/ 1265565 h 2556892"/>
                <a:gd name="connsiteX21" fmla="*/ 2879628 w 2909014"/>
                <a:gd name="connsiteY21" fmla="*/ 1355208 h 2556892"/>
                <a:gd name="connsiteX22" fmla="*/ 2886064 w 2909014"/>
                <a:gd name="connsiteY22" fmla="*/ 1424625 h 2556892"/>
                <a:gd name="connsiteX23" fmla="*/ 2872273 w 2909014"/>
                <a:gd name="connsiteY23" fmla="*/ 1444852 h 2556892"/>
                <a:gd name="connsiteX24" fmla="*/ 2447500 w 2909014"/>
                <a:gd name="connsiteY24" fmla="*/ 1641608 h 2556892"/>
                <a:gd name="connsiteX25" fmla="*/ 2446581 w 2909014"/>
                <a:gd name="connsiteY25" fmla="*/ 1783659 h 2556892"/>
                <a:gd name="connsiteX26" fmla="*/ 2451178 w 2909014"/>
                <a:gd name="connsiteY26" fmla="*/ 2127522 h 2556892"/>
                <a:gd name="connsiteX27" fmla="*/ 2457614 w 2909014"/>
                <a:gd name="connsiteY27" fmla="*/ 2556892 h 2556892"/>
                <a:gd name="connsiteX28" fmla="*/ 1261906 w 2909014"/>
                <a:gd name="connsiteY28" fmla="*/ 2556892 h 2556892"/>
                <a:gd name="connsiteX29" fmla="*/ 1281674 w 2909014"/>
                <a:gd name="connsiteY29" fmla="*/ 2299914 h 2556892"/>
                <a:gd name="connsiteX30" fmla="*/ 1306498 w 2909014"/>
                <a:gd name="connsiteY30" fmla="*/ 2083390 h 2556892"/>
                <a:gd name="connsiteX31" fmla="*/ 1330403 w 2909014"/>
                <a:gd name="connsiteY31" fmla="*/ 1927088 h 2556892"/>
                <a:gd name="connsiteX32" fmla="*/ 1372696 w 2909014"/>
                <a:gd name="connsiteY32" fmla="*/ 1718839 h 2556892"/>
                <a:gd name="connsiteX33" fmla="*/ 1406255 w 2909014"/>
                <a:gd name="connsiteY33" fmla="*/ 1619082 h 2556892"/>
                <a:gd name="connsiteX34" fmla="*/ 1413611 w 2909014"/>
                <a:gd name="connsiteY34" fmla="*/ 1591040 h 2556892"/>
                <a:gd name="connsiteX35" fmla="*/ 1319370 w 2909014"/>
                <a:gd name="connsiteY35" fmla="*/ 1212698 h 2556892"/>
                <a:gd name="connsiteX36" fmla="*/ 1287650 w 2909014"/>
                <a:gd name="connsiteY36" fmla="*/ 1086737 h 2556892"/>
                <a:gd name="connsiteX37" fmla="*/ 1126291 w 2909014"/>
                <a:gd name="connsiteY37" fmla="*/ 1342336 h 2556892"/>
                <a:gd name="connsiteX38" fmla="*/ 961255 w 2909014"/>
                <a:gd name="connsiteY38" fmla="*/ 1506453 h 2556892"/>
                <a:gd name="connsiteX39" fmla="*/ 764959 w 2909014"/>
                <a:gd name="connsiteY39" fmla="*/ 1636091 h 2556892"/>
                <a:gd name="connsiteX40" fmla="*/ 493729 w 2909014"/>
                <a:gd name="connsiteY40" fmla="*/ 1753318 h 2556892"/>
                <a:gd name="connsiteX41" fmla="*/ 271689 w 2909014"/>
                <a:gd name="connsiteY41" fmla="*/ 1791474 h 2556892"/>
                <a:gd name="connsiteX42" fmla="*/ 81829 w 2909014"/>
                <a:gd name="connsiteY42" fmla="*/ 1787336 h 2556892"/>
                <a:gd name="connsiteX43" fmla="*/ 0 w 2909014"/>
                <a:gd name="connsiteY43" fmla="*/ 1591499 h 2556892"/>
                <a:gd name="connsiteX44" fmla="*/ 47350 w 2909014"/>
                <a:gd name="connsiteY44" fmla="*/ 1572192 h 2556892"/>
                <a:gd name="connsiteX45" fmla="*/ 307087 w 2909014"/>
                <a:gd name="connsiteY45" fmla="*/ 1484387 h 2556892"/>
                <a:gd name="connsiteX46" fmla="*/ 416958 w 2909014"/>
                <a:gd name="connsiteY46" fmla="*/ 1438416 h 2556892"/>
                <a:gd name="connsiteX47" fmla="*/ 575558 w 2909014"/>
                <a:gd name="connsiteY47" fmla="*/ 1349692 h 2556892"/>
                <a:gd name="connsiteX48" fmla="*/ 782428 w 2909014"/>
                <a:gd name="connsiteY48" fmla="*/ 1212698 h 2556892"/>
                <a:gd name="connsiteX49" fmla="*/ 834835 w 2909014"/>
                <a:gd name="connsiteY49" fmla="*/ 1149718 h 2556892"/>
                <a:gd name="connsiteX50" fmla="*/ 1002629 w 2909014"/>
                <a:gd name="connsiteY50" fmla="*/ 829759 h 2556892"/>
                <a:gd name="connsiteX51" fmla="*/ 1144680 w 2909014"/>
                <a:gd name="connsiteY51" fmla="*/ 462450 h 2556892"/>
                <a:gd name="connsiteX52" fmla="*/ 1237082 w 2909014"/>
                <a:gd name="connsiteY52" fmla="*/ 327755 h 2556892"/>
                <a:gd name="connsiteX53" fmla="*/ 1397521 w 2909014"/>
                <a:gd name="connsiteY53" fmla="*/ 243628 h 2556892"/>
                <a:gd name="connsiteX54" fmla="*/ 1537732 w 2909014"/>
                <a:gd name="connsiteY54" fmla="*/ 170074 h 2556892"/>
                <a:gd name="connsiteX55" fmla="*/ 1592898 w 2909014"/>
                <a:gd name="connsiteY55" fmla="*/ 129160 h 2556892"/>
                <a:gd name="connsiteX56" fmla="*/ 1683262 w 2909014"/>
                <a:gd name="connsiteY56" fmla="*/ 35759 h 2556892"/>
                <a:gd name="connsiteX57" fmla="*/ 1777702 w 2909014"/>
                <a:gd name="connsiteY57" fmla="*/ 139274 h 2556892"/>
                <a:gd name="connsiteX58" fmla="*/ 1911938 w 2909014"/>
                <a:gd name="connsiteY58" fmla="*/ 215126 h 2556892"/>
                <a:gd name="connsiteX59" fmla="*/ 1955706 w 2909014"/>
                <a:gd name="connsiteY59" fmla="*/ 233819 h 2556892"/>
                <a:gd name="connsiteX60" fmla="*/ 1966643 w 2909014"/>
                <a:gd name="connsiteY60" fmla="*/ 230756 h 2556892"/>
                <a:gd name="connsiteX61" fmla="*/ 1969287 w 2909014"/>
                <a:gd name="connsiteY61" fmla="*/ 230053 h 2556892"/>
                <a:gd name="connsiteX62" fmla="*/ 2019050 w 2909014"/>
                <a:gd name="connsiteY62" fmla="*/ 186624 h 2556892"/>
                <a:gd name="connsiteX63" fmla="*/ 2082031 w 2909014"/>
                <a:gd name="connsiteY63" fmla="*/ 93762 h 2556892"/>
                <a:gd name="connsiteX64" fmla="*/ 2086941 w 2909014"/>
                <a:gd name="connsiteY64" fmla="*/ 0 h 2556892"/>
                <a:gd name="connsiteX0" fmla="*/ 2501286 w 2890059"/>
                <a:gd name="connsiteY0" fmla="*/ 1100528 h 2556892"/>
                <a:gd name="connsiteX1" fmla="*/ 2492092 w 2890059"/>
                <a:gd name="connsiteY1" fmla="*/ 1180518 h 2556892"/>
                <a:gd name="connsiteX2" fmla="*/ 2452097 w 2890059"/>
                <a:gd name="connsiteY2" fmla="*/ 1334981 h 2556892"/>
                <a:gd name="connsiteX3" fmla="*/ 2526110 w 2890059"/>
                <a:gd name="connsiteY3" fmla="*/ 1243499 h 2556892"/>
                <a:gd name="connsiteX4" fmla="*/ 2505883 w 2890059"/>
                <a:gd name="connsiteY4" fmla="*/ 1129031 h 2556892"/>
                <a:gd name="connsiteX5" fmla="*/ 2501286 w 2890059"/>
                <a:gd name="connsiteY5" fmla="*/ 1100528 h 2556892"/>
                <a:gd name="connsiteX6" fmla="*/ 2086941 w 2890059"/>
                <a:gd name="connsiteY6" fmla="*/ 0 h 2556892"/>
                <a:gd name="connsiteX7" fmla="*/ 2145931 w 2890059"/>
                <a:gd name="connsiteY7" fmla="*/ 92843 h 2556892"/>
                <a:gd name="connsiteX8" fmla="*/ 2145711 w 2890059"/>
                <a:gd name="connsiteY8" fmla="*/ 95772 h 2556892"/>
                <a:gd name="connsiteX9" fmla="*/ 2342226 w 2890059"/>
                <a:gd name="connsiteY9" fmla="*/ 146169 h 2556892"/>
                <a:gd name="connsiteX10" fmla="*/ 2509101 w 2890059"/>
                <a:gd name="connsiteY10" fmla="*/ 214666 h 2556892"/>
                <a:gd name="connsiteX11" fmla="*/ 2625868 w 2890059"/>
                <a:gd name="connsiteY11" fmla="*/ 296494 h 2556892"/>
                <a:gd name="connsiteX12" fmla="*/ 2692066 w 2890059"/>
                <a:gd name="connsiteY12" fmla="*/ 382460 h 2556892"/>
                <a:gd name="connsiteX13" fmla="*/ 2730222 w 2890059"/>
                <a:gd name="connsiteY13" fmla="*/ 459692 h 2556892"/>
                <a:gd name="connsiteX14" fmla="*/ 2761023 w 2890059"/>
                <a:gd name="connsiteY14" fmla="*/ 561747 h 2556892"/>
                <a:gd name="connsiteX15" fmla="*/ 2784008 w 2890059"/>
                <a:gd name="connsiteY15" fmla="*/ 666102 h 2556892"/>
                <a:gd name="connsiteX16" fmla="*/ 2803776 w 2890059"/>
                <a:gd name="connsiteY16" fmla="*/ 779650 h 2556892"/>
                <a:gd name="connsiteX17" fmla="*/ 2822164 w 2890059"/>
                <a:gd name="connsiteY17" fmla="*/ 882626 h 2556892"/>
                <a:gd name="connsiteX18" fmla="*/ 2829060 w 2890059"/>
                <a:gd name="connsiteY18" fmla="*/ 938251 h 2556892"/>
                <a:gd name="connsiteX19" fmla="*/ 2852045 w 2890059"/>
                <a:gd name="connsiteY19" fmla="*/ 1122135 h 2556892"/>
                <a:gd name="connsiteX20" fmla="*/ 2869514 w 2890059"/>
                <a:gd name="connsiteY20" fmla="*/ 1265565 h 2556892"/>
                <a:gd name="connsiteX21" fmla="*/ 2879628 w 2890059"/>
                <a:gd name="connsiteY21" fmla="*/ 1355208 h 2556892"/>
                <a:gd name="connsiteX22" fmla="*/ 2886064 w 2890059"/>
                <a:gd name="connsiteY22" fmla="*/ 1424625 h 2556892"/>
                <a:gd name="connsiteX23" fmla="*/ 2872273 w 2890059"/>
                <a:gd name="connsiteY23" fmla="*/ 1444852 h 2556892"/>
                <a:gd name="connsiteX24" fmla="*/ 2447500 w 2890059"/>
                <a:gd name="connsiteY24" fmla="*/ 1641608 h 2556892"/>
                <a:gd name="connsiteX25" fmla="*/ 2446581 w 2890059"/>
                <a:gd name="connsiteY25" fmla="*/ 1783659 h 2556892"/>
                <a:gd name="connsiteX26" fmla="*/ 2451178 w 2890059"/>
                <a:gd name="connsiteY26" fmla="*/ 2127522 h 2556892"/>
                <a:gd name="connsiteX27" fmla="*/ 2457614 w 2890059"/>
                <a:gd name="connsiteY27" fmla="*/ 2556892 h 2556892"/>
                <a:gd name="connsiteX28" fmla="*/ 1261906 w 2890059"/>
                <a:gd name="connsiteY28" fmla="*/ 2556892 h 2556892"/>
                <a:gd name="connsiteX29" fmla="*/ 1281674 w 2890059"/>
                <a:gd name="connsiteY29" fmla="*/ 2299914 h 2556892"/>
                <a:gd name="connsiteX30" fmla="*/ 1306498 w 2890059"/>
                <a:gd name="connsiteY30" fmla="*/ 2083390 h 2556892"/>
                <a:gd name="connsiteX31" fmla="*/ 1330403 w 2890059"/>
                <a:gd name="connsiteY31" fmla="*/ 1927088 h 2556892"/>
                <a:gd name="connsiteX32" fmla="*/ 1372696 w 2890059"/>
                <a:gd name="connsiteY32" fmla="*/ 1718839 h 2556892"/>
                <a:gd name="connsiteX33" fmla="*/ 1406255 w 2890059"/>
                <a:gd name="connsiteY33" fmla="*/ 1619082 h 2556892"/>
                <a:gd name="connsiteX34" fmla="*/ 1413611 w 2890059"/>
                <a:gd name="connsiteY34" fmla="*/ 1591040 h 2556892"/>
                <a:gd name="connsiteX35" fmla="*/ 1319370 w 2890059"/>
                <a:gd name="connsiteY35" fmla="*/ 1212698 h 2556892"/>
                <a:gd name="connsiteX36" fmla="*/ 1287650 w 2890059"/>
                <a:gd name="connsiteY36" fmla="*/ 1086737 h 2556892"/>
                <a:gd name="connsiteX37" fmla="*/ 1126291 w 2890059"/>
                <a:gd name="connsiteY37" fmla="*/ 1342336 h 2556892"/>
                <a:gd name="connsiteX38" fmla="*/ 961255 w 2890059"/>
                <a:gd name="connsiteY38" fmla="*/ 1506453 h 2556892"/>
                <a:gd name="connsiteX39" fmla="*/ 764959 w 2890059"/>
                <a:gd name="connsiteY39" fmla="*/ 1636091 h 2556892"/>
                <a:gd name="connsiteX40" fmla="*/ 493729 w 2890059"/>
                <a:gd name="connsiteY40" fmla="*/ 1753318 h 2556892"/>
                <a:gd name="connsiteX41" fmla="*/ 271689 w 2890059"/>
                <a:gd name="connsiteY41" fmla="*/ 1791474 h 2556892"/>
                <a:gd name="connsiteX42" fmla="*/ 81829 w 2890059"/>
                <a:gd name="connsiteY42" fmla="*/ 1787336 h 2556892"/>
                <a:gd name="connsiteX43" fmla="*/ 0 w 2890059"/>
                <a:gd name="connsiteY43" fmla="*/ 1591499 h 2556892"/>
                <a:gd name="connsiteX44" fmla="*/ 47350 w 2890059"/>
                <a:gd name="connsiteY44" fmla="*/ 1572192 h 2556892"/>
                <a:gd name="connsiteX45" fmla="*/ 307087 w 2890059"/>
                <a:gd name="connsiteY45" fmla="*/ 1484387 h 2556892"/>
                <a:gd name="connsiteX46" fmla="*/ 416958 w 2890059"/>
                <a:gd name="connsiteY46" fmla="*/ 1438416 h 2556892"/>
                <a:gd name="connsiteX47" fmla="*/ 575558 w 2890059"/>
                <a:gd name="connsiteY47" fmla="*/ 1349692 h 2556892"/>
                <a:gd name="connsiteX48" fmla="*/ 782428 w 2890059"/>
                <a:gd name="connsiteY48" fmla="*/ 1212698 h 2556892"/>
                <a:gd name="connsiteX49" fmla="*/ 834835 w 2890059"/>
                <a:gd name="connsiteY49" fmla="*/ 1149718 h 2556892"/>
                <a:gd name="connsiteX50" fmla="*/ 1002629 w 2890059"/>
                <a:gd name="connsiteY50" fmla="*/ 829759 h 2556892"/>
                <a:gd name="connsiteX51" fmla="*/ 1144680 w 2890059"/>
                <a:gd name="connsiteY51" fmla="*/ 462450 h 2556892"/>
                <a:gd name="connsiteX52" fmla="*/ 1237082 w 2890059"/>
                <a:gd name="connsiteY52" fmla="*/ 327755 h 2556892"/>
                <a:gd name="connsiteX53" fmla="*/ 1397521 w 2890059"/>
                <a:gd name="connsiteY53" fmla="*/ 243628 h 2556892"/>
                <a:gd name="connsiteX54" fmla="*/ 1537732 w 2890059"/>
                <a:gd name="connsiteY54" fmla="*/ 170074 h 2556892"/>
                <a:gd name="connsiteX55" fmla="*/ 1592898 w 2890059"/>
                <a:gd name="connsiteY55" fmla="*/ 129160 h 2556892"/>
                <a:gd name="connsiteX56" fmla="*/ 1683262 w 2890059"/>
                <a:gd name="connsiteY56" fmla="*/ 35759 h 2556892"/>
                <a:gd name="connsiteX57" fmla="*/ 1777702 w 2890059"/>
                <a:gd name="connsiteY57" fmla="*/ 139274 h 2556892"/>
                <a:gd name="connsiteX58" fmla="*/ 1911938 w 2890059"/>
                <a:gd name="connsiteY58" fmla="*/ 215126 h 2556892"/>
                <a:gd name="connsiteX59" fmla="*/ 1955706 w 2890059"/>
                <a:gd name="connsiteY59" fmla="*/ 233819 h 2556892"/>
                <a:gd name="connsiteX60" fmla="*/ 1966643 w 2890059"/>
                <a:gd name="connsiteY60" fmla="*/ 230756 h 2556892"/>
                <a:gd name="connsiteX61" fmla="*/ 1969287 w 2890059"/>
                <a:gd name="connsiteY61" fmla="*/ 230053 h 2556892"/>
                <a:gd name="connsiteX62" fmla="*/ 2019050 w 2890059"/>
                <a:gd name="connsiteY62" fmla="*/ 186624 h 2556892"/>
                <a:gd name="connsiteX63" fmla="*/ 2082031 w 2890059"/>
                <a:gd name="connsiteY63" fmla="*/ 93762 h 2556892"/>
                <a:gd name="connsiteX64" fmla="*/ 2086941 w 2890059"/>
                <a:gd name="connsiteY64" fmla="*/ 0 h 2556892"/>
                <a:gd name="connsiteX0" fmla="*/ 2501286 w 2887840"/>
                <a:gd name="connsiteY0" fmla="*/ 1100528 h 2556892"/>
                <a:gd name="connsiteX1" fmla="*/ 2492092 w 2887840"/>
                <a:gd name="connsiteY1" fmla="*/ 1180518 h 2556892"/>
                <a:gd name="connsiteX2" fmla="*/ 2452097 w 2887840"/>
                <a:gd name="connsiteY2" fmla="*/ 1334981 h 2556892"/>
                <a:gd name="connsiteX3" fmla="*/ 2526110 w 2887840"/>
                <a:gd name="connsiteY3" fmla="*/ 1243499 h 2556892"/>
                <a:gd name="connsiteX4" fmla="*/ 2505883 w 2887840"/>
                <a:gd name="connsiteY4" fmla="*/ 1129031 h 2556892"/>
                <a:gd name="connsiteX5" fmla="*/ 2501286 w 2887840"/>
                <a:gd name="connsiteY5" fmla="*/ 1100528 h 2556892"/>
                <a:gd name="connsiteX6" fmla="*/ 2086941 w 2887840"/>
                <a:gd name="connsiteY6" fmla="*/ 0 h 2556892"/>
                <a:gd name="connsiteX7" fmla="*/ 2145931 w 2887840"/>
                <a:gd name="connsiteY7" fmla="*/ 92843 h 2556892"/>
                <a:gd name="connsiteX8" fmla="*/ 2145711 w 2887840"/>
                <a:gd name="connsiteY8" fmla="*/ 95772 h 2556892"/>
                <a:gd name="connsiteX9" fmla="*/ 2342226 w 2887840"/>
                <a:gd name="connsiteY9" fmla="*/ 146169 h 2556892"/>
                <a:gd name="connsiteX10" fmla="*/ 2509101 w 2887840"/>
                <a:gd name="connsiteY10" fmla="*/ 214666 h 2556892"/>
                <a:gd name="connsiteX11" fmla="*/ 2625868 w 2887840"/>
                <a:gd name="connsiteY11" fmla="*/ 296494 h 2556892"/>
                <a:gd name="connsiteX12" fmla="*/ 2692066 w 2887840"/>
                <a:gd name="connsiteY12" fmla="*/ 382460 h 2556892"/>
                <a:gd name="connsiteX13" fmla="*/ 2730222 w 2887840"/>
                <a:gd name="connsiteY13" fmla="*/ 459692 h 2556892"/>
                <a:gd name="connsiteX14" fmla="*/ 2761023 w 2887840"/>
                <a:gd name="connsiteY14" fmla="*/ 561747 h 2556892"/>
                <a:gd name="connsiteX15" fmla="*/ 2784008 w 2887840"/>
                <a:gd name="connsiteY15" fmla="*/ 666102 h 2556892"/>
                <a:gd name="connsiteX16" fmla="*/ 2803776 w 2887840"/>
                <a:gd name="connsiteY16" fmla="*/ 779650 h 2556892"/>
                <a:gd name="connsiteX17" fmla="*/ 2822164 w 2887840"/>
                <a:gd name="connsiteY17" fmla="*/ 882626 h 2556892"/>
                <a:gd name="connsiteX18" fmla="*/ 2829060 w 2887840"/>
                <a:gd name="connsiteY18" fmla="*/ 938251 h 2556892"/>
                <a:gd name="connsiteX19" fmla="*/ 2852045 w 2887840"/>
                <a:gd name="connsiteY19" fmla="*/ 1122135 h 2556892"/>
                <a:gd name="connsiteX20" fmla="*/ 2869514 w 2887840"/>
                <a:gd name="connsiteY20" fmla="*/ 1265565 h 2556892"/>
                <a:gd name="connsiteX21" fmla="*/ 2879628 w 2887840"/>
                <a:gd name="connsiteY21" fmla="*/ 1355208 h 2556892"/>
                <a:gd name="connsiteX22" fmla="*/ 2886064 w 2887840"/>
                <a:gd name="connsiteY22" fmla="*/ 1424625 h 2556892"/>
                <a:gd name="connsiteX23" fmla="*/ 2872273 w 2887840"/>
                <a:gd name="connsiteY23" fmla="*/ 1444852 h 2556892"/>
                <a:gd name="connsiteX24" fmla="*/ 2447500 w 2887840"/>
                <a:gd name="connsiteY24" fmla="*/ 1641608 h 2556892"/>
                <a:gd name="connsiteX25" fmla="*/ 2446581 w 2887840"/>
                <a:gd name="connsiteY25" fmla="*/ 1783659 h 2556892"/>
                <a:gd name="connsiteX26" fmla="*/ 2451178 w 2887840"/>
                <a:gd name="connsiteY26" fmla="*/ 2127522 h 2556892"/>
                <a:gd name="connsiteX27" fmla="*/ 2457614 w 2887840"/>
                <a:gd name="connsiteY27" fmla="*/ 2556892 h 2556892"/>
                <a:gd name="connsiteX28" fmla="*/ 1261906 w 2887840"/>
                <a:gd name="connsiteY28" fmla="*/ 2556892 h 2556892"/>
                <a:gd name="connsiteX29" fmla="*/ 1281674 w 2887840"/>
                <a:gd name="connsiteY29" fmla="*/ 2299914 h 2556892"/>
                <a:gd name="connsiteX30" fmla="*/ 1306498 w 2887840"/>
                <a:gd name="connsiteY30" fmla="*/ 2083390 h 2556892"/>
                <a:gd name="connsiteX31" fmla="*/ 1330403 w 2887840"/>
                <a:gd name="connsiteY31" fmla="*/ 1927088 h 2556892"/>
                <a:gd name="connsiteX32" fmla="*/ 1372696 w 2887840"/>
                <a:gd name="connsiteY32" fmla="*/ 1718839 h 2556892"/>
                <a:gd name="connsiteX33" fmla="*/ 1406255 w 2887840"/>
                <a:gd name="connsiteY33" fmla="*/ 1619082 h 2556892"/>
                <a:gd name="connsiteX34" fmla="*/ 1413611 w 2887840"/>
                <a:gd name="connsiteY34" fmla="*/ 1591040 h 2556892"/>
                <a:gd name="connsiteX35" fmla="*/ 1319370 w 2887840"/>
                <a:gd name="connsiteY35" fmla="*/ 1212698 h 2556892"/>
                <a:gd name="connsiteX36" fmla="*/ 1287650 w 2887840"/>
                <a:gd name="connsiteY36" fmla="*/ 1086737 h 2556892"/>
                <a:gd name="connsiteX37" fmla="*/ 1126291 w 2887840"/>
                <a:gd name="connsiteY37" fmla="*/ 1342336 h 2556892"/>
                <a:gd name="connsiteX38" fmla="*/ 961255 w 2887840"/>
                <a:gd name="connsiteY38" fmla="*/ 1506453 h 2556892"/>
                <a:gd name="connsiteX39" fmla="*/ 764959 w 2887840"/>
                <a:gd name="connsiteY39" fmla="*/ 1636091 h 2556892"/>
                <a:gd name="connsiteX40" fmla="*/ 493729 w 2887840"/>
                <a:gd name="connsiteY40" fmla="*/ 1753318 h 2556892"/>
                <a:gd name="connsiteX41" fmla="*/ 271689 w 2887840"/>
                <a:gd name="connsiteY41" fmla="*/ 1791474 h 2556892"/>
                <a:gd name="connsiteX42" fmla="*/ 81829 w 2887840"/>
                <a:gd name="connsiteY42" fmla="*/ 1787336 h 2556892"/>
                <a:gd name="connsiteX43" fmla="*/ 0 w 2887840"/>
                <a:gd name="connsiteY43" fmla="*/ 1591499 h 2556892"/>
                <a:gd name="connsiteX44" fmla="*/ 47350 w 2887840"/>
                <a:gd name="connsiteY44" fmla="*/ 1572192 h 2556892"/>
                <a:gd name="connsiteX45" fmla="*/ 307087 w 2887840"/>
                <a:gd name="connsiteY45" fmla="*/ 1484387 h 2556892"/>
                <a:gd name="connsiteX46" fmla="*/ 416958 w 2887840"/>
                <a:gd name="connsiteY46" fmla="*/ 1438416 h 2556892"/>
                <a:gd name="connsiteX47" fmla="*/ 575558 w 2887840"/>
                <a:gd name="connsiteY47" fmla="*/ 1349692 h 2556892"/>
                <a:gd name="connsiteX48" fmla="*/ 782428 w 2887840"/>
                <a:gd name="connsiteY48" fmla="*/ 1212698 h 2556892"/>
                <a:gd name="connsiteX49" fmla="*/ 834835 w 2887840"/>
                <a:gd name="connsiteY49" fmla="*/ 1149718 h 2556892"/>
                <a:gd name="connsiteX50" fmla="*/ 1002629 w 2887840"/>
                <a:gd name="connsiteY50" fmla="*/ 829759 h 2556892"/>
                <a:gd name="connsiteX51" fmla="*/ 1144680 w 2887840"/>
                <a:gd name="connsiteY51" fmla="*/ 462450 h 2556892"/>
                <a:gd name="connsiteX52" fmla="*/ 1237082 w 2887840"/>
                <a:gd name="connsiteY52" fmla="*/ 327755 h 2556892"/>
                <a:gd name="connsiteX53" fmla="*/ 1397521 w 2887840"/>
                <a:gd name="connsiteY53" fmla="*/ 243628 h 2556892"/>
                <a:gd name="connsiteX54" fmla="*/ 1537732 w 2887840"/>
                <a:gd name="connsiteY54" fmla="*/ 170074 h 2556892"/>
                <a:gd name="connsiteX55" fmla="*/ 1592898 w 2887840"/>
                <a:gd name="connsiteY55" fmla="*/ 129160 h 2556892"/>
                <a:gd name="connsiteX56" fmla="*/ 1683262 w 2887840"/>
                <a:gd name="connsiteY56" fmla="*/ 35759 h 2556892"/>
                <a:gd name="connsiteX57" fmla="*/ 1777702 w 2887840"/>
                <a:gd name="connsiteY57" fmla="*/ 139274 h 2556892"/>
                <a:gd name="connsiteX58" fmla="*/ 1911938 w 2887840"/>
                <a:gd name="connsiteY58" fmla="*/ 215126 h 2556892"/>
                <a:gd name="connsiteX59" fmla="*/ 1955706 w 2887840"/>
                <a:gd name="connsiteY59" fmla="*/ 233819 h 2556892"/>
                <a:gd name="connsiteX60" fmla="*/ 1966643 w 2887840"/>
                <a:gd name="connsiteY60" fmla="*/ 230756 h 2556892"/>
                <a:gd name="connsiteX61" fmla="*/ 1969287 w 2887840"/>
                <a:gd name="connsiteY61" fmla="*/ 230053 h 2556892"/>
                <a:gd name="connsiteX62" fmla="*/ 2019050 w 2887840"/>
                <a:gd name="connsiteY62" fmla="*/ 186624 h 2556892"/>
                <a:gd name="connsiteX63" fmla="*/ 2082031 w 2887840"/>
                <a:gd name="connsiteY63" fmla="*/ 93762 h 2556892"/>
                <a:gd name="connsiteX64" fmla="*/ 2086941 w 2887840"/>
                <a:gd name="connsiteY64" fmla="*/ 0 h 2556892"/>
                <a:gd name="connsiteX0" fmla="*/ 2501286 w 2887840"/>
                <a:gd name="connsiteY0" fmla="*/ 1100528 h 2556892"/>
                <a:gd name="connsiteX1" fmla="*/ 2492092 w 2887840"/>
                <a:gd name="connsiteY1" fmla="*/ 1180518 h 2556892"/>
                <a:gd name="connsiteX2" fmla="*/ 2452097 w 2887840"/>
                <a:gd name="connsiteY2" fmla="*/ 1334981 h 2556892"/>
                <a:gd name="connsiteX3" fmla="*/ 2526110 w 2887840"/>
                <a:gd name="connsiteY3" fmla="*/ 1243499 h 2556892"/>
                <a:gd name="connsiteX4" fmla="*/ 2505883 w 2887840"/>
                <a:gd name="connsiteY4" fmla="*/ 1129031 h 2556892"/>
                <a:gd name="connsiteX5" fmla="*/ 2501286 w 2887840"/>
                <a:gd name="connsiteY5" fmla="*/ 1100528 h 2556892"/>
                <a:gd name="connsiteX6" fmla="*/ 2086941 w 2887840"/>
                <a:gd name="connsiteY6" fmla="*/ 0 h 2556892"/>
                <a:gd name="connsiteX7" fmla="*/ 2145931 w 2887840"/>
                <a:gd name="connsiteY7" fmla="*/ 92843 h 2556892"/>
                <a:gd name="connsiteX8" fmla="*/ 2145711 w 2887840"/>
                <a:gd name="connsiteY8" fmla="*/ 95772 h 2556892"/>
                <a:gd name="connsiteX9" fmla="*/ 2342226 w 2887840"/>
                <a:gd name="connsiteY9" fmla="*/ 146169 h 2556892"/>
                <a:gd name="connsiteX10" fmla="*/ 2509101 w 2887840"/>
                <a:gd name="connsiteY10" fmla="*/ 214666 h 2556892"/>
                <a:gd name="connsiteX11" fmla="*/ 2625868 w 2887840"/>
                <a:gd name="connsiteY11" fmla="*/ 296494 h 2556892"/>
                <a:gd name="connsiteX12" fmla="*/ 2692066 w 2887840"/>
                <a:gd name="connsiteY12" fmla="*/ 382460 h 2556892"/>
                <a:gd name="connsiteX13" fmla="*/ 2730222 w 2887840"/>
                <a:gd name="connsiteY13" fmla="*/ 459692 h 2556892"/>
                <a:gd name="connsiteX14" fmla="*/ 2761023 w 2887840"/>
                <a:gd name="connsiteY14" fmla="*/ 561747 h 2556892"/>
                <a:gd name="connsiteX15" fmla="*/ 2784008 w 2887840"/>
                <a:gd name="connsiteY15" fmla="*/ 666102 h 2556892"/>
                <a:gd name="connsiteX16" fmla="*/ 2803776 w 2887840"/>
                <a:gd name="connsiteY16" fmla="*/ 779650 h 2556892"/>
                <a:gd name="connsiteX17" fmla="*/ 2829060 w 2887840"/>
                <a:gd name="connsiteY17" fmla="*/ 938251 h 2556892"/>
                <a:gd name="connsiteX18" fmla="*/ 2852045 w 2887840"/>
                <a:gd name="connsiteY18" fmla="*/ 1122135 h 2556892"/>
                <a:gd name="connsiteX19" fmla="*/ 2869514 w 2887840"/>
                <a:gd name="connsiteY19" fmla="*/ 1265565 h 2556892"/>
                <a:gd name="connsiteX20" fmla="*/ 2879628 w 2887840"/>
                <a:gd name="connsiteY20" fmla="*/ 1355208 h 2556892"/>
                <a:gd name="connsiteX21" fmla="*/ 2886064 w 2887840"/>
                <a:gd name="connsiteY21" fmla="*/ 1424625 h 2556892"/>
                <a:gd name="connsiteX22" fmla="*/ 2872273 w 2887840"/>
                <a:gd name="connsiteY22" fmla="*/ 1444852 h 2556892"/>
                <a:gd name="connsiteX23" fmla="*/ 2447500 w 2887840"/>
                <a:gd name="connsiteY23" fmla="*/ 1641608 h 2556892"/>
                <a:gd name="connsiteX24" fmla="*/ 2446581 w 2887840"/>
                <a:gd name="connsiteY24" fmla="*/ 1783659 h 2556892"/>
                <a:gd name="connsiteX25" fmla="*/ 2451178 w 2887840"/>
                <a:gd name="connsiteY25" fmla="*/ 2127522 h 2556892"/>
                <a:gd name="connsiteX26" fmla="*/ 2457614 w 2887840"/>
                <a:gd name="connsiteY26" fmla="*/ 2556892 h 2556892"/>
                <a:gd name="connsiteX27" fmla="*/ 1261906 w 2887840"/>
                <a:gd name="connsiteY27" fmla="*/ 2556892 h 2556892"/>
                <a:gd name="connsiteX28" fmla="*/ 1281674 w 2887840"/>
                <a:gd name="connsiteY28" fmla="*/ 2299914 h 2556892"/>
                <a:gd name="connsiteX29" fmla="*/ 1306498 w 2887840"/>
                <a:gd name="connsiteY29" fmla="*/ 2083390 h 2556892"/>
                <a:gd name="connsiteX30" fmla="*/ 1330403 w 2887840"/>
                <a:gd name="connsiteY30" fmla="*/ 1927088 h 2556892"/>
                <a:gd name="connsiteX31" fmla="*/ 1372696 w 2887840"/>
                <a:gd name="connsiteY31" fmla="*/ 1718839 h 2556892"/>
                <a:gd name="connsiteX32" fmla="*/ 1406255 w 2887840"/>
                <a:gd name="connsiteY32" fmla="*/ 1619082 h 2556892"/>
                <a:gd name="connsiteX33" fmla="*/ 1413611 w 2887840"/>
                <a:gd name="connsiteY33" fmla="*/ 1591040 h 2556892"/>
                <a:gd name="connsiteX34" fmla="*/ 1319370 w 2887840"/>
                <a:gd name="connsiteY34" fmla="*/ 1212698 h 2556892"/>
                <a:gd name="connsiteX35" fmla="*/ 1287650 w 2887840"/>
                <a:gd name="connsiteY35" fmla="*/ 1086737 h 2556892"/>
                <a:gd name="connsiteX36" fmla="*/ 1126291 w 2887840"/>
                <a:gd name="connsiteY36" fmla="*/ 1342336 h 2556892"/>
                <a:gd name="connsiteX37" fmla="*/ 961255 w 2887840"/>
                <a:gd name="connsiteY37" fmla="*/ 1506453 h 2556892"/>
                <a:gd name="connsiteX38" fmla="*/ 764959 w 2887840"/>
                <a:gd name="connsiteY38" fmla="*/ 1636091 h 2556892"/>
                <a:gd name="connsiteX39" fmla="*/ 493729 w 2887840"/>
                <a:gd name="connsiteY39" fmla="*/ 1753318 h 2556892"/>
                <a:gd name="connsiteX40" fmla="*/ 271689 w 2887840"/>
                <a:gd name="connsiteY40" fmla="*/ 1791474 h 2556892"/>
                <a:gd name="connsiteX41" fmla="*/ 81829 w 2887840"/>
                <a:gd name="connsiteY41" fmla="*/ 1787336 h 2556892"/>
                <a:gd name="connsiteX42" fmla="*/ 0 w 2887840"/>
                <a:gd name="connsiteY42" fmla="*/ 1591499 h 2556892"/>
                <a:gd name="connsiteX43" fmla="*/ 47350 w 2887840"/>
                <a:gd name="connsiteY43" fmla="*/ 1572192 h 2556892"/>
                <a:gd name="connsiteX44" fmla="*/ 307087 w 2887840"/>
                <a:gd name="connsiteY44" fmla="*/ 1484387 h 2556892"/>
                <a:gd name="connsiteX45" fmla="*/ 416958 w 2887840"/>
                <a:gd name="connsiteY45" fmla="*/ 1438416 h 2556892"/>
                <a:gd name="connsiteX46" fmla="*/ 575558 w 2887840"/>
                <a:gd name="connsiteY46" fmla="*/ 1349692 h 2556892"/>
                <a:gd name="connsiteX47" fmla="*/ 782428 w 2887840"/>
                <a:gd name="connsiteY47" fmla="*/ 1212698 h 2556892"/>
                <a:gd name="connsiteX48" fmla="*/ 834835 w 2887840"/>
                <a:gd name="connsiteY48" fmla="*/ 1149718 h 2556892"/>
                <a:gd name="connsiteX49" fmla="*/ 1002629 w 2887840"/>
                <a:gd name="connsiteY49" fmla="*/ 829759 h 2556892"/>
                <a:gd name="connsiteX50" fmla="*/ 1144680 w 2887840"/>
                <a:gd name="connsiteY50" fmla="*/ 462450 h 2556892"/>
                <a:gd name="connsiteX51" fmla="*/ 1237082 w 2887840"/>
                <a:gd name="connsiteY51" fmla="*/ 327755 h 2556892"/>
                <a:gd name="connsiteX52" fmla="*/ 1397521 w 2887840"/>
                <a:gd name="connsiteY52" fmla="*/ 243628 h 2556892"/>
                <a:gd name="connsiteX53" fmla="*/ 1537732 w 2887840"/>
                <a:gd name="connsiteY53" fmla="*/ 170074 h 2556892"/>
                <a:gd name="connsiteX54" fmla="*/ 1592898 w 2887840"/>
                <a:gd name="connsiteY54" fmla="*/ 129160 h 2556892"/>
                <a:gd name="connsiteX55" fmla="*/ 1683262 w 2887840"/>
                <a:gd name="connsiteY55" fmla="*/ 35759 h 2556892"/>
                <a:gd name="connsiteX56" fmla="*/ 1777702 w 2887840"/>
                <a:gd name="connsiteY56" fmla="*/ 139274 h 2556892"/>
                <a:gd name="connsiteX57" fmla="*/ 1911938 w 2887840"/>
                <a:gd name="connsiteY57" fmla="*/ 215126 h 2556892"/>
                <a:gd name="connsiteX58" fmla="*/ 1955706 w 2887840"/>
                <a:gd name="connsiteY58" fmla="*/ 233819 h 2556892"/>
                <a:gd name="connsiteX59" fmla="*/ 1966643 w 2887840"/>
                <a:gd name="connsiteY59" fmla="*/ 230756 h 2556892"/>
                <a:gd name="connsiteX60" fmla="*/ 1969287 w 2887840"/>
                <a:gd name="connsiteY60" fmla="*/ 230053 h 2556892"/>
                <a:gd name="connsiteX61" fmla="*/ 2019050 w 2887840"/>
                <a:gd name="connsiteY61" fmla="*/ 186624 h 2556892"/>
                <a:gd name="connsiteX62" fmla="*/ 2082031 w 2887840"/>
                <a:gd name="connsiteY62" fmla="*/ 93762 h 2556892"/>
                <a:gd name="connsiteX63" fmla="*/ 2086941 w 2887840"/>
                <a:gd name="connsiteY63" fmla="*/ 0 h 2556892"/>
                <a:gd name="connsiteX0" fmla="*/ 2501286 w 2887840"/>
                <a:gd name="connsiteY0" fmla="*/ 1100528 h 2556892"/>
                <a:gd name="connsiteX1" fmla="*/ 2492092 w 2887840"/>
                <a:gd name="connsiteY1" fmla="*/ 1180518 h 2556892"/>
                <a:gd name="connsiteX2" fmla="*/ 2452097 w 2887840"/>
                <a:gd name="connsiteY2" fmla="*/ 1334981 h 2556892"/>
                <a:gd name="connsiteX3" fmla="*/ 2526110 w 2887840"/>
                <a:gd name="connsiteY3" fmla="*/ 1243499 h 2556892"/>
                <a:gd name="connsiteX4" fmla="*/ 2505883 w 2887840"/>
                <a:gd name="connsiteY4" fmla="*/ 1129031 h 2556892"/>
                <a:gd name="connsiteX5" fmla="*/ 2501286 w 2887840"/>
                <a:gd name="connsiteY5" fmla="*/ 1100528 h 2556892"/>
                <a:gd name="connsiteX6" fmla="*/ 2086941 w 2887840"/>
                <a:gd name="connsiteY6" fmla="*/ 0 h 2556892"/>
                <a:gd name="connsiteX7" fmla="*/ 2145931 w 2887840"/>
                <a:gd name="connsiteY7" fmla="*/ 92843 h 2556892"/>
                <a:gd name="connsiteX8" fmla="*/ 2145711 w 2887840"/>
                <a:gd name="connsiteY8" fmla="*/ 95772 h 2556892"/>
                <a:gd name="connsiteX9" fmla="*/ 2342226 w 2887840"/>
                <a:gd name="connsiteY9" fmla="*/ 146169 h 2556892"/>
                <a:gd name="connsiteX10" fmla="*/ 2509101 w 2887840"/>
                <a:gd name="connsiteY10" fmla="*/ 214666 h 2556892"/>
                <a:gd name="connsiteX11" fmla="*/ 2625868 w 2887840"/>
                <a:gd name="connsiteY11" fmla="*/ 296494 h 2556892"/>
                <a:gd name="connsiteX12" fmla="*/ 2692066 w 2887840"/>
                <a:gd name="connsiteY12" fmla="*/ 382460 h 2556892"/>
                <a:gd name="connsiteX13" fmla="*/ 2730222 w 2887840"/>
                <a:gd name="connsiteY13" fmla="*/ 459692 h 2556892"/>
                <a:gd name="connsiteX14" fmla="*/ 2761023 w 2887840"/>
                <a:gd name="connsiteY14" fmla="*/ 561747 h 2556892"/>
                <a:gd name="connsiteX15" fmla="*/ 2784008 w 2887840"/>
                <a:gd name="connsiteY15" fmla="*/ 666102 h 2556892"/>
                <a:gd name="connsiteX16" fmla="*/ 2829060 w 2887840"/>
                <a:gd name="connsiteY16" fmla="*/ 938251 h 2556892"/>
                <a:gd name="connsiteX17" fmla="*/ 2852045 w 2887840"/>
                <a:gd name="connsiteY17" fmla="*/ 1122135 h 2556892"/>
                <a:gd name="connsiteX18" fmla="*/ 2869514 w 2887840"/>
                <a:gd name="connsiteY18" fmla="*/ 1265565 h 2556892"/>
                <a:gd name="connsiteX19" fmla="*/ 2879628 w 2887840"/>
                <a:gd name="connsiteY19" fmla="*/ 1355208 h 2556892"/>
                <a:gd name="connsiteX20" fmla="*/ 2886064 w 2887840"/>
                <a:gd name="connsiteY20" fmla="*/ 1424625 h 2556892"/>
                <a:gd name="connsiteX21" fmla="*/ 2872273 w 2887840"/>
                <a:gd name="connsiteY21" fmla="*/ 1444852 h 2556892"/>
                <a:gd name="connsiteX22" fmla="*/ 2447500 w 2887840"/>
                <a:gd name="connsiteY22" fmla="*/ 1641608 h 2556892"/>
                <a:gd name="connsiteX23" fmla="*/ 2446581 w 2887840"/>
                <a:gd name="connsiteY23" fmla="*/ 1783659 h 2556892"/>
                <a:gd name="connsiteX24" fmla="*/ 2451178 w 2887840"/>
                <a:gd name="connsiteY24" fmla="*/ 2127522 h 2556892"/>
                <a:gd name="connsiteX25" fmla="*/ 2457614 w 2887840"/>
                <a:gd name="connsiteY25" fmla="*/ 2556892 h 2556892"/>
                <a:gd name="connsiteX26" fmla="*/ 1261906 w 2887840"/>
                <a:gd name="connsiteY26" fmla="*/ 2556892 h 2556892"/>
                <a:gd name="connsiteX27" fmla="*/ 1281674 w 2887840"/>
                <a:gd name="connsiteY27" fmla="*/ 2299914 h 2556892"/>
                <a:gd name="connsiteX28" fmla="*/ 1306498 w 2887840"/>
                <a:gd name="connsiteY28" fmla="*/ 2083390 h 2556892"/>
                <a:gd name="connsiteX29" fmla="*/ 1330403 w 2887840"/>
                <a:gd name="connsiteY29" fmla="*/ 1927088 h 2556892"/>
                <a:gd name="connsiteX30" fmla="*/ 1372696 w 2887840"/>
                <a:gd name="connsiteY30" fmla="*/ 1718839 h 2556892"/>
                <a:gd name="connsiteX31" fmla="*/ 1406255 w 2887840"/>
                <a:gd name="connsiteY31" fmla="*/ 1619082 h 2556892"/>
                <a:gd name="connsiteX32" fmla="*/ 1413611 w 2887840"/>
                <a:gd name="connsiteY32" fmla="*/ 1591040 h 2556892"/>
                <a:gd name="connsiteX33" fmla="*/ 1319370 w 2887840"/>
                <a:gd name="connsiteY33" fmla="*/ 1212698 h 2556892"/>
                <a:gd name="connsiteX34" fmla="*/ 1287650 w 2887840"/>
                <a:gd name="connsiteY34" fmla="*/ 1086737 h 2556892"/>
                <a:gd name="connsiteX35" fmla="*/ 1126291 w 2887840"/>
                <a:gd name="connsiteY35" fmla="*/ 1342336 h 2556892"/>
                <a:gd name="connsiteX36" fmla="*/ 961255 w 2887840"/>
                <a:gd name="connsiteY36" fmla="*/ 1506453 h 2556892"/>
                <a:gd name="connsiteX37" fmla="*/ 764959 w 2887840"/>
                <a:gd name="connsiteY37" fmla="*/ 1636091 h 2556892"/>
                <a:gd name="connsiteX38" fmla="*/ 493729 w 2887840"/>
                <a:gd name="connsiteY38" fmla="*/ 1753318 h 2556892"/>
                <a:gd name="connsiteX39" fmla="*/ 271689 w 2887840"/>
                <a:gd name="connsiteY39" fmla="*/ 1791474 h 2556892"/>
                <a:gd name="connsiteX40" fmla="*/ 81829 w 2887840"/>
                <a:gd name="connsiteY40" fmla="*/ 1787336 h 2556892"/>
                <a:gd name="connsiteX41" fmla="*/ 0 w 2887840"/>
                <a:gd name="connsiteY41" fmla="*/ 1591499 h 2556892"/>
                <a:gd name="connsiteX42" fmla="*/ 47350 w 2887840"/>
                <a:gd name="connsiteY42" fmla="*/ 1572192 h 2556892"/>
                <a:gd name="connsiteX43" fmla="*/ 307087 w 2887840"/>
                <a:gd name="connsiteY43" fmla="*/ 1484387 h 2556892"/>
                <a:gd name="connsiteX44" fmla="*/ 416958 w 2887840"/>
                <a:gd name="connsiteY44" fmla="*/ 1438416 h 2556892"/>
                <a:gd name="connsiteX45" fmla="*/ 575558 w 2887840"/>
                <a:gd name="connsiteY45" fmla="*/ 1349692 h 2556892"/>
                <a:gd name="connsiteX46" fmla="*/ 782428 w 2887840"/>
                <a:gd name="connsiteY46" fmla="*/ 1212698 h 2556892"/>
                <a:gd name="connsiteX47" fmla="*/ 834835 w 2887840"/>
                <a:gd name="connsiteY47" fmla="*/ 1149718 h 2556892"/>
                <a:gd name="connsiteX48" fmla="*/ 1002629 w 2887840"/>
                <a:gd name="connsiteY48" fmla="*/ 829759 h 2556892"/>
                <a:gd name="connsiteX49" fmla="*/ 1144680 w 2887840"/>
                <a:gd name="connsiteY49" fmla="*/ 462450 h 2556892"/>
                <a:gd name="connsiteX50" fmla="*/ 1237082 w 2887840"/>
                <a:gd name="connsiteY50" fmla="*/ 327755 h 2556892"/>
                <a:gd name="connsiteX51" fmla="*/ 1397521 w 2887840"/>
                <a:gd name="connsiteY51" fmla="*/ 243628 h 2556892"/>
                <a:gd name="connsiteX52" fmla="*/ 1537732 w 2887840"/>
                <a:gd name="connsiteY52" fmla="*/ 170074 h 2556892"/>
                <a:gd name="connsiteX53" fmla="*/ 1592898 w 2887840"/>
                <a:gd name="connsiteY53" fmla="*/ 129160 h 2556892"/>
                <a:gd name="connsiteX54" fmla="*/ 1683262 w 2887840"/>
                <a:gd name="connsiteY54" fmla="*/ 35759 h 2556892"/>
                <a:gd name="connsiteX55" fmla="*/ 1777702 w 2887840"/>
                <a:gd name="connsiteY55" fmla="*/ 139274 h 2556892"/>
                <a:gd name="connsiteX56" fmla="*/ 1911938 w 2887840"/>
                <a:gd name="connsiteY56" fmla="*/ 215126 h 2556892"/>
                <a:gd name="connsiteX57" fmla="*/ 1955706 w 2887840"/>
                <a:gd name="connsiteY57" fmla="*/ 233819 h 2556892"/>
                <a:gd name="connsiteX58" fmla="*/ 1966643 w 2887840"/>
                <a:gd name="connsiteY58" fmla="*/ 230756 h 2556892"/>
                <a:gd name="connsiteX59" fmla="*/ 1969287 w 2887840"/>
                <a:gd name="connsiteY59" fmla="*/ 230053 h 2556892"/>
                <a:gd name="connsiteX60" fmla="*/ 2019050 w 2887840"/>
                <a:gd name="connsiteY60" fmla="*/ 186624 h 2556892"/>
                <a:gd name="connsiteX61" fmla="*/ 2082031 w 2887840"/>
                <a:gd name="connsiteY61" fmla="*/ 93762 h 2556892"/>
                <a:gd name="connsiteX62" fmla="*/ 2086941 w 2887840"/>
                <a:gd name="connsiteY62" fmla="*/ 0 h 2556892"/>
                <a:gd name="connsiteX0" fmla="*/ 2501286 w 2887840"/>
                <a:gd name="connsiteY0" fmla="*/ 1100528 h 2556892"/>
                <a:gd name="connsiteX1" fmla="*/ 2492092 w 2887840"/>
                <a:gd name="connsiteY1" fmla="*/ 1180518 h 2556892"/>
                <a:gd name="connsiteX2" fmla="*/ 2452097 w 2887840"/>
                <a:gd name="connsiteY2" fmla="*/ 1334981 h 2556892"/>
                <a:gd name="connsiteX3" fmla="*/ 2526110 w 2887840"/>
                <a:gd name="connsiteY3" fmla="*/ 1243499 h 2556892"/>
                <a:gd name="connsiteX4" fmla="*/ 2505883 w 2887840"/>
                <a:gd name="connsiteY4" fmla="*/ 1129031 h 2556892"/>
                <a:gd name="connsiteX5" fmla="*/ 2501286 w 2887840"/>
                <a:gd name="connsiteY5" fmla="*/ 1100528 h 2556892"/>
                <a:gd name="connsiteX6" fmla="*/ 2086941 w 2887840"/>
                <a:gd name="connsiteY6" fmla="*/ 0 h 2556892"/>
                <a:gd name="connsiteX7" fmla="*/ 2145931 w 2887840"/>
                <a:gd name="connsiteY7" fmla="*/ 92843 h 2556892"/>
                <a:gd name="connsiteX8" fmla="*/ 2145711 w 2887840"/>
                <a:gd name="connsiteY8" fmla="*/ 95772 h 2556892"/>
                <a:gd name="connsiteX9" fmla="*/ 2342226 w 2887840"/>
                <a:gd name="connsiteY9" fmla="*/ 146169 h 2556892"/>
                <a:gd name="connsiteX10" fmla="*/ 2509101 w 2887840"/>
                <a:gd name="connsiteY10" fmla="*/ 214666 h 2556892"/>
                <a:gd name="connsiteX11" fmla="*/ 2625868 w 2887840"/>
                <a:gd name="connsiteY11" fmla="*/ 296494 h 2556892"/>
                <a:gd name="connsiteX12" fmla="*/ 2692066 w 2887840"/>
                <a:gd name="connsiteY12" fmla="*/ 382460 h 2556892"/>
                <a:gd name="connsiteX13" fmla="*/ 2730222 w 2887840"/>
                <a:gd name="connsiteY13" fmla="*/ 459692 h 2556892"/>
                <a:gd name="connsiteX14" fmla="*/ 2761023 w 2887840"/>
                <a:gd name="connsiteY14" fmla="*/ 561747 h 2556892"/>
                <a:gd name="connsiteX15" fmla="*/ 2784008 w 2887840"/>
                <a:gd name="connsiteY15" fmla="*/ 666102 h 2556892"/>
                <a:gd name="connsiteX16" fmla="*/ 2829060 w 2887840"/>
                <a:gd name="connsiteY16" fmla="*/ 938251 h 2556892"/>
                <a:gd name="connsiteX17" fmla="*/ 2869514 w 2887840"/>
                <a:gd name="connsiteY17" fmla="*/ 1265565 h 2556892"/>
                <a:gd name="connsiteX18" fmla="*/ 2879628 w 2887840"/>
                <a:gd name="connsiteY18" fmla="*/ 1355208 h 2556892"/>
                <a:gd name="connsiteX19" fmla="*/ 2886064 w 2887840"/>
                <a:gd name="connsiteY19" fmla="*/ 1424625 h 2556892"/>
                <a:gd name="connsiteX20" fmla="*/ 2872273 w 2887840"/>
                <a:gd name="connsiteY20" fmla="*/ 1444852 h 2556892"/>
                <a:gd name="connsiteX21" fmla="*/ 2447500 w 2887840"/>
                <a:gd name="connsiteY21" fmla="*/ 1641608 h 2556892"/>
                <a:gd name="connsiteX22" fmla="*/ 2446581 w 2887840"/>
                <a:gd name="connsiteY22" fmla="*/ 1783659 h 2556892"/>
                <a:gd name="connsiteX23" fmla="*/ 2451178 w 2887840"/>
                <a:gd name="connsiteY23" fmla="*/ 2127522 h 2556892"/>
                <a:gd name="connsiteX24" fmla="*/ 2457614 w 2887840"/>
                <a:gd name="connsiteY24" fmla="*/ 2556892 h 2556892"/>
                <a:gd name="connsiteX25" fmla="*/ 1261906 w 2887840"/>
                <a:gd name="connsiteY25" fmla="*/ 2556892 h 2556892"/>
                <a:gd name="connsiteX26" fmla="*/ 1281674 w 2887840"/>
                <a:gd name="connsiteY26" fmla="*/ 2299914 h 2556892"/>
                <a:gd name="connsiteX27" fmla="*/ 1306498 w 2887840"/>
                <a:gd name="connsiteY27" fmla="*/ 2083390 h 2556892"/>
                <a:gd name="connsiteX28" fmla="*/ 1330403 w 2887840"/>
                <a:gd name="connsiteY28" fmla="*/ 1927088 h 2556892"/>
                <a:gd name="connsiteX29" fmla="*/ 1372696 w 2887840"/>
                <a:gd name="connsiteY29" fmla="*/ 1718839 h 2556892"/>
                <a:gd name="connsiteX30" fmla="*/ 1406255 w 2887840"/>
                <a:gd name="connsiteY30" fmla="*/ 1619082 h 2556892"/>
                <a:gd name="connsiteX31" fmla="*/ 1413611 w 2887840"/>
                <a:gd name="connsiteY31" fmla="*/ 1591040 h 2556892"/>
                <a:gd name="connsiteX32" fmla="*/ 1319370 w 2887840"/>
                <a:gd name="connsiteY32" fmla="*/ 1212698 h 2556892"/>
                <a:gd name="connsiteX33" fmla="*/ 1287650 w 2887840"/>
                <a:gd name="connsiteY33" fmla="*/ 1086737 h 2556892"/>
                <a:gd name="connsiteX34" fmla="*/ 1126291 w 2887840"/>
                <a:gd name="connsiteY34" fmla="*/ 1342336 h 2556892"/>
                <a:gd name="connsiteX35" fmla="*/ 961255 w 2887840"/>
                <a:gd name="connsiteY35" fmla="*/ 1506453 h 2556892"/>
                <a:gd name="connsiteX36" fmla="*/ 764959 w 2887840"/>
                <a:gd name="connsiteY36" fmla="*/ 1636091 h 2556892"/>
                <a:gd name="connsiteX37" fmla="*/ 493729 w 2887840"/>
                <a:gd name="connsiteY37" fmla="*/ 1753318 h 2556892"/>
                <a:gd name="connsiteX38" fmla="*/ 271689 w 2887840"/>
                <a:gd name="connsiteY38" fmla="*/ 1791474 h 2556892"/>
                <a:gd name="connsiteX39" fmla="*/ 81829 w 2887840"/>
                <a:gd name="connsiteY39" fmla="*/ 1787336 h 2556892"/>
                <a:gd name="connsiteX40" fmla="*/ 0 w 2887840"/>
                <a:gd name="connsiteY40" fmla="*/ 1591499 h 2556892"/>
                <a:gd name="connsiteX41" fmla="*/ 47350 w 2887840"/>
                <a:gd name="connsiteY41" fmla="*/ 1572192 h 2556892"/>
                <a:gd name="connsiteX42" fmla="*/ 307087 w 2887840"/>
                <a:gd name="connsiteY42" fmla="*/ 1484387 h 2556892"/>
                <a:gd name="connsiteX43" fmla="*/ 416958 w 2887840"/>
                <a:gd name="connsiteY43" fmla="*/ 1438416 h 2556892"/>
                <a:gd name="connsiteX44" fmla="*/ 575558 w 2887840"/>
                <a:gd name="connsiteY44" fmla="*/ 1349692 h 2556892"/>
                <a:gd name="connsiteX45" fmla="*/ 782428 w 2887840"/>
                <a:gd name="connsiteY45" fmla="*/ 1212698 h 2556892"/>
                <a:gd name="connsiteX46" fmla="*/ 834835 w 2887840"/>
                <a:gd name="connsiteY46" fmla="*/ 1149718 h 2556892"/>
                <a:gd name="connsiteX47" fmla="*/ 1002629 w 2887840"/>
                <a:gd name="connsiteY47" fmla="*/ 829759 h 2556892"/>
                <a:gd name="connsiteX48" fmla="*/ 1144680 w 2887840"/>
                <a:gd name="connsiteY48" fmla="*/ 462450 h 2556892"/>
                <a:gd name="connsiteX49" fmla="*/ 1237082 w 2887840"/>
                <a:gd name="connsiteY49" fmla="*/ 327755 h 2556892"/>
                <a:gd name="connsiteX50" fmla="*/ 1397521 w 2887840"/>
                <a:gd name="connsiteY50" fmla="*/ 243628 h 2556892"/>
                <a:gd name="connsiteX51" fmla="*/ 1537732 w 2887840"/>
                <a:gd name="connsiteY51" fmla="*/ 170074 h 2556892"/>
                <a:gd name="connsiteX52" fmla="*/ 1592898 w 2887840"/>
                <a:gd name="connsiteY52" fmla="*/ 129160 h 2556892"/>
                <a:gd name="connsiteX53" fmla="*/ 1683262 w 2887840"/>
                <a:gd name="connsiteY53" fmla="*/ 35759 h 2556892"/>
                <a:gd name="connsiteX54" fmla="*/ 1777702 w 2887840"/>
                <a:gd name="connsiteY54" fmla="*/ 139274 h 2556892"/>
                <a:gd name="connsiteX55" fmla="*/ 1911938 w 2887840"/>
                <a:gd name="connsiteY55" fmla="*/ 215126 h 2556892"/>
                <a:gd name="connsiteX56" fmla="*/ 1955706 w 2887840"/>
                <a:gd name="connsiteY56" fmla="*/ 233819 h 2556892"/>
                <a:gd name="connsiteX57" fmla="*/ 1966643 w 2887840"/>
                <a:gd name="connsiteY57" fmla="*/ 230756 h 2556892"/>
                <a:gd name="connsiteX58" fmla="*/ 1969287 w 2887840"/>
                <a:gd name="connsiteY58" fmla="*/ 230053 h 2556892"/>
                <a:gd name="connsiteX59" fmla="*/ 2019050 w 2887840"/>
                <a:gd name="connsiteY59" fmla="*/ 186624 h 2556892"/>
                <a:gd name="connsiteX60" fmla="*/ 2082031 w 2887840"/>
                <a:gd name="connsiteY60" fmla="*/ 93762 h 2556892"/>
                <a:gd name="connsiteX61" fmla="*/ 2086941 w 2887840"/>
                <a:gd name="connsiteY61" fmla="*/ 0 h 2556892"/>
                <a:gd name="connsiteX0" fmla="*/ 2501286 w 2887840"/>
                <a:gd name="connsiteY0" fmla="*/ 1100528 h 2556892"/>
                <a:gd name="connsiteX1" fmla="*/ 2492092 w 2887840"/>
                <a:gd name="connsiteY1" fmla="*/ 1180518 h 2556892"/>
                <a:gd name="connsiteX2" fmla="*/ 2452097 w 2887840"/>
                <a:gd name="connsiteY2" fmla="*/ 1334981 h 2556892"/>
                <a:gd name="connsiteX3" fmla="*/ 2526110 w 2887840"/>
                <a:gd name="connsiteY3" fmla="*/ 1243499 h 2556892"/>
                <a:gd name="connsiteX4" fmla="*/ 2505883 w 2887840"/>
                <a:gd name="connsiteY4" fmla="*/ 1129031 h 2556892"/>
                <a:gd name="connsiteX5" fmla="*/ 2501286 w 2887840"/>
                <a:gd name="connsiteY5" fmla="*/ 1100528 h 2556892"/>
                <a:gd name="connsiteX6" fmla="*/ 2086941 w 2887840"/>
                <a:gd name="connsiteY6" fmla="*/ 0 h 2556892"/>
                <a:gd name="connsiteX7" fmla="*/ 2145931 w 2887840"/>
                <a:gd name="connsiteY7" fmla="*/ 92843 h 2556892"/>
                <a:gd name="connsiteX8" fmla="*/ 2145711 w 2887840"/>
                <a:gd name="connsiteY8" fmla="*/ 95772 h 2556892"/>
                <a:gd name="connsiteX9" fmla="*/ 2342226 w 2887840"/>
                <a:gd name="connsiteY9" fmla="*/ 146169 h 2556892"/>
                <a:gd name="connsiteX10" fmla="*/ 2509101 w 2887840"/>
                <a:gd name="connsiteY10" fmla="*/ 214666 h 2556892"/>
                <a:gd name="connsiteX11" fmla="*/ 2625868 w 2887840"/>
                <a:gd name="connsiteY11" fmla="*/ 296494 h 2556892"/>
                <a:gd name="connsiteX12" fmla="*/ 2692066 w 2887840"/>
                <a:gd name="connsiteY12" fmla="*/ 382460 h 2556892"/>
                <a:gd name="connsiteX13" fmla="*/ 2730222 w 2887840"/>
                <a:gd name="connsiteY13" fmla="*/ 459692 h 2556892"/>
                <a:gd name="connsiteX14" fmla="*/ 2761023 w 2887840"/>
                <a:gd name="connsiteY14" fmla="*/ 561747 h 2556892"/>
                <a:gd name="connsiteX15" fmla="*/ 2784008 w 2887840"/>
                <a:gd name="connsiteY15" fmla="*/ 666102 h 2556892"/>
                <a:gd name="connsiteX16" fmla="*/ 2829060 w 2887840"/>
                <a:gd name="connsiteY16" fmla="*/ 938251 h 2556892"/>
                <a:gd name="connsiteX17" fmla="*/ 2879628 w 2887840"/>
                <a:gd name="connsiteY17" fmla="*/ 1355208 h 2556892"/>
                <a:gd name="connsiteX18" fmla="*/ 2886064 w 2887840"/>
                <a:gd name="connsiteY18" fmla="*/ 1424625 h 2556892"/>
                <a:gd name="connsiteX19" fmla="*/ 2872273 w 2887840"/>
                <a:gd name="connsiteY19" fmla="*/ 1444852 h 2556892"/>
                <a:gd name="connsiteX20" fmla="*/ 2447500 w 2887840"/>
                <a:gd name="connsiteY20" fmla="*/ 1641608 h 2556892"/>
                <a:gd name="connsiteX21" fmla="*/ 2446581 w 2887840"/>
                <a:gd name="connsiteY21" fmla="*/ 1783659 h 2556892"/>
                <a:gd name="connsiteX22" fmla="*/ 2451178 w 2887840"/>
                <a:gd name="connsiteY22" fmla="*/ 2127522 h 2556892"/>
                <a:gd name="connsiteX23" fmla="*/ 2457614 w 2887840"/>
                <a:gd name="connsiteY23" fmla="*/ 2556892 h 2556892"/>
                <a:gd name="connsiteX24" fmla="*/ 1261906 w 2887840"/>
                <a:gd name="connsiteY24" fmla="*/ 2556892 h 2556892"/>
                <a:gd name="connsiteX25" fmla="*/ 1281674 w 2887840"/>
                <a:gd name="connsiteY25" fmla="*/ 2299914 h 2556892"/>
                <a:gd name="connsiteX26" fmla="*/ 1306498 w 2887840"/>
                <a:gd name="connsiteY26" fmla="*/ 2083390 h 2556892"/>
                <a:gd name="connsiteX27" fmla="*/ 1330403 w 2887840"/>
                <a:gd name="connsiteY27" fmla="*/ 1927088 h 2556892"/>
                <a:gd name="connsiteX28" fmla="*/ 1372696 w 2887840"/>
                <a:gd name="connsiteY28" fmla="*/ 1718839 h 2556892"/>
                <a:gd name="connsiteX29" fmla="*/ 1406255 w 2887840"/>
                <a:gd name="connsiteY29" fmla="*/ 1619082 h 2556892"/>
                <a:gd name="connsiteX30" fmla="*/ 1413611 w 2887840"/>
                <a:gd name="connsiteY30" fmla="*/ 1591040 h 2556892"/>
                <a:gd name="connsiteX31" fmla="*/ 1319370 w 2887840"/>
                <a:gd name="connsiteY31" fmla="*/ 1212698 h 2556892"/>
                <a:gd name="connsiteX32" fmla="*/ 1287650 w 2887840"/>
                <a:gd name="connsiteY32" fmla="*/ 1086737 h 2556892"/>
                <a:gd name="connsiteX33" fmla="*/ 1126291 w 2887840"/>
                <a:gd name="connsiteY33" fmla="*/ 1342336 h 2556892"/>
                <a:gd name="connsiteX34" fmla="*/ 961255 w 2887840"/>
                <a:gd name="connsiteY34" fmla="*/ 1506453 h 2556892"/>
                <a:gd name="connsiteX35" fmla="*/ 764959 w 2887840"/>
                <a:gd name="connsiteY35" fmla="*/ 1636091 h 2556892"/>
                <a:gd name="connsiteX36" fmla="*/ 493729 w 2887840"/>
                <a:gd name="connsiteY36" fmla="*/ 1753318 h 2556892"/>
                <a:gd name="connsiteX37" fmla="*/ 271689 w 2887840"/>
                <a:gd name="connsiteY37" fmla="*/ 1791474 h 2556892"/>
                <a:gd name="connsiteX38" fmla="*/ 81829 w 2887840"/>
                <a:gd name="connsiteY38" fmla="*/ 1787336 h 2556892"/>
                <a:gd name="connsiteX39" fmla="*/ 0 w 2887840"/>
                <a:gd name="connsiteY39" fmla="*/ 1591499 h 2556892"/>
                <a:gd name="connsiteX40" fmla="*/ 47350 w 2887840"/>
                <a:gd name="connsiteY40" fmla="*/ 1572192 h 2556892"/>
                <a:gd name="connsiteX41" fmla="*/ 307087 w 2887840"/>
                <a:gd name="connsiteY41" fmla="*/ 1484387 h 2556892"/>
                <a:gd name="connsiteX42" fmla="*/ 416958 w 2887840"/>
                <a:gd name="connsiteY42" fmla="*/ 1438416 h 2556892"/>
                <a:gd name="connsiteX43" fmla="*/ 575558 w 2887840"/>
                <a:gd name="connsiteY43" fmla="*/ 1349692 h 2556892"/>
                <a:gd name="connsiteX44" fmla="*/ 782428 w 2887840"/>
                <a:gd name="connsiteY44" fmla="*/ 1212698 h 2556892"/>
                <a:gd name="connsiteX45" fmla="*/ 834835 w 2887840"/>
                <a:gd name="connsiteY45" fmla="*/ 1149718 h 2556892"/>
                <a:gd name="connsiteX46" fmla="*/ 1002629 w 2887840"/>
                <a:gd name="connsiteY46" fmla="*/ 829759 h 2556892"/>
                <a:gd name="connsiteX47" fmla="*/ 1144680 w 2887840"/>
                <a:gd name="connsiteY47" fmla="*/ 462450 h 2556892"/>
                <a:gd name="connsiteX48" fmla="*/ 1237082 w 2887840"/>
                <a:gd name="connsiteY48" fmla="*/ 327755 h 2556892"/>
                <a:gd name="connsiteX49" fmla="*/ 1397521 w 2887840"/>
                <a:gd name="connsiteY49" fmla="*/ 243628 h 2556892"/>
                <a:gd name="connsiteX50" fmla="*/ 1537732 w 2887840"/>
                <a:gd name="connsiteY50" fmla="*/ 170074 h 2556892"/>
                <a:gd name="connsiteX51" fmla="*/ 1592898 w 2887840"/>
                <a:gd name="connsiteY51" fmla="*/ 129160 h 2556892"/>
                <a:gd name="connsiteX52" fmla="*/ 1683262 w 2887840"/>
                <a:gd name="connsiteY52" fmla="*/ 35759 h 2556892"/>
                <a:gd name="connsiteX53" fmla="*/ 1777702 w 2887840"/>
                <a:gd name="connsiteY53" fmla="*/ 139274 h 2556892"/>
                <a:gd name="connsiteX54" fmla="*/ 1911938 w 2887840"/>
                <a:gd name="connsiteY54" fmla="*/ 215126 h 2556892"/>
                <a:gd name="connsiteX55" fmla="*/ 1955706 w 2887840"/>
                <a:gd name="connsiteY55" fmla="*/ 233819 h 2556892"/>
                <a:gd name="connsiteX56" fmla="*/ 1966643 w 2887840"/>
                <a:gd name="connsiteY56" fmla="*/ 230756 h 2556892"/>
                <a:gd name="connsiteX57" fmla="*/ 1969287 w 2887840"/>
                <a:gd name="connsiteY57" fmla="*/ 230053 h 2556892"/>
                <a:gd name="connsiteX58" fmla="*/ 2019050 w 2887840"/>
                <a:gd name="connsiteY58" fmla="*/ 186624 h 2556892"/>
                <a:gd name="connsiteX59" fmla="*/ 2082031 w 2887840"/>
                <a:gd name="connsiteY59" fmla="*/ 93762 h 2556892"/>
                <a:gd name="connsiteX60" fmla="*/ 2086941 w 2887840"/>
                <a:gd name="connsiteY60" fmla="*/ 0 h 2556892"/>
                <a:gd name="connsiteX0" fmla="*/ 2501286 w 2887840"/>
                <a:gd name="connsiteY0" fmla="*/ 1100528 h 2556892"/>
                <a:gd name="connsiteX1" fmla="*/ 2492092 w 2887840"/>
                <a:gd name="connsiteY1" fmla="*/ 1180518 h 2556892"/>
                <a:gd name="connsiteX2" fmla="*/ 2452097 w 2887840"/>
                <a:gd name="connsiteY2" fmla="*/ 1334981 h 2556892"/>
                <a:gd name="connsiteX3" fmla="*/ 2526110 w 2887840"/>
                <a:gd name="connsiteY3" fmla="*/ 1243499 h 2556892"/>
                <a:gd name="connsiteX4" fmla="*/ 2505883 w 2887840"/>
                <a:gd name="connsiteY4" fmla="*/ 1129031 h 2556892"/>
                <a:gd name="connsiteX5" fmla="*/ 2501286 w 2887840"/>
                <a:gd name="connsiteY5" fmla="*/ 1100528 h 2556892"/>
                <a:gd name="connsiteX6" fmla="*/ 2086941 w 2887840"/>
                <a:gd name="connsiteY6" fmla="*/ 0 h 2556892"/>
                <a:gd name="connsiteX7" fmla="*/ 2145931 w 2887840"/>
                <a:gd name="connsiteY7" fmla="*/ 92843 h 2556892"/>
                <a:gd name="connsiteX8" fmla="*/ 2145711 w 2887840"/>
                <a:gd name="connsiteY8" fmla="*/ 95772 h 2556892"/>
                <a:gd name="connsiteX9" fmla="*/ 2342226 w 2887840"/>
                <a:gd name="connsiteY9" fmla="*/ 146169 h 2556892"/>
                <a:gd name="connsiteX10" fmla="*/ 2509101 w 2887840"/>
                <a:gd name="connsiteY10" fmla="*/ 214666 h 2556892"/>
                <a:gd name="connsiteX11" fmla="*/ 2625868 w 2887840"/>
                <a:gd name="connsiteY11" fmla="*/ 296494 h 2556892"/>
                <a:gd name="connsiteX12" fmla="*/ 2692066 w 2887840"/>
                <a:gd name="connsiteY12" fmla="*/ 382460 h 2556892"/>
                <a:gd name="connsiteX13" fmla="*/ 2730222 w 2887840"/>
                <a:gd name="connsiteY13" fmla="*/ 459692 h 2556892"/>
                <a:gd name="connsiteX14" fmla="*/ 2761023 w 2887840"/>
                <a:gd name="connsiteY14" fmla="*/ 561747 h 2556892"/>
                <a:gd name="connsiteX15" fmla="*/ 2784008 w 2887840"/>
                <a:gd name="connsiteY15" fmla="*/ 666102 h 2556892"/>
                <a:gd name="connsiteX16" fmla="*/ 2829060 w 2887840"/>
                <a:gd name="connsiteY16" fmla="*/ 938251 h 2556892"/>
                <a:gd name="connsiteX17" fmla="*/ 2879628 w 2887840"/>
                <a:gd name="connsiteY17" fmla="*/ 1355208 h 2556892"/>
                <a:gd name="connsiteX18" fmla="*/ 2886064 w 2887840"/>
                <a:gd name="connsiteY18" fmla="*/ 1424625 h 2556892"/>
                <a:gd name="connsiteX19" fmla="*/ 2872273 w 2887840"/>
                <a:gd name="connsiteY19" fmla="*/ 1444852 h 2556892"/>
                <a:gd name="connsiteX20" fmla="*/ 2447500 w 2887840"/>
                <a:gd name="connsiteY20" fmla="*/ 1641608 h 2556892"/>
                <a:gd name="connsiteX21" fmla="*/ 2446581 w 2887840"/>
                <a:gd name="connsiteY21" fmla="*/ 1783659 h 2556892"/>
                <a:gd name="connsiteX22" fmla="*/ 2451178 w 2887840"/>
                <a:gd name="connsiteY22" fmla="*/ 2127522 h 2556892"/>
                <a:gd name="connsiteX23" fmla="*/ 2457614 w 2887840"/>
                <a:gd name="connsiteY23" fmla="*/ 2556892 h 2556892"/>
                <a:gd name="connsiteX24" fmla="*/ 1261906 w 2887840"/>
                <a:gd name="connsiteY24" fmla="*/ 2556892 h 2556892"/>
                <a:gd name="connsiteX25" fmla="*/ 1281674 w 2887840"/>
                <a:gd name="connsiteY25" fmla="*/ 2299914 h 2556892"/>
                <a:gd name="connsiteX26" fmla="*/ 1306498 w 2887840"/>
                <a:gd name="connsiteY26" fmla="*/ 2083390 h 2556892"/>
                <a:gd name="connsiteX27" fmla="*/ 1330403 w 2887840"/>
                <a:gd name="connsiteY27" fmla="*/ 1927088 h 2556892"/>
                <a:gd name="connsiteX28" fmla="*/ 1372696 w 2887840"/>
                <a:gd name="connsiteY28" fmla="*/ 1718839 h 2556892"/>
                <a:gd name="connsiteX29" fmla="*/ 1406255 w 2887840"/>
                <a:gd name="connsiteY29" fmla="*/ 1619082 h 2556892"/>
                <a:gd name="connsiteX30" fmla="*/ 1413611 w 2887840"/>
                <a:gd name="connsiteY30" fmla="*/ 1591040 h 2556892"/>
                <a:gd name="connsiteX31" fmla="*/ 1319370 w 2887840"/>
                <a:gd name="connsiteY31" fmla="*/ 1212698 h 2556892"/>
                <a:gd name="connsiteX32" fmla="*/ 1287650 w 2887840"/>
                <a:gd name="connsiteY32" fmla="*/ 1086737 h 2556892"/>
                <a:gd name="connsiteX33" fmla="*/ 1126291 w 2887840"/>
                <a:gd name="connsiteY33" fmla="*/ 1342336 h 2556892"/>
                <a:gd name="connsiteX34" fmla="*/ 961255 w 2887840"/>
                <a:gd name="connsiteY34" fmla="*/ 1506453 h 2556892"/>
                <a:gd name="connsiteX35" fmla="*/ 764959 w 2887840"/>
                <a:gd name="connsiteY35" fmla="*/ 1636091 h 2556892"/>
                <a:gd name="connsiteX36" fmla="*/ 493729 w 2887840"/>
                <a:gd name="connsiteY36" fmla="*/ 1753318 h 2556892"/>
                <a:gd name="connsiteX37" fmla="*/ 271689 w 2887840"/>
                <a:gd name="connsiteY37" fmla="*/ 1791474 h 2556892"/>
                <a:gd name="connsiteX38" fmla="*/ 81829 w 2887840"/>
                <a:gd name="connsiteY38" fmla="*/ 1787336 h 2556892"/>
                <a:gd name="connsiteX39" fmla="*/ 0 w 2887840"/>
                <a:gd name="connsiteY39" fmla="*/ 1591499 h 2556892"/>
                <a:gd name="connsiteX40" fmla="*/ 47350 w 2887840"/>
                <a:gd name="connsiteY40" fmla="*/ 1572192 h 2556892"/>
                <a:gd name="connsiteX41" fmla="*/ 307087 w 2887840"/>
                <a:gd name="connsiteY41" fmla="*/ 1484387 h 2556892"/>
                <a:gd name="connsiteX42" fmla="*/ 416958 w 2887840"/>
                <a:gd name="connsiteY42" fmla="*/ 1438416 h 2556892"/>
                <a:gd name="connsiteX43" fmla="*/ 575558 w 2887840"/>
                <a:gd name="connsiteY43" fmla="*/ 1349692 h 2556892"/>
                <a:gd name="connsiteX44" fmla="*/ 782428 w 2887840"/>
                <a:gd name="connsiteY44" fmla="*/ 1212698 h 2556892"/>
                <a:gd name="connsiteX45" fmla="*/ 834835 w 2887840"/>
                <a:gd name="connsiteY45" fmla="*/ 1149718 h 2556892"/>
                <a:gd name="connsiteX46" fmla="*/ 1002629 w 2887840"/>
                <a:gd name="connsiteY46" fmla="*/ 829759 h 2556892"/>
                <a:gd name="connsiteX47" fmla="*/ 1144680 w 2887840"/>
                <a:gd name="connsiteY47" fmla="*/ 462450 h 2556892"/>
                <a:gd name="connsiteX48" fmla="*/ 1237082 w 2887840"/>
                <a:gd name="connsiteY48" fmla="*/ 327755 h 2556892"/>
                <a:gd name="connsiteX49" fmla="*/ 1397521 w 2887840"/>
                <a:gd name="connsiteY49" fmla="*/ 243628 h 2556892"/>
                <a:gd name="connsiteX50" fmla="*/ 1537732 w 2887840"/>
                <a:gd name="connsiteY50" fmla="*/ 170074 h 2556892"/>
                <a:gd name="connsiteX51" fmla="*/ 1592898 w 2887840"/>
                <a:gd name="connsiteY51" fmla="*/ 129160 h 2556892"/>
                <a:gd name="connsiteX52" fmla="*/ 1683262 w 2887840"/>
                <a:gd name="connsiteY52" fmla="*/ 35759 h 2556892"/>
                <a:gd name="connsiteX53" fmla="*/ 1777702 w 2887840"/>
                <a:gd name="connsiteY53" fmla="*/ 139274 h 2556892"/>
                <a:gd name="connsiteX54" fmla="*/ 1911938 w 2887840"/>
                <a:gd name="connsiteY54" fmla="*/ 215126 h 2556892"/>
                <a:gd name="connsiteX55" fmla="*/ 1955706 w 2887840"/>
                <a:gd name="connsiteY55" fmla="*/ 233819 h 2556892"/>
                <a:gd name="connsiteX56" fmla="*/ 1966643 w 2887840"/>
                <a:gd name="connsiteY56" fmla="*/ 230756 h 2556892"/>
                <a:gd name="connsiteX57" fmla="*/ 2019050 w 2887840"/>
                <a:gd name="connsiteY57" fmla="*/ 186624 h 2556892"/>
                <a:gd name="connsiteX58" fmla="*/ 2082031 w 2887840"/>
                <a:gd name="connsiteY58" fmla="*/ 93762 h 2556892"/>
                <a:gd name="connsiteX59" fmla="*/ 2086941 w 2887840"/>
                <a:gd name="connsiteY59" fmla="*/ 0 h 2556892"/>
                <a:gd name="connsiteX0" fmla="*/ 2501286 w 2887840"/>
                <a:gd name="connsiteY0" fmla="*/ 1100528 h 2556892"/>
                <a:gd name="connsiteX1" fmla="*/ 2492092 w 2887840"/>
                <a:gd name="connsiteY1" fmla="*/ 1180518 h 2556892"/>
                <a:gd name="connsiteX2" fmla="*/ 2452097 w 2887840"/>
                <a:gd name="connsiteY2" fmla="*/ 1334981 h 2556892"/>
                <a:gd name="connsiteX3" fmla="*/ 2526110 w 2887840"/>
                <a:gd name="connsiteY3" fmla="*/ 1243499 h 2556892"/>
                <a:gd name="connsiteX4" fmla="*/ 2505883 w 2887840"/>
                <a:gd name="connsiteY4" fmla="*/ 1129031 h 2556892"/>
                <a:gd name="connsiteX5" fmla="*/ 2501286 w 2887840"/>
                <a:gd name="connsiteY5" fmla="*/ 1100528 h 2556892"/>
                <a:gd name="connsiteX6" fmla="*/ 2086941 w 2887840"/>
                <a:gd name="connsiteY6" fmla="*/ 0 h 2556892"/>
                <a:gd name="connsiteX7" fmla="*/ 2145931 w 2887840"/>
                <a:gd name="connsiteY7" fmla="*/ 92843 h 2556892"/>
                <a:gd name="connsiteX8" fmla="*/ 2145711 w 2887840"/>
                <a:gd name="connsiteY8" fmla="*/ 95772 h 2556892"/>
                <a:gd name="connsiteX9" fmla="*/ 2342226 w 2887840"/>
                <a:gd name="connsiteY9" fmla="*/ 146169 h 2556892"/>
                <a:gd name="connsiteX10" fmla="*/ 2509101 w 2887840"/>
                <a:gd name="connsiteY10" fmla="*/ 214666 h 2556892"/>
                <a:gd name="connsiteX11" fmla="*/ 2625868 w 2887840"/>
                <a:gd name="connsiteY11" fmla="*/ 296494 h 2556892"/>
                <a:gd name="connsiteX12" fmla="*/ 2692066 w 2887840"/>
                <a:gd name="connsiteY12" fmla="*/ 382460 h 2556892"/>
                <a:gd name="connsiteX13" fmla="*/ 2730222 w 2887840"/>
                <a:gd name="connsiteY13" fmla="*/ 459692 h 2556892"/>
                <a:gd name="connsiteX14" fmla="*/ 2761023 w 2887840"/>
                <a:gd name="connsiteY14" fmla="*/ 561747 h 2556892"/>
                <a:gd name="connsiteX15" fmla="*/ 2784008 w 2887840"/>
                <a:gd name="connsiteY15" fmla="*/ 666102 h 2556892"/>
                <a:gd name="connsiteX16" fmla="*/ 2829060 w 2887840"/>
                <a:gd name="connsiteY16" fmla="*/ 938251 h 2556892"/>
                <a:gd name="connsiteX17" fmla="*/ 2879628 w 2887840"/>
                <a:gd name="connsiteY17" fmla="*/ 1355208 h 2556892"/>
                <a:gd name="connsiteX18" fmla="*/ 2886064 w 2887840"/>
                <a:gd name="connsiteY18" fmla="*/ 1424625 h 2556892"/>
                <a:gd name="connsiteX19" fmla="*/ 2872273 w 2887840"/>
                <a:gd name="connsiteY19" fmla="*/ 1444852 h 2556892"/>
                <a:gd name="connsiteX20" fmla="*/ 2447500 w 2887840"/>
                <a:gd name="connsiteY20" fmla="*/ 1641608 h 2556892"/>
                <a:gd name="connsiteX21" fmla="*/ 2446581 w 2887840"/>
                <a:gd name="connsiteY21" fmla="*/ 1783659 h 2556892"/>
                <a:gd name="connsiteX22" fmla="*/ 2451178 w 2887840"/>
                <a:gd name="connsiteY22" fmla="*/ 2127522 h 2556892"/>
                <a:gd name="connsiteX23" fmla="*/ 2457614 w 2887840"/>
                <a:gd name="connsiteY23" fmla="*/ 2556892 h 2556892"/>
                <a:gd name="connsiteX24" fmla="*/ 1261906 w 2887840"/>
                <a:gd name="connsiteY24" fmla="*/ 2556892 h 2556892"/>
                <a:gd name="connsiteX25" fmla="*/ 1281674 w 2887840"/>
                <a:gd name="connsiteY25" fmla="*/ 2299914 h 2556892"/>
                <a:gd name="connsiteX26" fmla="*/ 1306498 w 2887840"/>
                <a:gd name="connsiteY26" fmla="*/ 2083390 h 2556892"/>
                <a:gd name="connsiteX27" fmla="*/ 1330403 w 2887840"/>
                <a:gd name="connsiteY27" fmla="*/ 1927088 h 2556892"/>
                <a:gd name="connsiteX28" fmla="*/ 1372696 w 2887840"/>
                <a:gd name="connsiteY28" fmla="*/ 1718839 h 2556892"/>
                <a:gd name="connsiteX29" fmla="*/ 1406255 w 2887840"/>
                <a:gd name="connsiteY29" fmla="*/ 1619082 h 2556892"/>
                <a:gd name="connsiteX30" fmla="*/ 1413611 w 2887840"/>
                <a:gd name="connsiteY30" fmla="*/ 1591040 h 2556892"/>
                <a:gd name="connsiteX31" fmla="*/ 1319370 w 2887840"/>
                <a:gd name="connsiteY31" fmla="*/ 1212698 h 2556892"/>
                <a:gd name="connsiteX32" fmla="*/ 1287650 w 2887840"/>
                <a:gd name="connsiteY32" fmla="*/ 1086737 h 2556892"/>
                <a:gd name="connsiteX33" fmla="*/ 1126291 w 2887840"/>
                <a:gd name="connsiteY33" fmla="*/ 1342336 h 2556892"/>
                <a:gd name="connsiteX34" fmla="*/ 961255 w 2887840"/>
                <a:gd name="connsiteY34" fmla="*/ 1506453 h 2556892"/>
                <a:gd name="connsiteX35" fmla="*/ 764959 w 2887840"/>
                <a:gd name="connsiteY35" fmla="*/ 1636091 h 2556892"/>
                <a:gd name="connsiteX36" fmla="*/ 493729 w 2887840"/>
                <a:gd name="connsiteY36" fmla="*/ 1753318 h 2556892"/>
                <a:gd name="connsiteX37" fmla="*/ 271689 w 2887840"/>
                <a:gd name="connsiteY37" fmla="*/ 1791474 h 2556892"/>
                <a:gd name="connsiteX38" fmla="*/ 81829 w 2887840"/>
                <a:gd name="connsiteY38" fmla="*/ 1787336 h 2556892"/>
                <a:gd name="connsiteX39" fmla="*/ 0 w 2887840"/>
                <a:gd name="connsiteY39" fmla="*/ 1591499 h 2556892"/>
                <a:gd name="connsiteX40" fmla="*/ 47350 w 2887840"/>
                <a:gd name="connsiteY40" fmla="*/ 1572192 h 2556892"/>
                <a:gd name="connsiteX41" fmla="*/ 307087 w 2887840"/>
                <a:gd name="connsiteY41" fmla="*/ 1484387 h 2556892"/>
                <a:gd name="connsiteX42" fmla="*/ 416958 w 2887840"/>
                <a:gd name="connsiteY42" fmla="*/ 1438416 h 2556892"/>
                <a:gd name="connsiteX43" fmla="*/ 575558 w 2887840"/>
                <a:gd name="connsiteY43" fmla="*/ 1349692 h 2556892"/>
                <a:gd name="connsiteX44" fmla="*/ 782428 w 2887840"/>
                <a:gd name="connsiteY44" fmla="*/ 1212698 h 2556892"/>
                <a:gd name="connsiteX45" fmla="*/ 834835 w 2887840"/>
                <a:gd name="connsiteY45" fmla="*/ 1149718 h 2556892"/>
                <a:gd name="connsiteX46" fmla="*/ 1002629 w 2887840"/>
                <a:gd name="connsiteY46" fmla="*/ 829759 h 2556892"/>
                <a:gd name="connsiteX47" fmla="*/ 1144680 w 2887840"/>
                <a:gd name="connsiteY47" fmla="*/ 462450 h 2556892"/>
                <a:gd name="connsiteX48" fmla="*/ 1237082 w 2887840"/>
                <a:gd name="connsiteY48" fmla="*/ 327755 h 2556892"/>
                <a:gd name="connsiteX49" fmla="*/ 1397521 w 2887840"/>
                <a:gd name="connsiteY49" fmla="*/ 243628 h 2556892"/>
                <a:gd name="connsiteX50" fmla="*/ 1537732 w 2887840"/>
                <a:gd name="connsiteY50" fmla="*/ 170074 h 2556892"/>
                <a:gd name="connsiteX51" fmla="*/ 1592898 w 2887840"/>
                <a:gd name="connsiteY51" fmla="*/ 129160 h 2556892"/>
                <a:gd name="connsiteX52" fmla="*/ 1683262 w 2887840"/>
                <a:gd name="connsiteY52" fmla="*/ 35759 h 2556892"/>
                <a:gd name="connsiteX53" fmla="*/ 1777702 w 2887840"/>
                <a:gd name="connsiteY53" fmla="*/ 139274 h 2556892"/>
                <a:gd name="connsiteX54" fmla="*/ 1911938 w 2887840"/>
                <a:gd name="connsiteY54" fmla="*/ 215126 h 2556892"/>
                <a:gd name="connsiteX55" fmla="*/ 1955706 w 2887840"/>
                <a:gd name="connsiteY55" fmla="*/ 233819 h 2556892"/>
                <a:gd name="connsiteX56" fmla="*/ 2019050 w 2887840"/>
                <a:gd name="connsiteY56" fmla="*/ 186624 h 2556892"/>
                <a:gd name="connsiteX57" fmla="*/ 2082031 w 2887840"/>
                <a:gd name="connsiteY57" fmla="*/ 93762 h 2556892"/>
                <a:gd name="connsiteX58" fmla="*/ 2086941 w 2887840"/>
                <a:gd name="connsiteY58" fmla="*/ 0 h 255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887840" h="2556892">
                  <a:moveTo>
                    <a:pt x="2501286" y="1100528"/>
                  </a:moveTo>
                  <a:cubicBezTo>
                    <a:pt x="2503585" y="1125353"/>
                    <a:pt x="2496229" y="1152936"/>
                    <a:pt x="2492092" y="1180518"/>
                  </a:cubicBezTo>
                  <a:cubicBezTo>
                    <a:pt x="2483894" y="1219593"/>
                    <a:pt x="2453016" y="1315367"/>
                    <a:pt x="2452097" y="1334981"/>
                  </a:cubicBezTo>
                  <a:cubicBezTo>
                    <a:pt x="2457767" y="1345478"/>
                    <a:pt x="2517146" y="1277824"/>
                    <a:pt x="2526110" y="1243499"/>
                  </a:cubicBezTo>
                  <a:cubicBezTo>
                    <a:pt x="2521513" y="1204883"/>
                    <a:pt x="2511860" y="1167187"/>
                    <a:pt x="2505883" y="1129031"/>
                  </a:cubicBezTo>
                  <a:cubicBezTo>
                    <a:pt x="2504044" y="1118917"/>
                    <a:pt x="2502665" y="1108803"/>
                    <a:pt x="2501286" y="1100528"/>
                  </a:cubicBezTo>
                  <a:close/>
                  <a:moveTo>
                    <a:pt x="2086941" y="0"/>
                  </a:moveTo>
                  <a:cubicBezTo>
                    <a:pt x="2112225" y="34478"/>
                    <a:pt x="2120647" y="62502"/>
                    <a:pt x="2145931" y="92843"/>
                  </a:cubicBezTo>
                  <a:cubicBezTo>
                    <a:pt x="2145858" y="93819"/>
                    <a:pt x="2145784" y="94796"/>
                    <a:pt x="2145711" y="95772"/>
                  </a:cubicBezTo>
                  <a:lnTo>
                    <a:pt x="2342226" y="146169"/>
                  </a:lnTo>
                  <a:cubicBezTo>
                    <a:pt x="2401299" y="164557"/>
                    <a:pt x="2455315" y="186164"/>
                    <a:pt x="2509101" y="214666"/>
                  </a:cubicBezTo>
                  <a:cubicBezTo>
                    <a:pt x="2551854" y="237192"/>
                    <a:pt x="2590470" y="264774"/>
                    <a:pt x="2625868" y="296494"/>
                  </a:cubicBezTo>
                  <a:cubicBezTo>
                    <a:pt x="2652991" y="320399"/>
                    <a:pt x="2673678" y="350740"/>
                    <a:pt x="2692066" y="382460"/>
                  </a:cubicBezTo>
                  <a:cubicBezTo>
                    <a:pt x="2706317" y="407285"/>
                    <a:pt x="2719649" y="432569"/>
                    <a:pt x="2730222" y="459692"/>
                  </a:cubicBezTo>
                  <a:cubicBezTo>
                    <a:pt x="2743094" y="492791"/>
                    <a:pt x="2751829" y="527269"/>
                    <a:pt x="2761023" y="561747"/>
                  </a:cubicBezTo>
                  <a:cubicBezTo>
                    <a:pt x="2770217" y="596226"/>
                    <a:pt x="2777572" y="631164"/>
                    <a:pt x="2784008" y="666102"/>
                  </a:cubicBezTo>
                  <a:cubicBezTo>
                    <a:pt x="2795347" y="728853"/>
                    <a:pt x="2817721" y="862246"/>
                    <a:pt x="2829060" y="938251"/>
                  </a:cubicBezTo>
                  <a:cubicBezTo>
                    <a:pt x="2844997" y="1053102"/>
                    <a:pt x="2870127" y="1274146"/>
                    <a:pt x="2879628" y="1355208"/>
                  </a:cubicBezTo>
                  <a:cubicBezTo>
                    <a:pt x="2881467" y="1378194"/>
                    <a:pt x="2884225" y="1401179"/>
                    <a:pt x="2886064" y="1424625"/>
                  </a:cubicBezTo>
                  <a:cubicBezTo>
                    <a:pt x="2886983" y="1435658"/>
                    <a:pt x="2893905" y="1425846"/>
                    <a:pt x="2872273" y="1444852"/>
                  </a:cubicBezTo>
                  <a:cubicBezTo>
                    <a:pt x="2792625" y="1514831"/>
                    <a:pt x="2558423" y="1615120"/>
                    <a:pt x="2447500" y="1641608"/>
                  </a:cubicBezTo>
                  <a:cubicBezTo>
                    <a:pt x="2444282" y="1688958"/>
                    <a:pt x="2445201" y="1736308"/>
                    <a:pt x="2446581" y="1783659"/>
                  </a:cubicBezTo>
                  <a:cubicBezTo>
                    <a:pt x="2449339" y="1898127"/>
                    <a:pt x="2449799" y="2013054"/>
                    <a:pt x="2451178" y="2127522"/>
                  </a:cubicBezTo>
                  <a:cubicBezTo>
                    <a:pt x="2453017" y="2270492"/>
                    <a:pt x="2455315" y="2413922"/>
                    <a:pt x="2457614" y="2556892"/>
                  </a:cubicBezTo>
                  <a:lnTo>
                    <a:pt x="1261906" y="2556892"/>
                  </a:lnTo>
                  <a:cubicBezTo>
                    <a:pt x="1266043" y="2470926"/>
                    <a:pt x="1274318" y="2385420"/>
                    <a:pt x="1281674" y="2299914"/>
                  </a:cubicBezTo>
                  <a:cubicBezTo>
                    <a:pt x="1287650" y="2227739"/>
                    <a:pt x="1298223" y="2155565"/>
                    <a:pt x="1306498" y="2083390"/>
                  </a:cubicBezTo>
                  <a:cubicBezTo>
                    <a:pt x="1312474" y="2030983"/>
                    <a:pt x="1321668" y="1979036"/>
                    <a:pt x="1330403" y="1927088"/>
                  </a:cubicBezTo>
                  <a:cubicBezTo>
                    <a:pt x="1341896" y="1857212"/>
                    <a:pt x="1354308" y="1787336"/>
                    <a:pt x="1372696" y="1718839"/>
                  </a:cubicBezTo>
                  <a:cubicBezTo>
                    <a:pt x="1381891" y="1685281"/>
                    <a:pt x="1394762" y="1652181"/>
                    <a:pt x="1406255" y="1619082"/>
                  </a:cubicBezTo>
                  <a:cubicBezTo>
                    <a:pt x="1409473" y="1609888"/>
                    <a:pt x="1413151" y="1600694"/>
                    <a:pt x="1413611" y="1591040"/>
                  </a:cubicBezTo>
                  <a:cubicBezTo>
                    <a:pt x="1399130" y="1523309"/>
                    <a:pt x="1338908" y="1293377"/>
                    <a:pt x="1319370" y="1212698"/>
                  </a:cubicBezTo>
                  <a:cubicBezTo>
                    <a:pt x="1298377" y="1128648"/>
                    <a:pt x="1309837" y="1152574"/>
                    <a:pt x="1287650" y="1086737"/>
                  </a:cubicBezTo>
                  <a:cubicBezTo>
                    <a:pt x="1255470" y="1108343"/>
                    <a:pt x="1180690" y="1272383"/>
                    <a:pt x="1126291" y="1342336"/>
                  </a:cubicBezTo>
                  <a:cubicBezTo>
                    <a:pt x="1071892" y="1412289"/>
                    <a:pt x="1021477" y="1457494"/>
                    <a:pt x="961255" y="1506453"/>
                  </a:cubicBezTo>
                  <a:cubicBezTo>
                    <a:pt x="901033" y="1555412"/>
                    <a:pt x="842880" y="1594947"/>
                    <a:pt x="764959" y="1636091"/>
                  </a:cubicBezTo>
                  <a:cubicBezTo>
                    <a:pt x="687038" y="1677235"/>
                    <a:pt x="575941" y="1727421"/>
                    <a:pt x="493729" y="1753318"/>
                  </a:cubicBezTo>
                  <a:cubicBezTo>
                    <a:pt x="411517" y="1779215"/>
                    <a:pt x="340517" y="1788699"/>
                    <a:pt x="271689" y="1791474"/>
                  </a:cubicBezTo>
                  <a:cubicBezTo>
                    <a:pt x="193046" y="1794645"/>
                    <a:pt x="184572" y="1800678"/>
                    <a:pt x="81829" y="1787336"/>
                  </a:cubicBezTo>
                  <a:cubicBezTo>
                    <a:pt x="64513" y="1751862"/>
                    <a:pt x="5747" y="1627356"/>
                    <a:pt x="0" y="1591499"/>
                  </a:cubicBezTo>
                  <a:cubicBezTo>
                    <a:pt x="12412" y="1576329"/>
                    <a:pt x="31260" y="1577249"/>
                    <a:pt x="47350" y="1572192"/>
                  </a:cubicBezTo>
                  <a:cubicBezTo>
                    <a:pt x="134695" y="1545069"/>
                    <a:pt x="222040" y="1518865"/>
                    <a:pt x="307087" y="1484387"/>
                  </a:cubicBezTo>
                  <a:cubicBezTo>
                    <a:pt x="368688" y="1462091"/>
                    <a:pt x="372213" y="1460865"/>
                    <a:pt x="416958" y="1438416"/>
                  </a:cubicBezTo>
                  <a:cubicBezTo>
                    <a:pt x="461703" y="1415967"/>
                    <a:pt x="524530" y="1382331"/>
                    <a:pt x="575558" y="1349692"/>
                  </a:cubicBezTo>
                  <a:cubicBezTo>
                    <a:pt x="645434" y="1305100"/>
                    <a:pt x="714391" y="1259588"/>
                    <a:pt x="782428" y="1212698"/>
                  </a:cubicBezTo>
                  <a:cubicBezTo>
                    <a:pt x="807252" y="1195689"/>
                    <a:pt x="820584" y="1172703"/>
                    <a:pt x="834835" y="1149718"/>
                  </a:cubicBezTo>
                  <a:cubicBezTo>
                    <a:pt x="871535" y="1085895"/>
                    <a:pt x="950988" y="944304"/>
                    <a:pt x="1002629" y="829759"/>
                  </a:cubicBezTo>
                  <a:cubicBezTo>
                    <a:pt x="1054270" y="715214"/>
                    <a:pt x="1113100" y="581094"/>
                    <a:pt x="1144680" y="462450"/>
                  </a:cubicBezTo>
                  <a:cubicBezTo>
                    <a:pt x="1158471" y="405906"/>
                    <a:pt x="1188812" y="361773"/>
                    <a:pt x="1237082" y="327755"/>
                  </a:cubicBezTo>
                  <a:cubicBezTo>
                    <a:pt x="1287190" y="292357"/>
                    <a:pt x="1343734" y="271210"/>
                    <a:pt x="1397521" y="243628"/>
                  </a:cubicBezTo>
                  <a:cubicBezTo>
                    <a:pt x="1444411" y="219263"/>
                    <a:pt x="1493140" y="198576"/>
                    <a:pt x="1537732" y="170074"/>
                  </a:cubicBezTo>
                  <a:cubicBezTo>
                    <a:pt x="1557040" y="157662"/>
                    <a:pt x="1576808" y="145709"/>
                    <a:pt x="1592898" y="129160"/>
                  </a:cubicBezTo>
                  <a:cubicBezTo>
                    <a:pt x="1617153" y="106774"/>
                    <a:pt x="1662455" y="64053"/>
                    <a:pt x="1683262" y="35759"/>
                  </a:cubicBezTo>
                  <a:cubicBezTo>
                    <a:pt x="1706567" y="67425"/>
                    <a:pt x="1739589" y="109380"/>
                    <a:pt x="1777702" y="139274"/>
                  </a:cubicBezTo>
                  <a:cubicBezTo>
                    <a:pt x="1815815" y="169168"/>
                    <a:pt x="1865507" y="193060"/>
                    <a:pt x="1911938" y="215126"/>
                  </a:cubicBezTo>
                  <a:lnTo>
                    <a:pt x="1955706" y="233819"/>
                  </a:lnTo>
                  <a:lnTo>
                    <a:pt x="2019050" y="186624"/>
                  </a:lnTo>
                  <a:cubicBezTo>
                    <a:pt x="2045714" y="159501"/>
                    <a:pt x="2065021" y="127321"/>
                    <a:pt x="2082031" y="93762"/>
                  </a:cubicBezTo>
                  <a:cubicBezTo>
                    <a:pt x="2092758" y="60893"/>
                    <a:pt x="2076291" y="153"/>
                    <a:pt x="2086941" y="0"/>
                  </a:cubicBezTo>
                  <a:close/>
                </a:path>
              </a:pathLst>
            </a:custGeom>
            <a:solidFill>
              <a:schemeClr val="bg1"/>
            </a:solidFill>
            <a:ln w="459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3EBC2A1-1F8E-46E8-9C51-267B6E4FF703}"/>
                </a:ext>
              </a:extLst>
            </p:cNvPr>
            <p:cNvSpPr/>
            <p:nvPr/>
          </p:nvSpPr>
          <p:spPr>
            <a:xfrm>
              <a:off x="9497016" y="4025235"/>
              <a:ext cx="1206042" cy="2498068"/>
            </a:xfrm>
            <a:custGeom>
              <a:avLst/>
              <a:gdLst>
                <a:gd name="connsiteX0" fmla="*/ 883564 w 1206042"/>
                <a:gd name="connsiteY0" fmla="*/ 35398 h 2498067"/>
                <a:gd name="connsiteX1" fmla="*/ 894138 w 1206042"/>
                <a:gd name="connsiteY1" fmla="*/ 45511 h 2498067"/>
                <a:gd name="connsiteX2" fmla="*/ 910687 w 1206042"/>
                <a:gd name="connsiteY2" fmla="*/ 59303 h 2498067"/>
                <a:gd name="connsiteX3" fmla="*/ 1051818 w 1206042"/>
                <a:gd name="connsiteY3" fmla="*/ 291457 h 2498067"/>
                <a:gd name="connsiteX4" fmla="*/ 1185134 w 1206042"/>
                <a:gd name="connsiteY4" fmla="*/ 746570 h 2498067"/>
                <a:gd name="connsiteX5" fmla="*/ 1205361 w 1206042"/>
                <a:gd name="connsiteY5" fmla="*/ 1137324 h 2498067"/>
                <a:gd name="connsiteX6" fmla="*/ 1192490 w 1206042"/>
                <a:gd name="connsiteY6" fmla="*/ 1242138 h 2498067"/>
                <a:gd name="connsiteX7" fmla="*/ 1192030 w 1206042"/>
                <a:gd name="connsiteY7" fmla="*/ 1259148 h 2498067"/>
                <a:gd name="connsiteX8" fmla="*/ 1191570 w 1206042"/>
                <a:gd name="connsiteY8" fmla="*/ 1287190 h 2498067"/>
                <a:gd name="connsiteX9" fmla="*/ 1192490 w 1206042"/>
                <a:gd name="connsiteY9" fmla="*/ 1413610 h 2498067"/>
                <a:gd name="connsiteX10" fmla="*/ 1192490 w 1206042"/>
                <a:gd name="connsiteY10" fmla="*/ 1555201 h 2498067"/>
                <a:gd name="connsiteX11" fmla="*/ 1185594 w 1206042"/>
                <a:gd name="connsiteY11" fmla="*/ 1582784 h 2498067"/>
                <a:gd name="connsiteX12" fmla="*/ 1184675 w 1206042"/>
                <a:gd name="connsiteY12" fmla="*/ 1724835 h 2498067"/>
                <a:gd name="connsiteX13" fmla="*/ 1189272 w 1206042"/>
                <a:gd name="connsiteY13" fmla="*/ 2068698 h 2498067"/>
                <a:gd name="connsiteX14" fmla="*/ 1195708 w 1206042"/>
                <a:gd name="connsiteY14" fmla="*/ 2498068 h 2498067"/>
                <a:gd name="connsiteX15" fmla="*/ 0 w 1206042"/>
                <a:gd name="connsiteY15" fmla="*/ 2498068 h 2498067"/>
                <a:gd name="connsiteX16" fmla="*/ 19768 w 1206042"/>
                <a:gd name="connsiteY16" fmla="*/ 2241090 h 2498067"/>
                <a:gd name="connsiteX17" fmla="*/ 44592 w 1206042"/>
                <a:gd name="connsiteY17" fmla="*/ 2024566 h 2498067"/>
                <a:gd name="connsiteX18" fmla="*/ 68497 w 1206042"/>
                <a:gd name="connsiteY18" fmla="*/ 1868264 h 2498067"/>
                <a:gd name="connsiteX19" fmla="*/ 110790 w 1206042"/>
                <a:gd name="connsiteY19" fmla="*/ 1660015 h 2498067"/>
                <a:gd name="connsiteX20" fmla="*/ 144349 w 1206042"/>
                <a:gd name="connsiteY20" fmla="*/ 1560258 h 2498067"/>
                <a:gd name="connsiteX21" fmla="*/ 151705 w 1206042"/>
                <a:gd name="connsiteY21" fmla="*/ 1532216 h 2498067"/>
                <a:gd name="connsiteX22" fmla="*/ 154923 w 1206042"/>
                <a:gd name="connsiteY22" fmla="*/ 1504173 h 2498067"/>
                <a:gd name="connsiteX23" fmla="*/ 224799 w 1206042"/>
                <a:gd name="connsiteY23" fmla="*/ 1231105 h 2498067"/>
                <a:gd name="connsiteX24" fmla="*/ 265253 w 1206042"/>
                <a:gd name="connsiteY24" fmla="*/ 939649 h 2498067"/>
                <a:gd name="connsiteX25" fmla="*/ 286400 w 1206042"/>
                <a:gd name="connsiteY25" fmla="*/ 758063 h 2498067"/>
                <a:gd name="connsiteX26" fmla="*/ 309385 w 1206042"/>
                <a:gd name="connsiteY26" fmla="*/ 526828 h 2498067"/>
                <a:gd name="connsiteX27" fmla="*/ 321338 w 1206042"/>
                <a:gd name="connsiteY27" fmla="*/ 390754 h 2498067"/>
                <a:gd name="connsiteX28" fmla="*/ 325016 w 1206042"/>
                <a:gd name="connsiteY28" fmla="*/ 325935 h 2498067"/>
                <a:gd name="connsiteX29" fmla="*/ 328693 w 1206042"/>
                <a:gd name="connsiteY29" fmla="*/ 124122 h 2498067"/>
                <a:gd name="connsiteX30" fmla="*/ 331911 w 1206042"/>
                <a:gd name="connsiteY30" fmla="*/ 70336 h 2498067"/>
                <a:gd name="connsiteX31" fmla="*/ 397650 w 1206042"/>
                <a:gd name="connsiteY31" fmla="*/ 0 h 2498067"/>
                <a:gd name="connsiteX32" fmla="*/ 407304 w 1206042"/>
                <a:gd name="connsiteY32" fmla="*/ 17929 h 2498067"/>
                <a:gd name="connsiteX33" fmla="*/ 410522 w 1206042"/>
                <a:gd name="connsiteY33" fmla="*/ 74013 h 2498067"/>
                <a:gd name="connsiteX34" fmla="*/ 415119 w 1206042"/>
                <a:gd name="connsiteY34" fmla="*/ 255599 h 2498067"/>
                <a:gd name="connsiteX35" fmla="*/ 422474 w 1206042"/>
                <a:gd name="connsiteY35" fmla="*/ 566823 h 2498067"/>
                <a:gd name="connsiteX36" fmla="*/ 424773 w 1206042"/>
                <a:gd name="connsiteY36" fmla="*/ 664282 h 2498067"/>
                <a:gd name="connsiteX37" fmla="*/ 442242 w 1206042"/>
                <a:gd name="connsiteY37" fmla="*/ 683130 h 2498067"/>
                <a:gd name="connsiteX38" fmla="*/ 608197 w 1206042"/>
                <a:gd name="connsiteY38" fmla="*/ 685888 h 2498067"/>
                <a:gd name="connsiteX39" fmla="*/ 842190 w 1206042"/>
                <a:gd name="connsiteY39" fmla="*/ 677154 h 2498067"/>
                <a:gd name="connsiteX40" fmla="*/ 1046761 w 1206042"/>
                <a:gd name="connsiteY40" fmla="*/ 662443 h 2498067"/>
                <a:gd name="connsiteX41" fmla="*/ 1062392 w 1206042"/>
                <a:gd name="connsiteY41" fmla="*/ 638538 h 2498067"/>
                <a:gd name="connsiteX42" fmla="*/ 992515 w 1206042"/>
                <a:gd name="connsiteY42" fmla="*/ 414659 h 2498067"/>
                <a:gd name="connsiteX43" fmla="*/ 896896 w 1206042"/>
                <a:gd name="connsiteY43" fmla="*/ 110790 h 2498067"/>
                <a:gd name="connsiteX44" fmla="*/ 878507 w 1206042"/>
                <a:gd name="connsiteY44" fmla="*/ 55625 h 2498067"/>
                <a:gd name="connsiteX45" fmla="*/ 883564 w 1206042"/>
                <a:gd name="connsiteY45" fmla="*/ 35398 h 2498067"/>
                <a:gd name="connsiteX0" fmla="*/ 883564 w 1281045"/>
                <a:gd name="connsiteY0" fmla="*/ 35398 h 2498068"/>
                <a:gd name="connsiteX1" fmla="*/ 894138 w 1281045"/>
                <a:gd name="connsiteY1" fmla="*/ 45511 h 2498068"/>
                <a:gd name="connsiteX2" fmla="*/ 910687 w 1281045"/>
                <a:gd name="connsiteY2" fmla="*/ 59303 h 2498068"/>
                <a:gd name="connsiteX3" fmla="*/ 1051818 w 1281045"/>
                <a:gd name="connsiteY3" fmla="*/ 291457 h 2498068"/>
                <a:gd name="connsiteX4" fmla="*/ 1185134 w 1281045"/>
                <a:gd name="connsiteY4" fmla="*/ 746570 h 2498068"/>
                <a:gd name="connsiteX5" fmla="*/ 1205361 w 1281045"/>
                <a:gd name="connsiteY5" fmla="*/ 1137324 h 2498068"/>
                <a:gd name="connsiteX6" fmla="*/ 1192490 w 1281045"/>
                <a:gd name="connsiteY6" fmla="*/ 1242138 h 2498068"/>
                <a:gd name="connsiteX7" fmla="*/ 1192030 w 1281045"/>
                <a:gd name="connsiteY7" fmla="*/ 1259148 h 2498068"/>
                <a:gd name="connsiteX8" fmla="*/ 1191570 w 1281045"/>
                <a:gd name="connsiteY8" fmla="*/ 1287190 h 2498068"/>
                <a:gd name="connsiteX9" fmla="*/ 1192490 w 1281045"/>
                <a:gd name="connsiteY9" fmla="*/ 1413610 h 2498068"/>
                <a:gd name="connsiteX10" fmla="*/ 1192490 w 1281045"/>
                <a:gd name="connsiteY10" fmla="*/ 1555201 h 2498068"/>
                <a:gd name="connsiteX11" fmla="*/ 1185594 w 1281045"/>
                <a:gd name="connsiteY11" fmla="*/ 1582784 h 2498068"/>
                <a:gd name="connsiteX12" fmla="*/ 1184675 w 1281045"/>
                <a:gd name="connsiteY12" fmla="*/ 1724835 h 2498068"/>
                <a:gd name="connsiteX13" fmla="*/ 1195708 w 1281045"/>
                <a:gd name="connsiteY13" fmla="*/ 2498068 h 2498068"/>
                <a:gd name="connsiteX14" fmla="*/ 0 w 1281045"/>
                <a:gd name="connsiteY14" fmla="*/ 2498068 h 2498068"/>
                <a:gd name="connsiteX15" fmla="*/ 19768 w 1281045"/>
                <a:gd name="connsiteY15" fmla="*/ 2241090 h 2498068"/>
                <a:gd name="connsiteX16" fmla="*/ 44592 w 1281045"/>
                <a:gd name="connsiteY16" fmla="*/ 2024566 h 2498068"/>
                <a:gd name="connsiteX17" fmla="*/ 68497 w 1281045"/>
                <a:gd name="connsiteY17" fmla="*/ 1868264 h 2498068"/>
                <a:gd name="connsiteX18" fmla="*/ 110790 w 1281045"/>
                <a:gd name="connsiteY18" fmla="*/ 1660015 h 2498068"/>
                <a:gd name="connsiteX19" fmla="*/ 144349 w 1281045"/>
                <a:gd name="connsiteY19" fmla="*/ 1560258 h 2498068"/>
                <a:gd name="connsiteX20" fmla="*/ 151705 w 1281045"/>
                <a:gd name="connsiteY20" fmla="*/ 1532216 h 2498068"/>
                <a:gd name="connsiteX21" fmla="*/ 154923 w 1281045"/>
                <a:gd name="connsiteY21" fmla="*/ 1504173 h 2498068"/>
                <a:gd name="connsiteX22" fmla="*/ 224799 w 1281045"/>
                <a:gd name="connsiteY22" fmla="*/ 1231105 h 2498068"/>
                <a:gd name="connsiteX23" fmla="*/ 265253 w 1281045"/>
                <a:gd name="connsiteY23" fmla="*/ 939649 h 2498068"/>
                <a:gd name="connsiteX24" fmla="*/ 286400 w 1281045"/>
                <a:gd name="connsiteY24" fmla="*/ 758063 h 2498068"/>
                <a:gd name="connsiteX25" fmla="*/ 309385 w 1281045"/>
                <a:gd name="connsiteY25" fmla="*/ 526828 h 2498068"/>
                <a:gd name="connsiteX26" fmla="*/ 321338 w 1281045"/>
                <a:gd name="connsiteY26" fmla="*/ 390754 h 2498068"/>
                <a:gd name="connsiteX27" fmla="*/ 325016 w 1281045"/>
                <a:gd name="connsiteY27" fmla="*/ 325935 h 2498068"/>
                <a:gd name="connsiteX28" fmla="*/ 328693 w 1281045"/>
                <a:gd name="connsiteY28" fmla="*/ 124122 h 2498068"/>
                <a:gd name="connsiteX29" fmla="*/ 331911 w 1281045"/>
                <a:gd name="connsiteY29" fmla="*/ 70336 h 2498068"/>
                <a:gd name="connsiteX30" fmla="*/ 397650 w 1281045"/>
                <a:gd name="connsiteY30" fmla="*/ 0 h 2498068"/>
                <a:gd name="connsiteX31" fmla="*/ 407304 w 1281045"/>
                <a:gd name="connsiteY31" fmla="*/ 17929 h 2498068"/>
                <a:gd name="connsiteX32" fmla="*/ 410522 w 1281045"/>
                <a:gd name="connsiteY32" fmla="*/ 74013 h 2498068"/>
                <a:gd name="connsiteX33" fmla="*/ 415119 w 1281045"/>
                <a:gd name="connsiteY33" fmla="*/ 255599 h 2498068"/>
                <a:gd name="connsiteX34" fmla="*/ 422474 w 1281045"/>
                <a:gd name="connsiteY34" fmla="*/ 566823 h 2498068"/>
                <a:gd name="connsiteX35" fmla="*/ 424773 w 1281045"/>
                <a:gd name="connsiteY35" fmla="*/ 664282 h 2498068"/>
                <a:gd name="connsiteX36" fmla="*/ 442242 w 1281045"/>
                <a:gd name="connsiteY36" fmla="*/ 683130 h 2498068"/>
                <a:gd name="connsiteX37" fmla="*/ 608197 w 1281045"/>
                <a:gd name="connsiteY37" fmla="*/ 685888 h 2498068"/>
                <a:gd name="connsiteX38" fmla="*/ 842190 w 1281045"/>
                <a:gd name="connsiteY38" fmla="*/ 677154 h 2498068"/>
                <a:gd name="connsiteX39" fmla="*/ 1046761 w 1281045"/>
                <a:gd name="connsiteY39" fmla="*/ 662443 h 2498068"/>
                <a:gd name="connsiteX40" fmla="*/ 1062392 w 1281045"/>
                <a:gd name="connsiteY40" fmla="*/ 638538 h 2498068"/>
                <a:gd name="connsiteX41" fmla="*/ 992515 w 1281045"/>
                <a:gd name="connsiteY41" fmla="*/ 414659 h 2498068"/>
                <a:gd name="connsiteX42" fmla="*/ 896896 w 1281045"/>
                <a:gd name="connsiteY42" fmla="*/ 110790 h 2498068"/>
                <a:gd name="connsiteX43" fmla="*/ 878507 w 1281045"/>
                <a:gd name="connsiteY43" fmla="*/ 55625 h 2498068"/>
                <a:gd name="connsiteX44" fmla="*/ 883564 w 1281045"/>
                <a:gd name="connsiteY44"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92490 w 1206042"/>
                <a:gd name="connsiteY6" fmla="*/ 1242138 h 2498068"/>
                <a:gd name="connsiteX7" fmla="*/ 1192030 w 1206042"/>
                <a:gd name="connsiteY7" fmla="*/ 1259148 h 2498068"/>
                <a:gd name="connsiteX8" fmla="*/ 1191570 w 1206042"/>
                <a:gd name="connsiteY8" fmla="*/ 1287190 h 2498068"/>
                <a:gd name="connsiteX9" fmla="*/ 1192490 w 1206042"/>
                <a:gd name="connsiteY9" fmla="*/ 1413610 h 2498068"/>
                <a:gd name="connsiteX10" fmla="*/ 1192490 w 1206042"/>
                <a:gd name="connsiteY10" fmla="*/ 1555201 h 2498068"/>
                <a:gd name="connsiteX11" fmla="*/ 1185594 w 1206042"/>
                <a:gd name="connsiteY11" fmla="*/ 1582784 h 2498068"/>
                <a:gd name="connsiteX12" fmla="*/ 1184675 w 1206042"/>
                <a:gd name="connsiteY12" fmla="*/ 1724835 h 2498068"/>
                <a:gd name="connsiteX13" fmla="*/ 1195708 w 1206042"/>
                <a:gd name="connsiteY13" fmla="*/ 2498068 h 2498068"/>
                <a:gd name="connsiteX14" fmla="*/ 0 w 1206042"/>
                <a:gd name="connsiteY14" fmla="*/ 2498068 h 2498068"/>
                <a:gd name="connsiteX15" fmla="*/ 19768 w 1206042"/>
                <a:gd name="connsiteY15" fmla="*/ 2241090 h 2498068"/>
                <a:gd name="connsiteX16" fmla="*/ 44592 w 1206042"/>
                <a:gd name="connsiteY16" fmla="*/ 2024566 h 2498068"/>
                <a:gd name="connsiteX17" fmla="*/ 68497 w 1206042"/>
                <a:gd name="connsiteY17" fmla="*/ 1868264 h 2498068"/>
                <a:gd name="connsiteX18" fmla="*/ 110790 w 1206042"/>
                <a:gd name="connsiteY18" fmla="*/ 1660015 h 2498068"/>
                <a:gd name="connsiteX19" fmla="*/ 144349 w 1206042"/>
                <a:gd name="connsiteY19" fmla="*/ 1560258 h 2498068"/>
                <a:gd name="connsiteX20" fmla="*/ 151705 w 1206042"/>
                <a:gd name="connsiteY20" fmla="*/ 1532216 h 2498068"/>
                <a:gd name="connsiteX21" fmla="*/ 154923 w 1206042"/>
                <a:gd name="connsiteY21" fmla="*/ 1504173 h 2498068"/>
                <a:gd name="connsiteX22" fmla="*/ 224799 w 1206042"/>
                <a:gd name="connsiteY22" fmla="*/ 1231105 h 2498068"/>
                <a:gd name="connsiteX23" fmla="*/ 265253 w 1206042"/>
                <a:gd name="connsiteY23" fmla="*/ 939649 h 2498068"/>
                <a:gd name="connsiteX24" fmla="*/ 286400 w 1206042"/>
                <a:gd name="connsiteY24" fmla="*/ 758063 h 2498068"/>
                <a:gd name="connsiteX25" fmla="*/ 309385 w 1206042"/>
                <a:gd name="connsiteY25" fmla="*/ 526828 h 2498068"/>
                <a:gd name="connsiteX26" fmla="*/ 321338 w 1206042"/>
                <a:gd name="connsiteY26" fmla="*/ 390754 h 2498068"/>
                <a:gd name="connsiteX27" fmla="*/ 325016 w 1206042"/>
                <a:gd name="connsiteY27" fmla="*/ 325935 h 2498068"/>
                <a:gd name="connsiteX28" fmla="*/ 328693 w 1206042"/>
                <a:gd name="connsiteY28" fmla="*/ 124122 h 2498068"/>
                <a:gd name="connsiteX29" fmla="*/ 331911 w 1206042"/>
                <a:gd name="connsiteY29" fmla="*/ 70336 h 2498068"/>
                <a:gd name="connsiteX30" fmla="*/ 397650 w 1206042"/>
                <a:gd name="connsiteY30" fmla="*/ 0 h 2498068"/>
                <a:gd name="connsiteX31" fmla="*/ 407304 w 1206042"/>
                <a:gd name="connsiteY31" fmla="*/ 17929 h 2498068"/>
                <a:gd name="connsiteX32" fmla="*/ 410522 w 1206042"/>
                <a:gd name="connsiteY32" fmla="*/ 74013 h 2498068"/>
                <a:gd name="connsiteX33" fmla="*/ 415119 w 1206042"/>
                <a:gd name="connsiteY33" fmla="*/ 255599 h 2498068"/>
                <a:gd name="connsiteX34" fmla="*/ 422474 w 1206042"/>
                <a:gd name="connsiteY34" fmla="*/ 566823 h 2498068"/>
                <a:gd name="connsiteX35" fmla="*/ 424773 w 1206042"/>
                <a:gd name="connsiteY35" fmla="*/ 664282 h 2498068"/>
                <a:gd name="connsiteX36" fmla="*/ 442242 w 1206042"/>
                <a:gd name="connsiteY36" fmla="*/ 683130 h 2498068"/>
                <a:gd name="connsiteX37" fmla="*/ 608197 w 1206042"/>
                <a:gd name="connsiteY37" fmla="*/ 685888 h 2498068"/>
                <a:gd name="connsiteX38" fmla="*/ 842190 w 1206042"/>
                <a:gd name="connsiteY38" fmla="*/ 677154 h 2498068"/>
                <a:gd name="connsiteX39" fmla="*/ 1046761 w 1206042"/>
                <a:gd name="connsiteY39" fmla="*/ 662443 h 2498068"/>
                <a:gd name="connsiteX40" fmla="*/ 1062392 w 1206042"/>
                <a:gd name="connsiteY40" fmla="*/ 638538 h 2498068"/>
                <a:gd name="connsiteX41" fmla="*/ 992515 w 1206042"/>
                <a:gd name="connsiteY41" fmla="*/ 414659 h 2498068"/>
                <a:gd name="connsiteX42" fmla="*/ 896896 w 1206042"/>
                <a:gd name="connsiteY42" fmla="*/ 110790 h 2498068"/>
                <a:gd name="connsiteX43" fmla="*/ 878507 w 1206042"/>
                <a:gd name="connsiteY43" fmla="*/ 55625 h 2498068"/>
                <a:gd name="connsiteX44" fmla="*/ 883564 w 1206042"/>
                <a:gd name="connsiteY44"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92490 w 1206042"/>
                <a:gd name="connsiteY6" fmla="*/ 1242138 h 2498068"/>
                <a:gd name="connsiteX7" fmla="*/ 1192030 w 1206042"/>
                <a:gd name="connsiteY7" fmla="*/ 1259148 h 2498068"/>
                <a:gd name="connsiteX8" fmla="*/ 1191570 w 1206042"/>
                <a:gd name="connsiteY8" fmla="*/ 1287190 h 2498068"/>
                <a:gd name="connsiteX9" fmla="*/ 1192490 w 1206042"/>
                <a:gd name="connsiteY9" fmla="*/ 1413610 h 2498068"/>
                <a:gd name="connsiteX10" fmla="*/ 1192490 w 1206042"/>
                <a:gd name="connsiteY10" fmla="*/ 1555201 h 2498068"/>
                <a:gd name="connsiteX11" fmla="*/ 1185594 w 1206042"/>
                <a:gd name="connsiteY11" fmla="*/ 1582784 h 2498068"/>
                <a:gd name="connsiteX12" fmla="*/ 1184675 w 1206042"/>
                <a:gd name="connsiteY12" fmla="*/ 1724835 h 2498068"/>
                <a:gd name="connsiteX13" fmla="*/ 1195708 w 1206042"/>
                <a:gd name="connsiteY13" fmla="*/ 2498068 h 2498068"/>
                <a:gd name="connsiteX14" fmla="*/ 0 w 1206042"/>
                <a:gd name="connsiteY14" fmla="*/ 2498068 h 2498068"/>
                <a:gd name="connsiteX15" fmla="*/ 19768 w 1206042"/>
                <a:gd name="connsiteY15" fmla="*/ 2241090 h 2498068"/>
                <a:gd name="connsiteX16" fmla="*/ 44592 w 1206042"/>
                <a:gd name="connsiteY16" fmla="*/ 2024566 h 2498068"/>
                <a:gd name="connsiteX17" fmla="*/ 68497 w 1206042"/>
                <a:gd name="connsiteY17" fmla="*/ 1868264 h 2498068"/>
                <a:gd name="connsiteX18" fmla="*/ 110790 w 1206042"/>
                <a:gd name="connsiteY18" fmla="*/ 1660015 h 2498068"/>
                <a:gd name="connsiteX19" fmla="*/ 144349 w 1206042"/>
                <a:gd name="connsiteY19" fmla="*/ 1560258 h 2498068"/>
                <a:gd name="connsiteX20" fmla="*/ 154923 w 1206042"/>
                <a:gd name="connsiteY20" fmla="*/ 1504173 h 2498068"/>
                <a:gd name="connsiteX21" fmla="*/ 224799 w 1206042"/>
                <a:gd name="connsiteY21" fmla="*/ 1231105 h 2498068"/>
                <a:gd name="connsiteX22" fmla="*/ 265253 w 1206042"/>
                <a:gd name="connsiteY22" fmla="*/ 939649 h 2498068"/>
                <a:gd name="connsiteX23" fmla="*/ 286400 w 1206042"/>
                <a:gd name="connsiteY23" fmla="*/ 758063 h 2498068"/>
                <a:gd name="connsiteX24" fmla="*/ 309385 w 1206042"/>
                <a:gd name="connsiteY24" fmla="*/ 526828 h 2498068"/>
                <a:gd name="connsiteX25" fmla="*/ 321338 w 1206042"/>
                <a:gd name="connsiteY25" fmla="*/ 390754 h 2498068"/>
                <a:gd name="connsiteX26" fmla="*/ 325016 w 1206042"/>
                <a:gd name="connsiteY26" fmla="*/ 325935 h 2498068"/>
                <a:gd name="connsiteX27" fmla="*/ 328693 w 1206042"/>
                <a:gd name="connsiteY27" fmla="*/ 124122 h 2498068"/>
                <a:gd name="connsiteX28" fmla="*/ 331911 w 1206042"/>
                <a:gd name="connsiteY28" fmla="*/ 70336 h 2498068"/>
                <a:gd name="connsiteX29" fmla="*/ 397650 w 1206042"/>
                <a:gd name="connsiteY29" fmla="*/ 0 h 2498068"/>
                <a:gd name="connsiteX30" fmla="*/ 407304 w 1206042"/>
                <a:gd name="connsiteY30" fmla="*/ 17929 h 2498068"/>
                <a:gd name="connsiteX31" fmla="*/ 410522 w 1206042"/>
                <a:gd name="connsiteY31" fmla="*/ 74013 h 2498068"/>
                <a:gd name="connsiteX32" fmla="*/ 415119 w 1206042"/>
                <a:gd name="connsiteY32" fmla="*/ 255599 h 2498068"/>
                <a:gd name="connsiteX33" fmla="*/ 422474 w 1206042"/>
                <a:gd name="connsiteY33" fmla="*/ 566823 h 2498068"/>
                <a:gd name="connsiteX34" fmla="*/ 424773 w 1206042"/>
                <a:gd name="connsiteY34" fmla="*/ 664282 h 2498068"/>
                <a:gd name="connsiteX35" fmla="*/ 442242 w 1206042"/>
                <a:gd name="connsiteY35" fmla="*/ 683130 h 2498068"/>
                <a:gd name="connsiteX36" fmla="*/ 608197 w 1206042"/>
                <a:gd name="connsiteY36" fmla="*/ 685888 h 2498068"/>
                <a:gd name="connsiteX37" fmla="*/ 842190 w 1206042"/>
                <a:gd name="connsiteY37" fmla="*/ 677154 h 2498068"/>
                <a:gd name="connsiteX38" fmla="*/ 1046761 w 1206042"/>
                <a:gd name="connsiteY38" fmla="*/ 662443 h 2498068"/>
                <a:gd name="connsiteX39" fmla="*/ 1062392 w 1206042"/>
                <a:gd name="connsiteY39" fmla="*/ 638538 h 2498068"/>
                <a:gd name="connsiteX40" fmla="*/ 992515 w 1206042"/>
                <a:gd name="connsiteY40" fmla="*/ 414659 h 2498068"/>
                <a:gd name="connsiteX41" fmla="*/ 896896 w 1206042"/>
                <a:gd name="connsiteY41" fmla="*/ 110790 h 2498068"/>
                <a:gd name="connsiteX42" fmla="*/ 878507 w 1206042"/>
                <a:gd name="connsiteY42" fmla="*/ 55625 h 2498068"/>
                <a:gd name="connsiteX43" fmla="*/ 883564 w 1206042"/>
                <a:gd name="connsiteY43"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92490 w 1206042"/>
                <a:gd name="connsiteY6" fmla="*/ 1242138 h 2498068"/>
                <a:gd name="connsiteX7" fmla="*/ 1192030 w 1206042"/>
                <a:gd name="connsiteY7" fmla="*/ 1259148 h 2498068"/>
                <a:gd name="connsiteX8" fmla="*/ 1191570 w 1206042"/>
                <a:gd name="connsiteY8" fmla="*/ 1287190 h 2498068"/>
                <a:gd name="connsiteX9" fmla="*/ 1192490 w 1206042"/>
                <a:gd name="connsiteY9" fmla="*/ 1413610 h 2498068"/>
                <a:gd name="connsiteX10" fmla="*/ 1192490 w 1206042"/>
                <a:gd name="connsiteY10" fmla="*/ 1555201 h 2498068"/>
                <a:gd name="connsiteX11" fmla="*/ 1185594 w 1206042"/>
                <a:gd name="connsiteY11" fmla="*/ 1582784 h 2498068"/>
                <a:gd name="connsiteX12" fmla="*/ 1184675 w 1206042"/>
                <a:gd name="connsiteY12" fmla="*/ 1724835 h 2498068"/>
                <a:gd name="connsiteX13" fmla="*/ 1195708 w 1206042"/>
                <a:gd name="connsiteY13" fmla="*/ 2498068 h 2498068"/>
                <a:gd name="connsiteX14" fmla="*/ 0 w 1206042"/>
                <a:gd name="connsiteY14" fmla="*/ 2498068 h 2498068"/>
                <a:gd name="connsiteX15" fmla="*/ 19768 w 1206042"/>
                <a:gd name="connsiteY15" fmla="*/ 2241090 h 2498068"/>
                <a:gd name="connsiteX16" fmla="*/ 44592 w 1206042"/>
                <a:gd name="connsiteY16" fmla="*/ 2024566 h 2498068"/>
                <a:gd name="connsiteX17" fmla="*/ 68497 w 1206042"/>
                <a:gd name="connsiteY17" fmla="*/ 1868264 h 2498068"/>
                <a:gd name="connsiteX18" fmla="*/ 110790 w 1206042"/>
                <a:gd name="connsiteY18" fmla="*/ 1660015 h 2498068"/>
                <a:gd name="connsiteX19" fmla="*/ 144349 w 1206042"/>
                <a:gd name="connsiteY19" fmla="*/ 1560258 h 2498068"/>
                <a:gd name="connsiteX20" fmla="*/ 224799 w 1206042"/>
                <a:gd name="connsiteY20" fmla="*/ 1231105 h 2498068"/>
                <a:gd name="connsiteX21" fmla="*/ 265253 w 1206042"/>
                <a:gd name="connsiteY21" fmla="*/ 939649 h 2498068"/>
                <a:gd name="connsiteX22" fmla="*/ 286400 w 1206042"/>
                <a:gd name="connsiteY22" fmla="*/ 758063 h 2498068"/>
                <a:gd name="connsiteX23" fmla="*/ 309385 w 1206042"/>
                <a:gd name="connsiteY23" fmla="*/ 526828 h 2498068"/>
                <a:gd name="connsiteX24" fmla="*/ 321338 w 1206042"/>
                <a:gd name="connsiteY24" fmla="*/ 390754 h 2498068"/>
                <a:gd name="connsiteX25" fmla="*/ 325016 w 1206042"/>
                <a:gd name="connsiteY25" fmla="*/ 325935 h 2498068"/>
                <a:gd name="connsiteX26" fmla="*/ 328693 w 1206042"/>
                <a:gd name="connsiteY26" fmla="*/ 124122 h 2498068"/>
                <a:gd name="connsiteX27" fmla="*/ 331911 w 1206042"/>
                <a:gd name="connsiteY27" fmla="*/ 70336 h 2498068"/>
                <a:gd name="connsiteX28" fmla="*/ 397650 w 1206042"/>
                <a:gd name="connsiteY28" fmla="*/ 0 h 2498068"/>
                <a:gd name="connsiteX29" fmla="*/ 407304 w 1206042"/>
                <a:gd name="connsiteY29" fmla="*/ 17929 h 2498068"/>
                <a:gd name="connsiteX30" fmla="*/ 410522 w 1206042"/>
                <a:gd name="connsiteY30" fmla="*/ 74013 h 2498068"/>
                <a:gd name="connsiteX31" fmla="*/ 415119 w 1206042"/>
                <a:gd name="connsiteY31" fmla="*/ 255599 h 2498068"/>
                <a:gd name="connsiteX32" fmla="*/ 422474 w 1206042"/>
                <a:gd name="connsiteY32" fmla="*/ 566823 h 2498068"/>
                <a:gd name="connsiteX33" fmla="*/ 424773 w 1206042"/>
                <a:gd name="connsiteY33" fmla="*/ 664282 h 2498068"/>
                <a:gd name="connsiteX34" fmla="*/ 442242 w 1206042"/>
                <a:gd name="connsiteY34" fmla="*/ 683130 h 2498068"/>
                <a:gd name="connsiteX35" fmla="*/ 608197 w 1206042"/>
                <a:gd name="connsiteY35" fmla="*/ 685888 h 2498068"/>
                <a:gd name="connsiteX36" fmla="*/ 842190 w 1206042"/>
                <a:gd name="connsiteY36" fmla="*/ 677154 h 2498068"/>
                <a:gd name="connsiteX37" fmla="*/ 1046761 w 1206042"/>
                <a:gd name="connsiteY37" fmla="*/ 662443 h 2498068"/>
                <a:gd name="connsiteX38" fmla="*/ 1062392 w 1206042"/>
                <a:gd name="connsiteY38" fmla="*/ 638538 h 2498068"/>
                <a:gd name="connsiteX39" fmla="*/ 992515 w 1206042"/>
                <a:gd name="connsiteY39" fmla="*/ 414659 h 2498068"/>
                <a:gd name="connsiteX40" fmla="*/ 896896 w 1206042"/>
                <a:gd name="connsiteY40" fmla="*/ 110790 h 2498068"/>
                <a:gd name="connsiteX41" fmla="*/ 878507 w 1206042"/>
                <a:gd name="connsiteY41" fmla="*/ 55625 h 2498068"/>
                <a:gd name="connsiteX42" fmla="*/ 883564 w 1206042"/>
                <a:gd name="connsiteY42"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92490 w 1206042"/>
                <a:gd name="connsiteY6" fmla="*/ 1242138 h 2498068"/>
                <a:gd name="connsiteX7" fmla="*/ 1191570 w 1206042"/>
                <a:gd name="connsiteY7" fmla="*/ 1287190 h 2498068"/>
                <a:gd name="connsiteX8" fmla="*/ 1192490 w 1206042"/>
                <a:gd name="connsiteY8" fmla="*/ 1413610 h 2498068"/>
                <a:gd name="connsiteX9" fmla="*/ 1192490 w 1206042"/>
                <a:gd name="connsiteY9" fmla="*/ 1555201 h 2498068"/>
                <a:gd name="connsiteX10" fmla="*/ 1185594 w 1206042"/>
                <a:gd name="connsiteY10" fmla="*/ 1582784 h 2498068"/>
                <a:gd name="connsiteX11" fmla="*/ 1184675 w 1206042"/>
                <a:gd name="connsiteY11" fmla="*/ 1724835 h 2498068"/>
                <a:gd name="connsiteX12" fmla="*/ 1195708 w 1206042"/>
                <a:gd name="connsiteY12" fmla="*/ 2498068 h 2498068"/>
                <a:gd name="connsiteX13" fmla="*/ 0 w 1206042"/>
                <a:gd name="connsiteY13" fmla="*/ 2498068 h 2498068"/>
                <a:gd name="connsiteX14" fmla="*/ 19768 w 1206042"/>
                <a:gd name="connsiteY14" fmla="*/ 2241090 h 2498068"/>
                <a:gd name="connsiteX15" fmla="*/ 44592 w 1206042"/>
                <a:gd name="connsiteY15" fmla="*/ 2024566 h 2498068"/>
                <a:gd name="connsiteX16" fmla="*/ 68497 w 1206042"/>
                <a:gd name="connsiteY16" fmla="*/ 1868264 h 2498068"/>
                <a:gd name="connsiteX17" fmla="*/ 110790 w 1206042"/>
                <a:gd name="connsiteY17" fmla="*/ 1660015 h 2498068"/>
                <a:gd name="connsiteX18" fmla="*/ 144349 w 1206042"/>
                <a:gd name="connsiteY18" fmla="*/ 1560258 h 2498068"/>
                <a:gd name="connsiteX19" fmla="*/ 224799 w 1206042"/>
                <a:gd name="connsiteY19" fmla="*/ 1231105 h 2498068"/>
                <a:gd name="connsiteX20" fmla="*/ 265253 w 1206042"/>
                <a:gd name="connsiteY20" fmla="*/ 939649 h 2498068"/>
                <a:gd name="connsiteX21" fmla="*/ 286400 w 1206042"/>
                <a:gd name="connsiteY21" fmla="*/ 758063 h 2498068"/>
                <a:gd name="connsiteX22" fmla="*/ 309385 w 1206042"/>
                <a:gd name="connsiteY22" fmla="*/ 526828 h 2498068"/>
                <a:gd name="connsiteX23" fmla="*/ 321338 w 1206042"/>
                <a:gd name="connsiteY23" fmla="*/ 390754 h 2498068"/>
                <a:gd name="connsiteX24" fmla="*/ 325016 w 1206042"/>
                <a:gd name="connsiteY24" fmla="*/ 325935 h 2498068"/>
                <a:gd name="connsiteX25" fmla="*/ 328693 w 1206042"/>
                <a:gd name="connsiteY25" fmla="*/ 124122 h 2498068"/>
                <a:gd name="connsiteX26" fmla="*/ 331911 w 1206042"/>
                <a:gd name="connsiteY26" fmla="*/ 70336 h 2498068"/>
                <a:gd name="connsiteX27" fmla="*/ 397650 w 1206042"/>
                <a:gd name="connsiteY27" fmla="*/ 0 h 2498068"/>
                <a:gd name="connsiteX28" fmla="*/ 407304 w 1206042"/>
                <a:gd name="connsiteY28" fmla="*/ 17929 h 2498068"/>
                <a:gd name="connsiteX29" fmla="*/ 410522 w 1206042"/>
                <a:gd name="connsiteY29" fmla="*/ 74013 h 2498068"/>
                <a:gd name="connsiteX30" fmla="*/ 415119 w 1206042"/>
                <a:gd name="connsiteY30" fmla="*/ 255599 h 2498068"/>
                <a:gd name="connsiteX31" fmla="*/ 422474 w 1206042"/>
                <a:gd name="connsiteY31" fmla="*/ 566823 h 2498068"/>
                <a:gd name="connsiteX32" fmla="*/ 424773 w 1206042"/>
                <a:gd name="connsiteY32" fmla="*/ 664282 h 2498068"/>
                <a:gd name="connsiteX33" fmla="*/ 442242 w 1206042"/>
                <a:gd name="connsiteY33" fmla="*/ 683130 h 2498068"/>
                <a:gd name="connsiteX34" fmla="*/ 608197 w 1206042"/>
                <a:gd name="connsiteY34" fmla="*/ 685888 h 2498068"/>
                <a:gd name="connsiteX35" fmla="*/ 842190 w 1206042"/>
                <a:gd name="connsiteY35" fmla="*/ 677154 h 2498068"/>
                <a:gd name="connsiteX36" fmla="*/ 1046761 w 1206042"/>
                <a:gd name="connsiteY36" fmla="*/ 662443 h 2498068"/>
                <a:gd name="connsiteX37" fmla="*/ 1062392 w 1206042"/>
                <a:gd name="connsiteY37" fmla="*/ 638538 h 2498068"/>
                <a:gd name="connsiteX38" fmla="*/ 992515 w 1206042"/>
                <a:gd name="connsiteY38" fmla="*/ 414659 h 2498068"/>
                <a:gd name="connsiteX39" fmla="*/ 896896 w 1206042"/>
                <a:gd name="connsiteY39" fmla="*/ 110790 h 2498068"/>
                <a:gd name="connsiteX40" fmla="*/ 878507 w 1206042"/>
                <a:gd name="connsiteY40" fmla="*/ 55625 h 2498068"/>
                <a:gd name="connsiteX41" fmla="*/ 883564 w 1206042"/>
                <a:gd name="connsiteY41"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91570 w 1206042"/>
                <a:gd name="connsiteY6" fmla="*/ 1287190 h 2498068"/>
                <a:gd name="connsiteX7" fmla="*/ 1192490 w 1206042"/>
                <a:gd name="connsiteY7" fmla="*/ 1413610 h 2498068"/>
                <a:gd name="connsiteX8" fmla="*/ 1192490 w 1206042"/>
                <a:gd name="connsiteY8" fmla="*/ 1555201 h 2498068"/>
                <a:gd name="connsiteX9" fmla="*/ 1185594 w 1206042"/>
                <a:gd name="connsiteY9" fmla="*/ 1582784 h 2498068"/>
                <a:gd name="connsiteX10" fmla="*/ 1184675 w 1206042"/>
                <a:gd name="connsiteY10" fmla="*/ 1724835 h 2498068"/>
                <a:gd name="connsiteX11" fmla="*/ 1195708 w 1206042"/>
                <a:gd name="connsiteY11" fmla="*/ 2498068 h 2498068"/>
                <a:gd name="connsiteX12" fmla="*/ 0 w 1206042"/>
                <a:gd name="connsiteY12" fmla="*/ 2498068 h 2498068"/>
                <a:gd name="connsiteX13" fmla="*/ 19768 w 1206042"/>
                <a:gd name="connsiteY13" fmla="*/ 2241090 h 2498068"/>
                <a:gd name="connsiteX14" fmla="*/ 44592 w 1206042"/>
                <a:gd name="connsiteY14" fmla="*/ 2024566 h 2498068"/>
                <a:gd name="connsiteX15" fmla="*/ 68497 w 1206042"/>
                <a:gd name="connsiteY15" fmla="*/ 1868264 h 2498068"/>
                <a:gd name="connsiteX16" fmla="*/ 110790 w 1206042"/>
                <a:gd name="connsiteY16" fmla="*/ 1660015 h 2498068"/>
                <a:gd name="connsiteX17" fmla="*/ 144349 w 1206042"/>
                <a:gd name="connsiteY17" fmla="*/ 1560258 h 2498068"/>
                <a:gd name="connsiteX18" fmla="*/ 224799 w 1206042"/>
                <a:gd name="connsiteY18" fmla="*/ 1231105 h 2498068"/>
                <a:gd name="connsiteX19" fmla="*/ 265253 w 1206042"/>
                <a:gd name="connsiteY19" fmla="*/ 939649 h 2498068"/>
                <a:gd name="connsiteX20" fmla="*/ 286400 w 1206042"/>
                <a:gd name="connsiteY20" fmla="*/ 758063 h 2498068"/>
                <a:gd name="connsiteX21" fmla="*/ 309385 w 1206042"/>
                <a:gd name="connsiteY21" fmla="*/ 526828 h 2498068"/>
                <a:gd name="connsiteX22" fmla="*/ 321338 w 1206042"/>
                <a:gd name="connsiteY22" fmla="*/ 390754 h 2498068"/>
                <a:gd name="connsiteX23" fmla="*/ 325016 w 1206042"/>
                <a:gd name="connsiteY23" fmla="*/ 325935 h 2498068"/>
                <a:gd name="connsiteX24" fmla="*/ 328693 w 1206042"/>
                <a:gd name="connsiteY24" fmla="*/ 124122 h 2498068"/>
                <a:gd name="connsiteX25" fmla="*/ 331911 w 1206042"/>
                <a:gd name="connsiteY25" fmla="*/ 70336 h 2498068"/>
                <a:gd name="connsiteX26" fmla="*/ 397650 w 1206042"/>
                <a:gd name="connsiteY26" fmla="*/ 0 h 2498068"/>
                <a:gd name="connsiteX27" fmla="*/ 407304 w 1206042"/>
                <a:gd name="connsiteY27" fmla="*/ 17929 h 2498068"/>
                <a:gd name="connsiteX28" fmla="*/ 410522 w 1206042"/>
                <a:gd name="connsiteY28" fmla="*/ 74013 h 2498068"/>
                <a:gd name="connsiteX29" fmla="*/ 415119 w 1206042"/>
                <a:gd name="connsiteY29" fmla="*/ 255599 h 2498068"/>
                <a:gd name="connsiteX30" fmla="*/ 422474 w 1206042"/>
                <a:gd name="connsiteY30" fmla="*/ 566823 h 2498068"/>
                <a:gd name="connsiteX31" fmla="*/ 424773 w 1206042"/>
                <a:gd name="connsiteY31" fmla="*/ 664282 h 2498068"/>
                <a:gd name="connsiteX32" fmla="*/ 442242 w 1206042"/>
                <a:gd name="connsiteY32" fmla="*/ 683130 h 2498068"/>
                <a:gd name="connsiteX33" fmla="*/ 608197 w 1206042"/>
                <a:gd name="connsiteY33" fmla="*/ 685888 h 2498068"/>
                <a:gd name="connsiteX34" fmla="*/ 842190 w 1206042"/>
                <a:gd name="connsiteY34" fmla="*/ 677154 h 2498068"/>
                <a:gd name="connsiteX35" fmla="*/ 1046761 w 1206042"/>
                <a:gd name="connsiteY35" fmla="*/ 662443 h 2498068"/>
                <a:gd name="connsiteX36" fmla="*/ 1062392 w 1206042"/>
                <a:gd name="connsiteY36" fmla="*/ 638538 h 2498068"/>
                <a:gd name="connsiteX37" fmla="*/ 992515 w 1206042"/>
                <a:gd name="connsiteY37" fmla="*/ 414659 h 2498068"/>
                <a:gd name="connsiteX38" fmla="*/ 896896 w 1206042"/>
                <a:gd name="connsiteY38" fmla="*/ 110790 h 2498068"/>
                <a:gd name="connsiteX39" fmla="*/ 878507 w 1206042"/>
                <a:gd name="connsiteY39" fmla="*/ 55625 h 2498068"/>
                <a:gd name="connsiteX40" fmla="*/ 883564 w 1206042"/>
                <a:gd name="connsiteY40"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92490 w 1206042"/>
                <a:gd name="connsiteY6" fmla="*/ 1413610 h 2498068"/>
                <a:gd name="connsiteX7" fmla="*/ 1192490 w 1206042"/>
                <a:gd name="connsiteY7" fmla="*/ 1555201 h 2498068"/>
                <a:gd name="connsiteX8" fmla="*/ 1185594 w 1206042"/>
                <a:gd name="connsiteY8" fmla="*/ 1582784 h 2498068"/>
                <a:gd name="connsiteX9" fmla="*/ 1184675 w 1206042"/>
                <a:gd name="connsiteY9" fmla="*/ 1724835 h 2498068"/>
                <a:gd name="connsiteX10" fmla="*/ 1195708 w 1206042"/>
                <a:gd name="connsiteY10" fmla="*/ 2498068 h 2498068"/>
                <a:gd name="connsiteX11" fmla="*/ 0 w 1206042"/>
                <a:gd name="connsiteY11" fmla="*/ 2498068 h 2498068"/>
                <a:gd name="connsiteX12" fmla="*/ 19768 w 1206042"/>
                <a:gd name="connsiteY12" fmla="*/ 2241090 h 2498068"/>
                <a:gd name="connsiteX13" fmla="*/ 44592 w 1206042"/>
                <a:gd name="connsiteY13" fmla="*/ 2024566 h 2498068"/>
                <a:gd name="connsiteX14" fmla="*/ 68497 w 1206042"/>
                <a:gd name="connsiteY14" fmla="*/ 1868264 h 2498068"/>
                <a:gd name="connsiteX15" fmla="*/ 110790 w 1206042"/>
                <a:gd name="connsiteY15" fmla="*/ 1660015 h 2498068"/>
                <a:gd name="connsiteX16" fmla="*/ 144349 w 1206042"/>
                <a:gd name="connsiteY16" fmla="*/ 1560258 h 2498068"/>
                <a:gd name="connsiteX17" fmla="*/ 224799 w 1206042"/>
                <a:gd name="connsiteY17" fmla="*/ 1231105 h 2498068"/>
                <a:gd name="connsiteX18" fmla="*/ 265253 w 1206042"/>
                <a:gd name="connsiteY18" fmla="*/ 939649 h 2498068"/>
                <a:gd name="connsiteX19" fmla="*/ 286400 w 1206042"/>
                <a:gd name="connsiteY19" fmla="*/ 758063 h 2498068"/>
                <a:gd name="connsiteX20" fmla="*/ 309385 w 1206042"/>
                <a:gd name="connsiteY20" fmla="*/ 526828 h 2498068"/>
                <a:gd name="connsiteX21" fmla="*/ 321338 w 1206042"/>
                <a:gd name="connsiteY21" fmla="*/ 390754 h 2498068"/>
                <a:gd name="connsiteX22" fmla="*/ 325016 w 1206042"/>
                <a:gd name="connsiteY22" fmla="*/ 325935 h 2498068"/>
                <a:gd name="connsiteX23" fmla="*/ 328693 w 1206042"/>
                <a:gd name="connsiteY23" fmla="*/ 124122 h 2498068"/>
                <a:gd name="connsiteX24" fmla="*/ 331911 w 1206042"/>
                <a:gd name="connsiteY24" fmla="*/ 70336 h 2498068"/>
                <a:gd name="connsiteX25" fmla="*/ 397650 w 1206042"/>
                <a:gd name="connsiteY25" fmla="*/ 0 h 2498068"/>
                <a:gd name="connsiteX26" fmla="*/ 407304 w 1206042"/>
                <a:gd name="connsiteY26" fmla="*/ 17929 h 2498068"/>
                <a:gd name="connsiteX27" fmla="*/ 410522 w 1206042"/>
                <a:gd name="connsiteY27" fmla="*/ 74013 h 2498068"/>
                <a:gd name="connsiteX28" fmla="*/ 415119 w 1206042"/>
                <a:gd name="connsiteY28" fmla="*/ 255599 h 2498068"/>
                <a:gd name="connsiteX29" fmla="*/ 422474 w 1206042"/>
                <a:gd name="connsiteY29" fmla="*/ 566823 h 2498068"/>
                <a:gd name="connsiteX30" fmla="*/ 424773 w 1206042"/>
                <a:gd name="connsiteY30" fmla="*/ 664282 h 2498068"/>
                <a:gd name="connsiteX31" fmla="*/ 442242 w 1206042"/>
                <a:gd name="connsiteY31" fmla="*/ 683130 h 2498068"/>
                <a:gd name="connsiteX32" fmla="*/ 608197 w 1206042"/>
                <a:gd name="connsiteY32" fmla="*/ 685888 h 2498068"/>
                <a:gd name="connsiteX33" fmla="*/ 842190 w 1206042"/>
                <a:gd name="connsiteY33" fmla="*/ 677154 h 2498068"/>
                <a:gd name="connsiteX34" fmla="*/ 1046761 w 1206042"/>
                <a:gd name="connsiteY34" fmla="*/ 662443 h 2498068"/>
                <a:gd name="connsiteX35" fmla="*/ 1062392 w 1206042"/>
                <a:gd name="connsiteY35" fmla="*/ 638538 h 2498068"/>
                <a:gd name="connsiteX36" fmla="*/ 992515 w 1206042"/>
                <a:gd name="connsiteY36" fmla="*/ 414659 h 2498068"/>
                <a:gd name="connsiteX37" fmla="*/ 896896 w 1206042"/>
                <a:gd name="connsiteY37" fmla="*/ 110790 h 2498068"/>
                <a:gd name="connsiteX38" fmla="*/ 878507 w 1206042"/>
                <a:gd name="connsiteY38" fmla="*/ 55625 h 2498068"/>
                <a:gd name="connsiteX39" fmla="*/ 883564 w 1206042"/>
                <a:gd name="connsiteY39"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92490 w 1206042"/>
                <a:gd name="connsiteY6" fmla="*/ 1555201 h 2498068"/>
                <a:gd name="connsiteX7" fmla="*/ 1185594 w 1206042"/>
                <a:gd name="connsiteY7" fmla="*/ 1582784 h 2498068"/>
                <a:gd name="connsiteX8" fmla="*/ 1184675 w 1206042"/>
                <a:gd name="connsiteY8" fmla="*/ 1724835 h 2498068"/>
                <a:gd name="connsiteX9" fmla="*/ 1195708 w 1206042"/>
                <a:gd name="connsiteY9" fmla="*/ 2498068 h 2498068"/>
                <a:gd name="connsiteX10" fmla="*/ 0 w 1206042"/>
                <a:gd name="connsiteY10" fmla="*/ 2498068 h 2498068"/>
                <a:gd name="connsiteX11" fmla="*/ 19768 w 1206042"/>
                <a:gd name="connsiteY11" fmla="*/ 2241090 h 2498068"/>
                <a:gd name="connsiteX12" fmla="*/ 44592 w 1206042"/>
                <a:gd name="connsiteY12" fmla="*/ 2024566 h 2498068"/>
                <a:gd name="connsiteX13" fmla="*/ 68497 w 1206042"/>
                <a:gd name="connsiteY13" fmla="*/ 1868264 h 2498068"/>
                <a:gd name="connsiteX14" fmla="*/ 110790 w 1206042"/>
                <a:gd name="connsiteY14" fmla="*/ 1660015 h 2498068"/>
                <a:gd name="connsiteX15" fmla="*/ 144349 w 1206042"/>
                <a:gd name="connsiteY15" fmla="*/ 1560258 h 2498068"/>
                <a:gd name="connsiteX16" fmla="*/ 224799 w 1206042"/>
                <a:gd name="connsiteY16" fmla="*/ 1231105 h 2498068"/>
                <a:gd name="connsiteX17" fmla="*/ 265253 w 1206042"/>
                <a:gd name="connsiteY17" fmla="*/ 939649 h 2498068"/>
                <a:gd name="connsiteX18" fmla="*/ 286400 w 1206042"/>
                <a:gd name="connsiteY18" fmla="*/ 758063 h 2498068"/>
                <a:gd name="connsiteX19" fmla="*/ 309385 w 1206042"/>
                <a:gd name="connsiteY19" fmla="*/ 526828 h 2498068"/>
                <a:gd name="connsiteX20" fmla="*/ 321338 w 1206042"/>
                <a:gd name="connsiteY20" fmla="*/ 390754 h 2498068"/>
                <a:gd name="connsiteX21" fmla="*/ 325016 w 1206042"/>
                <a:gd name="connsiteY21" fmla="*/ 325935 h 2498068"/>
                <a:gd name="connsiteX22" fmla="*/ 328693 w 1206042"/>
                <a:gd name="connsiteY22" fmla="*/ 124122 h 2498068"/>
                <a:gd name="connsiteX23" fmla="*/ 331911 w 1206042"/>
                <a:gd name="connsiteY23" fmla="*/ 70336 h 2498068"/>
                <a:gd name="connsiteX24" fmla="*/ 397650 w 1206042"/>
                <a:gd name="connsiteY24" fmla="*/ 0 h 2498068"/>
                <a:gd name="connsiteX25" fmla="*/ 407304 w 1206042"/>
                <a:gd name="connsiteY25" fmla="*/ 17929 h 2498068"/>
                <a:gd name="connsiteX26" fmla="*/ 410522 w 1206042"/>
                <a:gd name="connsiteY26" fmla="*/ 74013 h 2498068"/>
                <a:gd name="connsiteX27" fmla="*/ 415119 w 1206042"/>
                <a:gd name="connsiteY27" fmla="*/ 255599 h 2498068"/>
                <a:gd name="connsiteX28" fmla="*/ 422474 w 1206042"/>
                <a:gd name="connsiteY28" fmla="*/ 566823 h 2498068"/>
                <a:gd name="connsiteX29" fmla="*/ 424773 w 1206042"/>
                <a:gd name="connsiteY29" fmla="*/ 664282 h 2498068"/>
                <a:gd name="connsiteX30" fmla="*/ 442242 w 1206042"/>
                <a:gd name="connsiteY30" fmla="*/ 683130 h 2498068"/>
                <a:gd name="connsiteX31" fmla="*/ 608197 w 1206042"/>
                <a:gd name="connsiteY31" fmla="*/ 685888 h 2498068"/>
                <a:gd name="connsiteX32" fmla="*/ 842190 w 1206042"/>
                <a:gd name="connsiteY32" fmla="*/ 677154 h 2498068"/>
                <a:gd name="connsiteX33" fmla="*/ 1046761 w 1206042"/>
                <a:gd name="connsiteY33" fmla="*/ 662443 h 2498068"/>
                <a:gd name="connsiteX34" fmla="*/ 1062392 w 1206042"/>
                <a:gd name="connsiteY34" fmla="*/ 638538 h 2498068"/>
                <a:gd name="connsiteX35" fmla="*/ 992515 w 1206042"/>
                <a:gd name="connsiteY35" fmla="*/ 414659 h 2498068"/>
                <a:gd name="connsiteX36" fmla="*/ 896896 w 1206042"/>
                <a:gd name="connsiteY36" fmla="*/ 110790 h 2498068"/>
                <a:gd name="connsiteX37" fmla="*/ 878507 w 1206042"/>
                <a:gd name="connsiteY37" fmla="*/ 55625 h 2498068"/>
                <a:gd name="connsiteX38" fmla="*/ 883564 w 1206042"/>
                <a:gd name="connsiteY38"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85594 w 1206042"/>
                <a:gd name="connsiteY6" fmla="*/ 1582784 h 2498068"/>
                <a:gd name="connsiteX7" fmla="*/ 1184675 w 1206042"/>
                <a:gd name="connsiteY7" fmla="*/ 1724835 h 2498068"/>
                <a:gd name="connsiteX8" fmla="*/ 1195708 w 1206042"/>
                <a:gd name="connsiteY8" fmla="*/ 2498068 h 2498068"/>
                <a:gd name="connsiteX9" fmla="*/ 0 w 1206042"/>
                <a:gd name="connsiteY9" fmla="*/ 2498068 h 2498068"/>
                <a:gd name="connsiteX10" fmla="*/ 19768 w 1206042"/>
                <a:gd name="connsiteY10" fmla="*/ 2241090 h 2498068"/>
                <a:gd name="connsiteX11" fmla="*/ 44592 w 1206042"/>
                <a:gd name="connsiteY11" fmla="*/ 2024566 h 2498068"/>
                <a:gd name="connsiteX12" fmla="*/ 68497 w 1206042"/>
                <a:gd name="connsiteY12" fmla="*/ 1868264 h 2498068"/>
                <a:gd name="connsiteX13" fmla="*/ 110790 w 1206042"/>
                <a:gd name="connsiteY13" fmla="*/ 1660015 h 2498068"/>
                <a:gd name="connsiteX14" fmla="*/ 144349 w 1206042"/>
                <a:gd name="connsiteY14" fmla="*/ 1560258 h 2498068"/>
                <a:gd name="connsiteX15" fmla="*/ 224799 w 1206042"/>
                <a:gd name="connsiteY15" fmla="*/ 1231105 h 2498068"/>
                <a:gd name="connsiteX16" fmla="*/ 265253 w 1206042"/>
                <a:gd name="connsiteY16" fmla="*/ 939649 h 2498068"/>
                <a:gd name="connsiteX17" fmla="*/ 286400 w 1206042"/>
                <a:gd name="connsiteY17" fmla="*/ 758063 h 2498068"/>
                <a:gd name="connsiteX18" fmla="*/ 309385 w 1206042"/>
                <a:gd name="connsiteY18" fmla="*/ 526828 h 2498068"/>
                <a:gd name="connsiteX19" fmla="*/ 321338 w 1206042"/>
                <a:gd name="connsiteY19" fmla="*/ 390754 h 2498068"/>
                <a:gd name="connsiteX20" fmla="*/ 325016 w 1206042"/>
                <a:gd name="connsiteY20" fmla="*/ 325935 h 2498068"/>
                <a:gd name="connsiteX21" fmla="*/ 328693 w 1206042"/>
                <a:gd name="connsiteY21" fmla="*/ 124122 h 2498068"/>
                <a:gd name="connsiteX22" fmla="*/ 331911 w 1206042"/>
                <a:gd name="connsiteY22" fmla="*/ 70336 h 2498068"/>
                <a:gd name="connsiteX23" fmla="*/ 397650 w 1206042"/>
                <a:gd name="connsiteY23" fmla="*/ 0 h 2498068"/>
                <a:gd name="connsiteX24" fmla="*/ 407304 w 1206042"/>
                <a:gd name="connsiteY24" fmla="*/ 17929 h 2498068"/>
                <a:gd name="connsiteX25" fmla="*/ 410522 w 1206042"/>
                <a:gd name="connsiteY25" fmla="*/ 74013 h 2498068"/>
                <a:gd name="connsiteX26" fmla="*/ 415119 w 1206042"/>
                <a:gd name="connsiteY26" fmla="*/ 255599 h 2498068"/>
                <a:gd name="connsiteX27" fmla="*/ 422474 w 1206042"/>
                <a:gd name="connsiteY27" fmla="*/ 566823 h 2498068"/>
                <a:gd name="connsiteX28" fmla="*/ 424773 w 1206042"/>
                <a:gd name="connsiteY28" fmla="*/ 664282 h 2498068"/>
                <a:gd name="connsiteX29" fmla="*/ 442242 w 1206042"/>
                <a:gd name="connsiteY29" fmla="*/ 683130 h 2498068"/>
                <a:gd name="connsiteX30" fmla="*/ 608197 w 1206042"/>
                <a:gd name="connsiteY30" fmla="*/ 685888 h 2498068"/>
                <a:gd name="connsiteX31" fmla="*/ 842190 w 1206042"/>
                <a:gd name="connsiteY31" fmla="*/ 677154 h 2498068"/>
                <a:gd name="connsiteX32" fmla="*/ 1046761 w 1206042"/>
                <a:gd name="connsiteY32" fmla="*/ 662443 h 2498068"/>
                <a:gd name="connsiteX33" fmla="*/ 1062392 w 1206042"/>
                <a:gd name="connsiteY33" fmla="*/ 638538 h 2498068"/>
                <a:gd name="connsiteX34" fmla="*/ 992515 w 1206042"/>
                <a:gd name="connsiteY34" fmla="*/ 414659 h 2498068"/>
                <a:gd name="connsiteX35" fmla="*/ 896896 w 1206042"/>
                <a:gd name="connsiteY35" fmla="*/ 110790 h 2498068"/>
                <a:gd name="connsiteX36" fmla="*/ 878507 w 1206042"/>
                <a:gd name="connsiteY36" fmla="*/ 55625 h 2498068"/>
                <a:gd name="connsiteX37" fmla="*/ 883564 w 1206042"/>
                <a:gd name="connsiteY37"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85594 w 1206042"/>
                <a:gd name="connsiteY6" fmla="*/ 1582784 h 2498068"/>
                <a:gd name="connsiteX7" fmla="*/ 1184675 w 1206042"/>
                <a:gd name="connsiteY7" fmla="*/ 1724835 h 2498068"/>
                <a:gd name="connsiteX8" fmla="*/ 1195708 w 1206042"/>
                <a:gd name="connsiteY8" fmla="*/ 2498068 h 2498068"/>
                <a:gd name="connsiteX9" fmla="*/ 0 w 1206042"/>
                <a:gd name="connsiteY9" fmla="*/ 2498068 h 2498068"/>
                <a:gd name="connsiteX10" fmla="*/ 19768 w 1206042"/>
                <a:gd name="connsiteY10" fmla="*/ 2241090 h 2498068"/>
                <a:gd name="connsiteX11" fmla="*/ 44592 w 1206042"/>
                <a:gd name="connsiteY11" fmla="*/ 2024566 h 2498068"/>
                <a:gd name="connsiteX12" fmla="*/ 68497 w 1206042"/>
                <a:gd name="connsiteY12" fmla="*/ 1868264 h 2498068"/>
                <a:gd name="connsiteX13" fmla="*/ 110790 w 1206042"/>
                <a:gd name="connsiteY13" fmla="*/ 1660015 h 2498068"/>
                <a:gd name="connsiteX14" fmla="*/ 144349 w 1206042"/>
                <a:gd name="connsiteY14" fmla="*/ 1560258 h 2498068"/>
                <a:gd name="connsiteX15" fmla="*/ 224799 w 1206042"/>
                <a:gd name="connsiteY15" fmla="*/ 1231105 h 2498068"/>
                <a:gd name="connsiteX16" fmla="*/ 265253 w 1206042"/>
                <a:gd name="connsiteY16" fmla="*/ 939649 h 2498068"/>
                <a:gd name="connsiteX17" fmla="*/ 286400 w 1206042"/>
                <a:gd name="connsiteY17" fmla="*/ 758063 h 2498068"/>
                <a:gd name="connsiteX18" fmla="*/ 309385 w 1206042"/>
                <a:gd name="connsiteY18" fmla="*/ 526828 h 2498068"/>
                <a:gd name="connsiteX19" fmla="*/ 321338 w 1206042"/>
                <a:gd name="connsiteY19" fmla="*/ 390754 h 2498068"/>
                <a:gd name="connsiteX20" fmla="*/ 325016 w 1206042"/>
                <a:gd name="connsiteY20" fmla="*/ 325935 h 2498068"/>
                <a:gd name="connsiteX21" fmla="*/ 328693 w 1206042"/>
                <a:gd name="connsiteY21" fmla="*/ 124122 h 2498068"/>
                <a:gd name="connsiteX22" fmla="*/ 331911 w 1206042"/>
                <a:gd name="connsiteY22" fmla="*/ 70336 h 2498068"/>
                <a:gd name="connsiteX23" fmla="*/ 397650 w 1206042"/>
                <a:gd name="connsiteY23" fmla="*/ 0 h 2498068"/>
                <a:gd name="connsiteX24" fmla="*/ 407304 w 1206042"/>
                <a:gd name="connsiteY24" fmla="*/ 17929 h 2498068"/>
                <a:gd name="connsiteX25" fmla="*/ 410522 w 1206042"/>
                <a:gd name="connsiteY25" fmla="*/ 74013 h 2498068"/>
                <a:gd name="connsiteX26" fmla="*/ 415119 w 1206042"/>
                <a:gd name="connsiteY26" fmla="*/ 255599 h 2498068"/>
                <a:gd name="connsiteX27" fmla="*/ 422474 w 1206042"/>
                <a:gd name="connsiteY27" fmla="*/ 566823 h 2498068"/>
                <a:gd name="connsiteX28" fmla="*/ 424773 w 1206042"/>
                <a:gd name="connsiteY28" fmla="*/ 664282 h 2498068"/>
                <a:gd name="connsiteX29" fmla="*/ 442242 w 1206042"/>
                <a:gd name="connsiteY29" fmla="*/ 683130 h 2498068"/>
                <a:gd name="connsiteX30" fmla="*/ 608197 w 1206042"/>
                <a:gd name="connsiteY30" fmla="*/ 685888 h 2498068"/>
                <a:gd name="connsiteX31" fmla="*/ 842190 w 1206042"/>
                <a:gd name="connsiteY31" fmla="*/ 677154 h 2498068"/>
                <a:gd name="connsiteX32" fmla="*/ 1046761 w 1206042"/>
                <a:gd name="connsiteY32" fmla="*/ 662443 h 2498068"/>
                <a:gd name="connsiteX33" fmla="*/ 1062392 w 1206042"/>
                <a:gd name="connsiteY33" fmla="*/ 638538 h 2498068"/>
                <a:gd name="connsiteX34" fmla="*/ 992515 w 1206042"/>
                <a:gd name="connsiteY34" fmla="*/ 414659 h 2498068"/>
                <a:gd name="connsiteX35" fmla="*/ 896896 w 1206042"/>
                <a:gd name="connsiteY35" fmla="*/ 110790 h 2498068"/>
                <a:gd name="connsiteX36" fmla="*/ 878507 w 1206042"/>
                <a:gd name="connsiteY36" fmla="*/ 55625 h 2498068"/>
                <a:gd name="connsiteX37" fmla="*/ 883564 w 1206042"/>
                <a:gd name="connsiteY37"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85594 w 1206042"/>
                <a:gd name="connsiteY6" fmla="*/ 1582784 h 2498068"/>
                <a:gd name="connsiteX7" fmla="*/ 1184675 w 1206042"/>
                <a:gd name="connsiteY7" fmla="*/ 1724835 h 2498068"/>
                <a:gd name="connsiteX8" fmla="*/ 1195708 w 1206042"/>
                <a:gd name="connsiteY8" fmla="*/ 2498068 h 2498068"/>
                <a:gd name="connsiteX9" fmla="*/ 0 w 1206042"/>
                <a:gd name="connsiteY9" fmla="*/ 2498068 h 2498068"/>
                <a:gd name="connsiteX10" fmla="*/ 19768 w 1206042"/>
                <a:gd name="connsiteY10" fmla="*/ 2241090 h 2498068"/>
                <a:gd name="connsiteX11" fmla="*/ 44592 w 1206042"/>
                <a:gd name="connsiteY11" fmla="*/ 2024566 h 2498068"/>
                <a:gd name="connsiteX12" fmla="*/ 68497 w 1206042"/>
                <a:gd name="connsiteY12" fmla="*/ 1868264 h 2498068"/>
                <a:gd name="connsiteX13" fmla="*/ 110790 w 1206042"/>
                <a:gd name="connsiteY13" fmla="*/ 1660015 h 2498068"/>
                <a:gd name="connsiteX14" fmla="*/ 144349 w 1206042"/>
                <a:gd name="connsiteY14" fmla="*/ 1560258 h 2498068"/>
                <a:gd name="connsiteX15" fmla="*/ 224799 w 1206042"/>
                <a:gd name="connsiteY15" fmla="*/ 1231105 h 2498068"/>
                <a:gd name="connsiteX16" fmla="*/ 265253 w 1206042"/>
                <a:gd name="connsiteY16" fmla="*/ 939649 h 2498068"/>
                <a:gd name="connsiteX17" fmla="*/ 286400 w 1206042"/>
                <a:gd name="connsiteY17" fmla="*/ 758063 h 2498068"/>
                <a:gd name="connsiteX18" fmla="*/ 309385 w 1206042"/>
                <a:gd name="connsiteY18" fmla="*/ 526828 h 2498068"/>
                <a:gd name="connsiteX19" fmla="*/ 321338 w 1206042"/>
                <a:gd name="connsiteY19" fmla="*/ 390754 h 2498068"/>
                <a:gd name="connsiteX20" fmla="*/ 325016 w 1206042"/>
                <a:gd name="connsiteY20" fmla="*/ 325935 h 2498068"/>
                <a:gd name="connsiteX21" fmla="*/ 328693 w 1206042"/>
                <a:gd name="connsiteY21" fmla="*/ 124122 h 2498068"/>
                <a:gd name="connsiteX22" fmla="*/ 331911 w 1206042"/>
                <a:gd name="connsiteY22" fmla="*/ 70336 h 2498068"/>
                <a:gd name="connsiteX23" fmla="*/ 397650 w 1206042"/>
                <a:gd name="connsiteY23" fmla="*/ 0 h 2498068"/>
                <a:gd name="connsiteX24" fmla="*/ 407304 w 1206042"/>
                <a:gd name="connsiteY24" fmla="*/ 17929 h 2498068"/>
                <a:gd name="connsiteX25" fmla="*/ 410522 w 1206042"/>
                <a:gd name="connsiteY25" fmla="*/ 74013 h 2498068"/>
                <a:gd name="connsiteX26" fmla="*/ 415119 w 1206042"/>
                <a:gd name="connsiteY26" fmla="*/ 255599 h 2498068"/>
                <a:gd name="connsiteX27" fmla="*/ 422474 w 1206042"/>
                <a:gd name="connsiteY27" fmla="*/ 566823 h 2498068"/>
                <a:gd name="connsiteX28" fmla="*/ 424773 w 1206042"/>
                <a:gd name="connsiteY28" fmla="*/ 664282 h 2498068"/>
                <a:gd name="connsiteX29" fmla="*/ 442242 w 1206042"/>
                <a:gd name="connsiteY29" fmla="*/ 683130 h 2498068"/>
                <a:gd name="connsiteX30" fmla="*/ 608197 w 1206042"/>
                <a:gd name="connsiteY30" fmla="*/ 685888 h 2498068"/>
                <a:gd name="connsiteX31" fmla="*/ 842190 w 1206042"/>
                <a:gd name="connsiteY31" fmla="*/ 677154 h 2498068"/>
                <a:gd name="connsiteX32" fmla="*/ 1046761 w 1206042"/>
                <a:gd name="connsiteY32" fmla="*/ 662443 h 2498068"/>
                <a:gd name="connsiteX33" fmla="*/ 1062392 w 1206042"/>
                <a:gd name="connsiteY33" fmla="*/ 638538 h 2498068"/>
                <a:gd name="connsiteX34" fmla="*/ 992515 w 1206042"/>
                <a:gd name="connsiteY34" fmla="*/ 414659 h 2498068"/>
                <a:gd name="connsiteX35" fmla="*/ 896896 w 1206042"/>
                <a:gd name="connsiteY35" fmla="*/ 110790 h 2498068"/>
                <a:gd name="connsiteX36" fmla="*/ 878507 w 1206042"/>
                <a:gd name="connsiteY36" fmla="*/ 55625 h 2498068"/>
                <a:gd name="connsiteX37" fmla="*/ 883564 w 1206042"/>
                <a:gd name="connsiteY37"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85594 w 1206042"/>
                <a:gd name="connsiteY6" fmla="*/ 1582784 h 2498068"/>
                <a:gd name="connsiteX7" fmla="*/ 1184675 w 1206042"/>
                <a:gd name="connsiteY7" fmla="*/ 1724835 h 2498068"/>
                <a:gd name="connsiteX8" fmla="*/ 1195708 w 1206042"/>
                <a:gd name="connsiteY8" fmla="*/ 2498068 h 2498068"/>
                <a:gd name="connsiteX9" fmla="*/ 0 w 1206042"/>
                <a:gd name="connsiteY9" fmla="*/ 2498068 h 2498068"/>
                <a:gd name="connsiteX10" fmla="*/ 19768 w 1206042"/>
                <a:gd name="connsiteY10" fmla="*/ 2241090 h 2498068"/>
                <a:gd name="connsiteX11" fmla="*/ 44592 w 1206042"/>
                <a:gd name="connsiteY11" fmla="*/ 2024566 h 2498068"/>
                <a:gd name="connsiteX12" fmla="*/ 68497 w 1206042"/>
                <a:gd name="connsiteY12" fmla="*/ 1868264 h 2498068"/>
                <a:gd name="connsiteX13" fmla="*/ 110790 w 1206042"/>
                <a:gd name="connsiteY13" fmla="*/ 1660015 h 2498068"/>
                <a:gd name="connsiteX14" fmla="*/ 144349 w 1206042"/>
                <a:gd name="connsiteY14" fmla="*/ 1560258 h 2498068"/>
                <a:gd name="connsiteX15" fmla="*/ 224799 w 1206042"/>
                <a:gd name="connsiteY15" fmla="*/ 1231105 h 2498068"/>
                <a:gd name="connsiteX16" fmla="*/ 265253 w 1206042"/>
                <a:gd name="connsiteY16" fmla="*/ 939649 h 2498068"/>
                <a:gd name="connsiteX17" fmla="*/ 286400 w 1206042"/>
                <a:gd name="connsiteY17" fmla="*/ 758063 h 2498068"/>
                <a:gd name="connsiteX18" fmla="*/ 309385 w 1206042"/>
                <a:gd name="connsiteY18" fmla="*/ 526828 h 2498068"/>
                <a:gd name="connsiteX19" fmla="*/ 321338 w 1206042"/>
                <a:gd name="connsiteY19" fmla="*/ 390754 h 2498068"/>
                <a:gd name="connsiteX20" fmla="*/ 325016 w 1206042"/>
                <a:gd name="connsiteY20" fmla="*/ 325935 h 2498068"/>
                <a:gd name="connsiteX21" fmla="*/ 328693 w 1206042"/>
                <a:gd name="connsiteY21" fmla="*/ 124122 h 2498068"/>
                <a:gd name="connsiteX22" fmla="*/ 331911 w 1206042"/>
                <a:gd name="connsiteY22" fmla="*/ 70336 h 2498068"/>
                <a:gd name="connsiteX23" fmla="*/ 397650 w 1206042"/>
                <a:gd name="connsiteY23" fmla="*/ 0 h 2498068"/>
                <a:gd name="connsiteX24" fmla="*/ 407304 w 1206042"/>
                <a:gd name="connsiteY24" fmla="*/ 17929 h 2498068"/>
                <a:gd name="connsiteX25" fmla="*/ 410522 w 1206042"/>
                <a:gd name="connsiteY25" fmla="*/ 74013 h 2498068"/>
                <a:gd name="connsiteX26" fmla="*/ 415119 w 1206042"/>
                <a:gd name="connsiteY26" fmla="*/ 255599 h 2498068"/>
                <a:gd name="connsiteX27" fmla="*/ 422474 w 1206042"/>
                <a:gd name="connsiteY27" fmla="*/ 566823 h 2498068"/>
                <a:gd name="connsiteX28" fmla="*/ 424773 w 1206042"/>
                <a:gd name="connsiteY28" fmla="*/ 664282 h 2498068"/>
                <a:gd name="connsiteX29" fmla="*/ 442242 w 1206042"/>
                <a:gd name="connsiteY29" fmla="*/ 683130 h 2498068"/>
                <a:gd name="connsiteX30" fmla="*/ 842190 w 1206042"/>
                <a:gd name="connsiteY30" fmla="*/ 677154 h 2498068"/>
                <a:gd name="connsiteX31" fmla="*/ 1046761 w 1206042"/>
                <a:gd name="connsiteY31" fmla="*/ 662443 h 2498068"/>
                <a:gd name="connsiteX32" fmla="*/ 1062392 w 1206042"/>
                <a:gd name="connsiteY32" fmla="*/ 638538 h 2498068"/>
                <a:gd name="connsiteX33" fmla="*/ 992515 w 1206042"/>
                <a:gd name="connsiteY33" fmla="*/ 414659 h 2498068"/>
                <a:gd name="connsiteX34" fmla="*/ 896896 w 1206042"/>
                <a:gd name="connsiteY34" fmla="*/ 110790 h 2498068"/>
                <a:gd name="connsiteX35" fmla="*/ 878507 w 1206042"/>
                <a:gd name="connsiteY35" fmla="*/ 55625 h 2498068"/>
                <a:gd name="connsiteX36" fmla="*/ 883564 w 1206042"/>
                <a:gd name="connsiteY36"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85594 w 1206042"/>
                <a:gd name="connsiteY6" fmla="*/ 1582784 h 2498068"/>
                <a:gd name="connsiteX7" fmla="*/ 1184675 w 1206042"/>
                <a:gd name="connsiteY7" fmla="*/ 1724835 h 2498068"/>
                <a:gd name="connsiteX8" fmla="*/ 1195708 w 1206042"/>
                <a:gd name="connsiteY8" fmla="*/ 2498068 h 2498068"/>
                <a:gd name="connsiteX9" fmla="*/ 0 w 1206042"/>
                <a:gd name="connsiteY9" fmla="*/ 2498068 h 2498068"/>
                <a:gd name="connsiteX10" fmla="*/ 19768 w 1206042"/>
                <a:gd name="connsiteY10" fmla="*/ 2241090 h 2498068"/>
                <a:gd name="connsiteX11" fmla="*/ 44592 w 1206042"/>
                <a:gd name="connsiteY11" fmla="*/ 2024566 h 2498068"/>
                <a:gd name="connsiteX12" fmla="*/ 68497 w 1206042"/>
                <a:gd name="connsiteY12" fmla="*/ 1868264 h 2498068"/>
                <a:gd name="connsiteX13" fmla="*/ 110790 w 1206042"/>
                <a:gd name="connsiteY13" fmla="*/ 1660015 h 2498068"/>
                <a:gd name="connsiteX14" fmla="*/ 144349 w 1206042"/>
                <a:gd name="connsiteY14" fmla="*/ 1560258 h 2498068"/>
                <a:gd name="connsiteX15" fmla="*/ 224799 w 1206042"/>
                <a:gd name="connsiteY15" fmla="*/ 1231105 h 2498068"/>
                <a:gd name="connsiteX16" fmla="*/ 265253 w 1206042"/>
                <a:gd name="connsiteY16" fmla="*/ 939649 h 2498068"/>
                <a:gd name="connsiteX17" fmla="*/ 286400 w 1206042"/>
                <a:gd name="connsiteY17" fmla="*/ 758063 h 2498068"/>
                <a:gd name="connsiteX18" fmla="*/ 309385 w 1206042"/>
                <a:gd name="connsiteY18" fmla="*/ 526828 h 2498068"/>
                <a:gd name="connsiteX19" fmla="*/ 321338 w 1206042"/>
                <a:gd name="connsiteY19" fmla="*/ 390754 h 2498068"/>
                <a:gd name="connsiteX20" fmla="*/ 325016 w 1206042"/>
                <a:gd name="connsiteY20" fmla="*/ 325935 h 2498068"/>
                <a:gd name="connsiteX21" fmla="*/ 328693 w 1206042"/>
                <a:gd name="connsiteY21" fmla="*/ 124122 h 2498068"/>
                <a:gd name="connsiteX22" fmla="*/ 331911 w 1206042"/>
                <a:gd name="connsiteY22" fmla="*/ 70336 h 2498068"/>
                <a:gd name="connsiteX23" fmla="*/ 397650 w 1206042"/>
                <a:gd name="connsiteY23" fmla="*/ 0 h 2498068"/>
                <a:gd name="connsiteX24" fmla="*/ 407304 w 1206042"/>
                <a:gd name="connsiteY24" fmla="*/ 17929 h 2498068"/>
                <a:gd name="connsiteX25" fmla="*/ 410522 w 1206042"/>
                <a:gd name="connsiteY25" fmla="*/ 74013 h 2498068"/>
                <a:gd name="connsiteX26" fmla="*/ 415119 w 1206042"/>
                <a:gd name="connsiteY26" fmla="*/ 255599 h 2498068"/>
                <a:gd name="connsiteX27" fmla="*/ 422474 w 1206042"/>
                <a:gd name="connsiteY27" fmla="*/ 566823 h 2498068"/>
                <a:gd name="connsiteX28" fmla="*/ 424773 w 1206042"/>
                <a:gd name="connsiteY28" fmla="*/ 664282 h 2498068"/>
                <a:gd name="connsiteX29" fmla="*/ 442242 w 1206042"/>
                <a:gd name="connsiteY29" fmla="*/ 683130 h 2498068"/>
                <a:gd name="connsiteX30" fmla="*/ 1046761 w 1206042"/>
                <a:gd name="connsiteY30" fmla="*/ 662443 h 2498068"/>
                <a:gd name="connsiteX31" fmla="*/ 1062392 w 1206042"/>
                <a:gd name="connsiteY31" fmla="*/ 638538 h 2498068"/>
                <a:gd name="connsiteX32" fmla="*/ 992515 w 1206042"/>
                <a:gd name="connsiteY32" fmla="*/ 414659 h 2498068"/>
                <a:gd name="connsiteX33" fmla="*/ 896896 w 1206042"/>
                <a:gd name="connsiteY33" fmla="*/ 110790 h 2498068"/>
                <a:gd name="connsiteX34" fmla="*/ 878507 w 1206042"/>
                <a:gd name="connsiteY34" fmla="*/ 55625 h 2498068"/>
                <a:gd name="connsiteX35" fmla="*/ 883564 w 1206042"/>
                <a:gd name="connsiteY35"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85594 w 1206042"/>
                <a:gd name="connsiteY6" fmla="*/ 1582784 h 2498068"/>
                <a:gd name="connsiteX7" fmla="*/ 1184675 w 1206042"/>
                <a:gd name="connsiteY7" fmla="*/ 1724835 h 2498068"/>
                <a:gd name="connsiteX8" fmla="*/ 1195708 w 1206042"/>
                <a:gd name="connsiteY8" fmla="*/ 2498068 h 2498068"/>
                <a:gd name="connsiteX9" fmla="*/ 0 w 1206042"/>
                <a:gd name="connsiteY9" fmla="*/ 2498068 h 2498068"/>
                <a:gd name="connsiteX10" fmla="*/ 19768 w 1206042"/>
                <a:gd name="connsiteY10" fmla="*/ 2241090 h 2498068"/>
                <a:gd name="connsiteX11" fmla="*/ 44592 w 1206042"/>
                <a:gd name="connsiteY11" fmla="*/ 2024566 h 2498068"/>
                <a:gd name="connsiteX12" fmla="*/ 68497 w 1206042"/>
                <a:gd name="connsiteY12" fmla="*/ 1868264 h 2498068"/>
                <a:gd name="connsiteX13" fmla="*/ 110790 w 1206042"/>
                <a:gd name="connsiteY13" fmla="*/ 1660015 h 2498068"/>
                <a:gd name="connsiteX14" fmla="*/ 144349 w 1206042"/>
                <a:gd name="connsiteY14" fmla="*/ 1560258 h 2498068"/>
                <a:gd name="connsiteX15" fmla="*/ 224799 w 1206042"/>
                <a:gd name="connsiteY15" fmla="*/ 1231105 h 2498068"/>
                <a:gd name="connsiteX16" fmla="*/ 265253 w 1206042"/>
                <a:gd name="connsiteY16" fmla="*/ 939649 h 2498068"/>
                <a:gd name="connsiteX17" fmla="*/ 286400 w 1206042"/>
                <a:gd name="connsiteY17" fmla="*/ 758063 h 2498068"/>
                <a:gd name="connsiteX18" fmla="*/ 309385 w 1206042"/>
                <a:gd name="connsiteY18" fmla="*/ 526828 h 2498068"/>
                <a:gd name="connsiteX19" fmla="*/ 321338 w 1206042"/>
                <a:gd name="connsiteY19" fmla="*/ 390754 h 2498068"/>
                <a:gd name="connsiteX20" fmla="*/ 325016 w 1206042"/>
                <a:gd name="connsiteY20" fmla="*/ 325935 h 2498068"/>
                <a:gd name="connsiteX21" fmla="*/ 328693 w 1206042"/>
                <a:gd name="connsiteY21" fmla="*/ 124122 h 2498068"/>
                <a:gd name="connsiteX22" fmla="*/ 331911 w 1206042"/>
                <a:gd name="connsiteY22" fmla="*/ 70336 h 2498068"/>
                <a:gd name="connsiteX23" fmla="*/ 397650 w 1206042"/>
                <a:gd name="connsiteY23" fmla="*/ 0 h 2498068"/>
                <a:gd name="connsiteX24" fmla="*/ 407304 w 1206042"/>
                <a:gd name="connsiteY24" fmla="*/ 17929 h 2498068"/>
                <a:gd name="connsiteX25" fmla="*/ 410522 w 1206042"/>
                <a:gd name="connsiteY25" fmla="*/ 74013 h 2498068"/>
                <a:gd name="connsiteX26" fmla="*/ 415119 w 1206042"/>
                <a:gd name="connsiteY26" fmla="*/ 255599 h 2498068"/>
                <a:gd name="connsiteX27" fmla="*/ 422474 w 1206042"/>
                <a:gd name="connsiteY27" fmla="*/ 566823 h 2498068"/>
                <a:gd name="connsiteX28" fmla="*/ 424773 w 1206042"/>
                <a:gd name="connsiteY28" fmla="*/ 664282 h 2498068"/>
                <a:gd name="connsiteX29" fmla="*/ 442242 w 1206042"/>
                <a:gd name="connsiteY29" fmla="*/ 683130 h 2498068"/>
                <a:gd name="connsiteX30" fmla="*/ 1046761 w 1206042"/>
                <a:gd name="connsiteY30" fmla="*/ 662443 h 2498068"/>
                <a:gd name="connsiteX31" fmla="*/ 1062392 w 1206042"/>
                <a:gd name="connsiteY31" fmla="*/ 638538 h 2498068"/>
                <a:gd name="connsiteX32" fmla="*/ 992515 w 1206042"/>
                <a:gd name="connsiteY32" fmla="*/ 414659 h 2498068"/>
                <a:gd name="connsiteX33" fmla="*/ 896896 w 1206042"/>
                <a:gd name="connsiteY33" fmla="*/ 110790 h 2498068"/>
                <a:gd name="connsiteX34" fmla="*/ 878507 w 1206042"/>
                <a:gd name="connsiteY34" fmla="*/ 55625 h 2498068"/>
                <a:gd name="connsiteX35" fmla="*/ 883564 w 1206042"/>
                <a:gd name="connsiteY35"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85594 w 1206042"/>
                <a:gd name="connsiteY6" fmla="*/ 1582784 h 2498068"/>
                <a:gd name="connsiteX7" fmla="*/ 1184675 w 1206042"/>
                <a:gd name="connsiteY7" fmla="*/ 1724835 h 2498068"/>
                <a:gd name="connsiteX8" fmla="*/ 1195708 w 1206042"/>
                <a:gd name="connsiteY8" fmla="*/ 2498068 h 2498068"/>
                <a:gd name="connsiteX9" fmla="*/ 0 w 1206042"/>
                <a:gd name="connsiteY9" fmla="*/ 2498068 h 2498068"/>
                <a:gd name="connsiteX10" fmla="*/ 19768 w 1206042"/>
                <a:gd name="connsiteY10" fmla="*/ 2241090 h 2498068"/>
                <a:gd name="connsiteX11" fmla="*/ 44592 w 1206042"/>
                <a:gd name="connsiteY11" fmla="*/ 2024566 h 2498068"/>
                <a:gd name="connsiteX12" fmla="*/ 68497 w 1206042"/>
                <a:gd name="connsiteY12" fmla="*/ 1868264 h 2498068"/>
                <a:gd name="connsiteX13" fmla="*/ 110790 w 1206042"/>
                <a:gd name="connsiteY13" fmla="*/ 1660015 h 2498068"/>
                <a:gd name="connsiteX14" fmla="*/ 144349 w 1206042"/>
                <a:gd name="connsiteY14" fmla="*/ 1560258 h 2498068"/>
                <a:gd name="connsiteX15" fmla="*/ 224799 w 1206042"/>
                <a:gd name="connsiteY15" fmla="*/ 1231105 h 2498068"/>
                <a:gd name="connsiteX16" fmla="*/ 265253 w 1206042"/>
                <a:gd name="connsiteY16" fmla="*/ 939649 h 2498068"/>
                <a:gd name="connsiteX17" fmla="*/ 286400 w 1206042"/>
                <a:gd name="connsiteY17" fmla="*/ 758063 h 2498068"/>
                <a:gd name="connsiteX18" fmla="*/ 309385 w 1206042"/>
                <a:gd name="connsiteY18" fmla="*/ 526828 h 2498068"/>
                <a:gd name="connsiteX19" fmla="*/ 321338 w 1206042"/>
                <a:gd name="connsiteY19" fmla="*/ 390754 h 2498068"/>
                <a:gd name="connsiteX20" fmla="*/ 325016 w 1206042"/>
                <a:gd name="connsiteY20" fmla="*/ 325935 h 2498068"/>
                <a:gd name="connsiteX21" fmla="*/ 328693 w 1206042"/>
                <a:gd name="connsiteY21" fmla="*/ 124122 h 2498068"/>
                <a:gd name="connsiteX22" fmla="*/ 331911 w 1206042"/>
                <a:gd name="connsiteY22" fmla="*/ 70336 h 2498068"/>
                <a:gd name="connsiteX23" fmla="*/ 397650 w 1206042"/>
                <a:gd name="connsiteY23" fmla="*/ 0 h 2498068"/>
                <a:gd name="connsiteX24" fmla="*/ 407304 w 1206042"/>
                <a:gd name="connsiteY24" fmla="*/ 17929 h 2498068"/>
                <a:gd name="connsiteX25" fmla="*/ 410522 w 1206042"/>
                <a:gd name="connsiteY25" fmla="*/ 74013 h 2498068"/>
                <a:gd name="connsiteX26" fmla="*/ 415119 w 1206042"/>
                <a:gd name="connsiteY26" fmla="*/ 255599 h 2498068"/>
                <a:gd name="connsiteX27" fmla="*/ 422474 w 1206042"/>
                <a:gd name="connsiteY27" fmla="*/ 566823 h 2498068"/>
                <a:gd name="connsiteX28" fmla="*/ 424773 w 1206042"/>
                <a:gd name="connsiteY28" fmla="*/ 664282 h 2498068"/>
                <a:gd name="connsiteX29" fmla="*/ 442242 w 1206042"/>
                <a:gd name="connsiteY29" fmla="*/ 683130 h 2498068"/>
                <a:gd name="connsiteX30" fmla="*/ 1046761 w 1206042"/>
                <a:gd name="connsiteY30" fmla="*/ 662443 h 2498068"/>
                <a:gd name="connsiteX31" fmla="*/ 1062392 w 1206042"/>
                <a:gd name="connsiteY31" fmla="*/ 638538 h 2498068"/>
                <a:gd name="connsiteX32" fmla="*/ 992515 w 1206042"/>
                <a:gd name="connsiteY32" fmla="*/ 414659 h 2498068"/>
                <a:gd name="connsiteX33" fmla="*/ 896896 w 1206042"/>
                <a:gd name="connsiteY33" fmla="*/ 110790 h 2498068"/>
                <a:gd name="connsiteX34" fmla="*/ 878507 w 1206042"/>
                <a:gd name="connsiteY34" fmla="*/ 55625 h 2498068"/>
                <a:gd name="connsiteX35" fmla="*/ 883564 w 1206042"/>
                <a:gd name="connsiteY35"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85594 w 1206042"/>
                <a:gd name="connsiteY6" fmla="*/ 1582784 h 2498068"/>
                <a:gd name="connsiteX7" fmla="*/ 1184675 w 1206042"/>
                <a:gd name="connsiteY7" fmla="*/ 1724835 h 2498068"/>
                <a:gd name="connsiteX8" fmla="*/ 1195708 w 1206042"/>
                <a:gd name="connsiteY8" fmla="*/ 2498068 h 2498068"/>
                <a:gd name="connsiteX9" fmla="*/ 0 w 1206042"/>
                <a:gd name="connsiteY9" fmla="*/ 2498068 h 2498068"/>
                <a:gd name="connsiteX10" fmla="*/ 19768 w 1206042"/>
                <a:gd name="connsiteY10" fmla="*/ 2241090 h 2498068"/>
                <a:gd name="connsiteX11" fmla="*/ 44592 w 1206042"/>
                <a:gd name="connsiteY11" fmla="*/ 2024566 h 2498068"/>
                <a:gd name="connsiteX12" fmla="*/ 68497 w 1206042"/>
                <a:gd name="connsiteY12" fmla="*/ 1868264 h 2498068"/>
                <a:gd name="connsiteX13" fmla="*/ 110790 w 1206042"/>
                <a:gd name="connsiteY13" fmla="*/ 1660015 h 2498068"/>
                <a:gd name="connsiteX14" fmla="*/ 144349 w 1206042"/>
                <a:gd name="connsiteY14" fmla="*/ 1560258 h 2498068"/>
                <a:gd name="connsiteX15" fmla="*/ 224799 w 1206042"/>
                <a:gd name="connsiteY15" fmla="*/ 1231105 h 2498068"/>
                <a:gd name="connsiteX16" fmla="*/ 265253 w 1206042"/>
                <a:gd name="connsiteY16" fmla="*/ 939649 h 2498068"/>
                <a:gd name="connsiteX17" fmla="*/ 286400 w 1206042"/>
                <a:gd name="connsiteY17" fmla="*/ 758063 h 2498068"/>
                <a:gd name="connsiteX18" fmla="*/ 309385 w 1206042"/>
                <a:gd name="connsiteY18" fmla="*/ 526828 h 2498068"/>
                <a:gd name="connsiteX19" fmla="*/ 321338 w 1206042"/>
                <a:gd name="connsiteY19" fmla="*/ 390754 h 2498068"/>
                <a:gd name="connsiteX20" fmla="*/ 325016 w 1206042"/>
                <a:gd name="connsiteY20" fmla="*/ 325935 h 2498068"/>
                <a:gd name="connsiteX21" fmla="*/ 328693 w 1206042"/>
                <a:gd name="connsiteY21" fmla="*/ 124122 h 2498068"/>
                <a:gd name="connsiteX22" fmla="*/ 331911 w 1206042"/>
                <a:gd name="connsiteY22" fmla="*/ 70336 h 2498068"/>
                <a:gd name="connsiteX23" fmla="*/ 397650 w 1206042"/>
                <a:gd name="connsiteY23" fmla="*/ 0 h 2498068"/>
                <a:gd name="connsiteX24" fmla="*/ 407304 w 1206042"/>
                <a:gd name="connsiteY24" fmla="*/ 17929 h 2498068"/>
                <a:gd name="connsiteX25" fmla="*/ 410522 w 1206042"/>
                <a:gd name="connsiteY25" fmla="*/ 74013 h 2498068"/>
                <a:gd name="connsiteX26" fmla="*/ 415119 w 1206042"/>
                <a:gd name="connsiteY26" fmla="*/ 255599 h 2498068"/>
                <a:gd name="connsiteX27" fmla="*/ 422474 w 1206042"/>
                <a:gd name="connsiteY27" fmla="*/ 566823 h 2498068"/>
                <a:gd name="connsiteX28" fmla="*/ 424773 w 1206042"/>
                <a:gd name="connsiteY28" fmla="*/ 664282 h 2498068"/>
                <a:gd name="connsiteX29" fmla="*/ 442242 w 1206042"/>
                <a:gd name="connsiteY29" fmla="*/ 683130 h 2498068"/>
                <a:gd name="connsiteX30" fmla="*/ 1046761 w 1206042"/>
                <a:gd name="connsiteY30" fmla="*/ 662443 h 2498068"/>
                <a:gd name="connsiteX31" fmla="*/ 1062392 w 1206042"/>
                <a:gd name="connsiteY31" fmla="*/ 638538 h 2498068"/>
                <a:gd name="connsiteX32" fmla="*/ 992515 w 1206042"/>
                <a:gd name="connsiteY32" fmla="*/ 414659 h 2498068"/>
                <a:gd name="connsiteX33" fmla="*/ 896896 w 1206042"/>
                <a:gd name="connsiteY33" fmla="*/ 110790 h 2498068"/>
                <a:gd name="connsiteX34" fmla="*/ 878507 w 1206042"/>
                <a:gd name="connsiteY34" fmla="*/ 55625 h 2498068"/>
                <a:gd name="connsiteX35" fmla="*/ 883564 w 1206042"/>
                <a:gd name="connsiteY35"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85594 w 1206042"/>
                <a:gd name="connsiteY6" fmla="*/ 1582784 h 2498068"/>
                <a:gd name="connsiteX7" fmla="*/ 1184675 w 1206042"/>
                <a:gd name="connsiteY7" fmla="*/ 1724835 h 2498068"/>
                <a:gd name="connsiteX8" fmla="*/ 1195708 w 1206042"/>
                <a:gd name="connsiteY8" fmla="*/ 2498068 h 2498068"/>
                <a:gd name="connsiteX9" fmla="*/ 0 w 1206042"/>
                <a:gd name="connsiteY9" fmla="*/ 2498068 h 2498068"/>
                <a:gd name="connsiteX10" fmla="*/ 19768 w 1206042"/>
                <a:gd name="connsiteY10" fmla="*/ 2241090 h 2498068"/>
                <a:gd name="connsiteX11" fmla="*/ 44592 w 1206042"/>
                <a:gd name="connsiteY11" fmla="*/ 2024566 h 2498068"/>
                <a:gd name="connsiteX12" fmla="*/ 68497 w 1206042"/>
                <a:gd name="connsiteY12" fmla="*/ 1868264 h 2498068"/>
                <a:gd name="connsiteX13" fmla="*/ 110790 w 1206042"/>
                <a:gd name="connsiteY13" fmla="*/ 1660015 h 2498068"/>
                <a:gd name="connsiteX14" fmla="*/ 144349 w 1206042"/>
                <a:gd name="connsiteY14" fmla="*/ 1560258 h 2498068"/>
                <a:gd name="connsiteX15" fmla="*/ 224799 w 1206042"/>
                <a:gd name="connsiteY15" fmla="*/ 1231105 h 2498068"/>
                <a:gd name="connsiteX16" fmla="*/ 265253 w 1206042"/>
                <a:gd name="connsiteY16" fmla="*/ 939649 h 2498068"/>
                <a:gd name="connsiteX17" fmla="*/ 286400 w 1206042"/>
                <a:gd name="connsiteY17" fmla="*/ 758063 h 2498068"/>
                <a:gd name="connsiteX18" fmla="*/ 309385 w 1206042"/>
                <a:gd name="connsiteY18" fmla="*/ 526828 h 2498068"/>
                <a:gd name="connsiteX19" fmla="*/ 321338 w 1206042"/>
                <a:gd name="connsiteY19" fmla="*/ 390754 h 2498068"/>
                <a:gd name="connsiteX20" fmla="*/ 325016 w 1206042"/>
                <a:gd name="connsiteY20" fmla="*/ 325935 h 2498068"/>
                <a:gd name="connsiteX21" fmla="*/ 328693 w 1206042"/>
                <a:gd name="connsiteY21" fmla="*/ 124122 h 2498068"/>
                <a:gd name="connsiteX22" fmla="*/ 331911 w 1206042"/>
                <a:gd name="connsiteY22" fmla="*/ 70336 h 2498068"/>
                <a:gd name="connsiteX23" fmla="*/ 397650 w 1206042"/>
                <a:gd name="connsiteY23" fmla="*/ 0 h 2498068"/>
                <a:gd name="connsiteX24" fmla="*/ 407304 w 1206042"/>
                <a:gd name="connsiteY24" fmla="*/ 17929 h 2498068"/>
                <a:gd name="connsiteX25" fmla="*/ 410522 w 1206042"/>
                <a:gd name="connsiteY25" fmla="*/ 74013 h 2498068"/>
                <a:gd name="connsiteX26" fmla="*/ 415119 w 1206042"/>
                <a:gd name="connsiteY26" fmla="*/ 255599 h 2498068"/>
                <a:gd name="connsiteX27" fmla="*/ 422474 w 1206042"/>
                <a:gd name="connsiteY27" fmla="*/ 566823 h 2498068"/>
                <a:gd name="connsiteX28" fmla="*/ 424773 w 1206042"/>
                <a:gd name="connsiteY28" fmla="*/ 664282 h 2498068"/>
                <a:gd name="connsiteX29" fmla="*/ 442242 w 1206042"/>
                <a:gd name="connsiteY29" fmla="*/ 683130 h 2498068"/>
                <a:gd name="connsiteX30" fmla="*/ 1046761 w 1206042"/>
                <a:gd name="connsiteY30" fmla="*/ 662443 h 2498068"/>
                <a:gd name="connsiteX31" fmla="*/ 1062392 w 1206042"/>
                <a:gd name="connsiteY31" fmla="*/ 638538 h 2498068"/>
                <a:gd name="connsiteX32" fmla="*/ 992515 w 1206042"/>
                <a:gd name="connsiteY32" fmla="*/ 414659 h 2498068"/>
                <a:gd name="connsiteX33" fmla="*/ 896896 w 1206042"/>
                <a:gd name="connsiteY33" fmla="*/ 110790 h 2498068"/>
                <a:gd name="connsiteX34" fmla="*/ 878507 w 1206042"/>
                <a:gd name="connsiteY34" fmla="*/ 55625 h 2498068"/>
                <a:gd name="connsiteX35" fmla="*/ 883564 w 1206042"/>
                <a:gd name="connsiteY35"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85594 w 1206042"/>
                <a:gd name="connsiteY6" fmla="*/ 1582784 h 2498068"/>
                <a:gd name="connsiteX7" fmla="*/ 1184675 w 1206042"/>
                <a:gd name="connsiteY7" fmla="*/ 1724835 h 2498068"/>
                <a:gd name="connsiteX8" fmla="*/ 1195708 w 1206042"/>
                <a:gd name="connsiteY8" fmla="*/ 2498068 h 2498068"/>
                <a:gd name="connsiteX9" fmla="*/ 0 w 1206042"/>
                <a:gd name="connsiteY9" fmla="*/ 2498068 h 2498068"/>
                <a:gd name="connsiteX10" fmla="*/ 19768 w 1206042"/>
                <a:gd name="connsiteY10" fmla="*/ 2241090 h 2498068"/>
                <a:gd name="connsiteX11" fmla="*/ 44592 w 1206042"/>
                <a:gd name="connsiteY11" fmla="*/ 2024566 h 2498068"/>
                <a:gd name="connsiteX12" fmla="*/ 68497 w 1206042"/>
                <a:gd name="connsiteY12" fmla="*/ 1868264 h 2498068"/>
                <a:gd name="connsiteX13" fmla="*/ 110790 w 1206042"/>
                <a:gd name="connsiteY13" fmla="*/ 1660015 h 2498068"/>
                <a:gd name="connsiteX14" fmla="*/ 144349 w 1206042"/>
                <a:gd name="connsiteY14" fmla="*/ 1560258 h 2498068"/>
                <a:gd name="connsiteX15" fmla="*/ 224799 w 1206042"/>
                <a:gd name="connsiteY15" fmla="*/ 1231105 h 2498068"/>
                <a:gd name="connsiteX16" fmla="*/ 265253 w 1206042"/>
                <a:gd name="connsiteY16" fmla="*/ 939649 h 2498068"/>
                <a:gd name="connsiteX17" fmla="*/ 286400 w 1206042"/>
                <a:gd name="connsiteY17" fmla="*/ 758063 h 2498068"/>
                <a:gd name="connsiteX18" fmla="*/ 309385 w 1206042"/>
                <a:gd name="connsiteY18" fmla="*/ 526828 h 2498068"/>
                <a:gd name="connsiteX19" fmla="*/ 321338 w 1206042"/>
                <a:gd name="connsiteY19" fmla="*/ 390754 h 2498068"/>
                <a:gd name="connsiteX20" fmla="*/ 325016 w 1206042"/>
                <a:gd name="connsiteY20" fmla="*/ 325935 h 2498068"/>
                <a:gd name="connsiteX21" fmla="*/ 328693 w 1206042"/>
                <a:gd name="connsiteY21" fmla="*/ 124122 h 2498068"/>
                <a:gd name="connsiteX22" fmla="*/ 331911 w 1206042"/>
                <a:gd name="connsiteY22" fmla="*/ 70336 h 2498068"/>
                <a:gd name="connsiteX23" fmla="*/ 397650 w 1206042"/>
                <a:gd name="connsiteY23" fmla="*/ 0 h 2498068"/>
                <a:gd name="connsiteX24" fmla="*/ 407304 w 1206042"/>
                <a:gd name="connsiteY24" fmla="*/ 17929 h 2498068"/>
                <a:gd name="connsiteX25" fmla="*/ 410522 w 1206042"/>
                <a:gd name="connsiteY25" fmla="*/ 74013 h 2498068"/>
                <a:gd name="connsiteX26" fmla="*/ 415119 w 1206042"/>
                <a:gd name="connsiteY26" fmla="*/ 255599 h 2498068"/>
                <a:gd name="connsiteX27" fmla="*/ 422474 w 1206042"/>
                <a:gd name="connsiteY27" fmla="*/ 566823 h 2498068"/>
                <a:gd name="connsiteX28" fmla="*/ 424773 w 1206042"/>
                <a:gd name="connsiteY28" fmla="*/ 664282 h 2498068"/>
                <a:gd name="connsiteX29" fmla="*/ 442242 w 1206042"/>
                <a:gd name="connsiteY29" fmla="*/ 683130 h 2498068"/>
                <a:gd name="connsiteX30" fmla="*/ 1046761 w 1206042"/>
                <a:gd name="connsiteY30" fmla="*/ 662443 h 2498068"/>
                <a:gd name="connsiteX31" fmla="*/ 1062392 w 1206042"/>
                <a:gd name="connsiteY31" fmla="*/ 638538 h 2498068"/>
                <a:gd name="connsiteX32" fmla="*/ 896896 w 1206042"/>
                <a:gd name="connsiteY32" fmla="*/ 110790 h 2498068"/>
                <a:gd name="connsiteX33" fmla="*/ 878507 w 1206042"/>
                <a:gd name="connsiteY33" fmla="*/ 55625 h 2498068"/>
                <a:gd name="connsiteX34" fmla="*/ 883564 w 1206042"/>
                <a:gd name="connsiteY34" fmla="*/ 35398 h 2498068"/>
                <a:gd name="connsiteX0" fmla="*/ 883564 w 1206042"/>
                <a:gd name="connsiteY0" fmla="*/ 35398 h 2498068"/>
                <a:gd name="connsiteX1" fmla="*/ 894138 w 1206042"/>
                <a:gd name="connsiteY1" fmla="*/ 45511 h 2498068"/>
                <a:gd name="connsiteX2" fmla="*/ 910687 w 1206042"/>
                <a:gd name="connsiteY2" fmla="*/ 59303 h 2498068"/>
                <a:gd name="connsiteX3" fmla="*/ 1051818 w 1206042"/>
                <a:gd name="connsiteY3" fmla="*/ 291457 h 2498068"/>
                <a:gd name="connsiteX4" fmla="*/ 1185134 w 1206042"/>
                <a:gd name="connsiteY4" fmla="*/ 746570 h 2498068"/>
                <a:gd name="connsiteX5" fmla="*/ 1205361 w 1206042"/>
                <a:gd name="connsiteY5" fmla="*/ 1137324 h 2498068"/>
                <a:gd name="connsiteX6" fmla="*/ 1185594 w 1206042"/>
                <a:gd name="connsiteY6" fmla="*/ 1582784 h 2498068"/>
                <a:gd name="connsiteX7" fmla="*/ 1184675 w 1206042"/>
                <a:gd name="connsiteY7" fmla="*/ 1724835 h 2498068"/>
                <a:gd name="connsiteX8" fmla="*/ 1195708 w 1206042"/>
                <a:gd name="connsiteY8" fmla="*/ 2498068 h 2498068"/>
                <a:gd name="connsiteX9" fmla="*/ 0 w 1206042"/>
                <a:gd name="connsiteY9" fmla="*/ 2498068 h 2498068"/>
                <a:gd name="connsiteX10" fmla="*/ 19768 w 1206042"/>
                <a:gd name="connsiteY10" fmla="*/ 2241090 h 2498068"/>
                <a:gd name="connsiteX11" fmla="*/ 44592 w 1206042"/>
                <a:gd name="connsiteY11" fmla="*/ 2024566 h 2498068"/>
                <a:gd name="connsiteX12" fmla="*/ 68497 w 1206042"/>
                <a:gd name="connsiteY12" fmla="*/ 1868264 h 2498068"/>
                <a:gd name="connsiteX13" fmla="*/ 110790 w 1206042"/>
                <a:gd name="connsiteY13" fmla="*/ 1660015 h 2498068"/>
                <a:gd name="connsiteX14" fmla="*/ 144349 w 1206042"/>
                <a:gd name="connsiteY14" fmla="*/ 1560258 h 2498068"/>
                <a:gd name="connsiteX15" fmla="*/ 224799 w 1206042"/>
                <a:gd name="connsiteY15" fmla="*/ 1231105 h 2498068"/>
                <a:gd name="connsiteX16" fmla="*/ 265253 w 1206042"/>
                <a:gd name="connsiteY16" fmla="*/ 939649 h 2498068"/>
                <a:gd name="connsiteX17" fmla="*/ 286400 w 1206042"/>
                <a:gd name="connsiteY17" fmla="*/ 758063 h 2498068"/>
                <a:gd name="connsiteX18" fmla="*/ 309385 w 1206042"/>
                <a:gd name="connsiteY18" fmla="*/ 526828 h 2498068"/>
                <a:gd name="connsiteX19" fmla="*/ 321338 w 1206042"/>
                <a:gd name="connsiteY19" fmla="*/ 390754 h 2498068"/>
                <a:gd name="connsiteX20" fmla="*/ 325016 w 1206042"/>
                <a:gd name="connsiteY20" fmla="*/ 325935 h 2498068"/>
                <a:gd name="connsiteX21" fmla="*/ 328693 w 1206042"/>
                <a:gd name="connsiteY21" fmla="*/ 124122 h 2498068"/>
                <a:gd name="connsiteX22" fmla="*/ 331911 w 1206042"/>
                <a:gd name="connsiteY22" fmla="*/ 70336 h 2498068"/>
                <a:gd name="connsiteX23" fmla="*/ 397650 w 1206042"/>
                <a:gd name="connsiteY23" fmla="*/ 0 h 2498068"/>
                <a:gd name="connsiteX24" fmla="*/ 407304 w 1206042"/>
                <a:gd name="connsiteY24" fmla="*/ 17929 h 2498068"/>
                <a:gd name="connsiteX25" fmla="*/ 410522 w 1206042"/>
                <a:gd name="connsiteY25" fmla="*/ 74013 h 2498068"/>
                <a:gd name="connsiteX26" fmla="*/ 415119 w 1206042"/>
                <a:gd name="connsiteY26" fmla="*/ 255599 h 2498068"/>
                <a:gd name="connsiteX27" fmla="*/ 422474 w 1206042"/>
                <a:gd name="connsiteY27" fmla="*/ 566823 h 2498068"/>
                <a:gd name="connsiteX28" fmla="*/ 424773 w 1206042"/>
                <a:gd name="connsiteY28" fmla="*/ 664282 h 2498068"/>
                <a:gd name="connsiteX29" fmla="*/ 442242 w 1206042"/>
                <a:gd name="connsiteY29" fmla="*/ 683130 h 2498068"/>
                <a:gd name="connsiteX30" fmla="*/ 1046761 w 1206042"/>
                <a:gd name="connsiteY30" fmla="*/ 662443 h 2498068"/>
                <a:gd name="connsiteX31" fmla="*/ 1062392 w 1206042"/>
                <a:gd name="connsiteY31" fmla="*/ 638538 h 2498068"/>
                <a:gd name="connsiteX32" fmla="*/ 896896 w 1206042"/>
                <a:gd name="connsiteY32" fmla="*/ 110790 h 2498068"/>
                <a:gd name="connsiteX33" fmla="*/ 878507 w 1206042"/>
                <a:gd name="connsiteY33" fmla="*/ 55625 h 2498068"/>
                <a:gd name="connsiteX34" fmla="*/ 883564 w 1206042"/>
                <a:gd name="connsiteY34" fmla="*/ 35398 h 2498068"/>
                <a:gd name="connsiteX0" fmla="*/ 883564 w 1206042"/>
                <a:gd name="connsiteY0" fmla="*/ 35398 h 2498068"/>
                <a:gd name="connsiteX1" fmla="*/ 910687 w 1206042"/>
                <a:gd name="connsiteY1" fmla="*/ 59303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65253 w 1206042"/>
                <a:gd name="connsiteY15" fmla="*/ 939649 h 2498068"/>
                <a:gd name="connsiteX16" fmla="*/ 286400 w 1206042"/>
                <a:gd name="connsiteY16" fmla="*/ 758063 h 2498068"/>
                <a:gd name="connsiteX17" fmla="*/ 309385 w 1206042"/>
                <a:gd name="connsiteY17" fmla="*/ 526828 h 2498068"/>
                <a:gd name="connsiteX18" fmla="*/ 321338 w 1206042"/>
                <a:gd name="connsiteY18" fmla="*/ 390754 h 2498068"/>
                <a:gd name="connsiteX19" fmla="*/ 325016 w 1206042"/>
                <a:gd name="connsiteY19" fmla="*/ 325935 h 2498068"/>
                <a:gd name="connsiteX20" fmla="*/ 328693 w 1206042"/>
                <a:gd name="connsiteY20" fmla="*/ 124122 h 2498068"/>
                <a:gd name="connsiteX21" fmla="*/ 331911 w 1206042"/>
                <a:gd name="connsiteY21" fmla="*/ 70336 h 2498068"/>
                <a:gd name="connsiteX22" fmla="*/ 397650 w 1206042"/>
                <a:gd name="connsiteY22" fmla="*/ 0 h 2498068"/>
                <a:gd name="connsiteX23" fmla="*/ 407304 w 1206042"/>
                <a:gd name="connsiteY23" fmla="*/ 17929 h 2498068"/>
                <a:gd name="connsiteX24" fmla="*/ 410522 w 1206042"/>
                <a:gd name="connsiteY24" fmla="*/ 74013 h 2498068"/>
                <a:gd name="connsiteX25" fmla="*/ 415119 w 1206042"/>
                <a:gd name="connsiteY25" fmla="*/ 255599 h 2498068"/>
                <a:gd name="connsiteX26" fmla="*/ 422474 w 1206042"/>
                <a:gd name="connsiteY26" fmla="*/ 566823 h 2498068"/>
                <a:gd name="connsiteX27" fmla="*/ 424773 w 1206042"/>
                <a:gd name="connsiteY27" fmla="*/ 664282 h 2498068"/>
                <a:gd name="connsiteX28" fmla="*/ 442242 w 1206042"/>
                <a:gd name="connsiteY28" fmla="*/ 683130 h 2498068"/>
                <a:gd name="connsiteX29" fmla="*/ 1046761 w 1206042"/>
                <a:gd name="connsiteY29" fmla="*/ 662443 h 2498068"/>
                <a:gd name="connsiteX30" fmla="*/ 1062392 w 1206042"/>
                <a:gd name="connsiteY30" fmla="*/ 638538 h 2498068"/>
                <a:gd name="connsiteX31" fmla="*/ 896896 w 1206042"/>
                <a:gd name="connsiteY31" fmla="*/ 110790 h 2498068"/>
                <a:gd name="connsiteX32" fmla="*/ 878507 w 1206042"/>
                <a:gd name="connsiteY32" fmla="*/ 55625 h 2498068"/>
                <a:gd name="connsiteX33" fmla="*/ 883564 w 1206042"/>
                <a:gd name="connsiteY33" fmla="*/ 35398 h 2498068"/>
                <a:gd name="connsiteX0" fmla="*/ 883564 w 1206042"/>
                <a:gd name="connsiteY0" fmla="*/ 35398 h 2498068"/>
                <a:gd name="connsiteX1" fmla="*/ 915684 w 1206042"/>
                <a:gd name="connsiteY1" fmla="*/ 41814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65253 w 1206042"/>
                <a:gd name="connsiteY15" fmla="*/ 939649 h 2498068"/>
                <a:gd name="connsiteX16" fmla="*/ 286400 w 1206042"/>
                <a:gd name="connsiteY16" fmla="*/ 758063 h 2498068"/>
                <a:gd name="connsiteX17" fmla="*/ 309385 w 1206042"/>
                <a:gd name="connsiteY17" fmla="*/ 526828 h 2498068"/>
                <a:gd name="connsiteX18" fmla="*/ 321338 w 1206042"/>
                <a:gd name="connsiteY18" fmla="*/ 390754 h 2498068"/>
                <a:gd name="connsiteX19" fmla="*/ 325016 w 1206042"/>
                <a:gd name="connsiteY19" fmla="*/ 325935 h 2498068"/>
                <a:gd name="connsiteX20" fmla="*/ 328693 w 1206042"/>
                <a:gd name="connsiteY20" fmla="*/ 124122 h 2498068"/>
                <a:gd name="connsiteX21" fmla="*/ 331911 w 1206042"/>
                <a:gd name="connsiteY21" fmla="*/ 70336 h 2498068"/>
                <a:gd name="connsiteX22" fmla="*/ 397650 w 1206042"/>
                <a:gd name="connsiteY22" fmla="*/ 0 h 2498068"/>
                <a:gd name="connsiteX23" fmla="*/ 407304 w 1206042"/>
                <a:gd name="connsiteY23" fmla="*/ 17929 h 2498068"/>
                <a:gd name="connsiteX24" fmla="*/ 410522 w 1206042"/>
                <a:gd name="connsiteY24" fmla="*/ 74013 h 2498068"/>
                <a:gd name="connsiteX25" fmla="*/ 415119 w 1206042"/>
                <a:gd name="connsiteY25" fmla="*/ 255599 h 2498068"/>
                <a:gd name="connsiteX26" fmla="*/ 422474 w 1206042"/>
                <a:gd name="connsiteY26" fmla="*/ 566823 h 2498068"/>
                <a:gd name="connsiteX27" fmla="*/ 424773 w 1206042"/>
                <a:gd name="connsiteY27" fmla="*/ 664282 h 2498068"/>
                <a:gd name="connsiteX28" fmla="*/ 442242 w 1206042"/>
                <a:gd name="connsiteY28" fmla="*/ 683130 h 2498068"/>
                <a:gd name="connsiteX29" fmla="*/ 1046761 w 1206042"/>
                <a:gd name="connsiteY29" fmla="*/ 662443 h 2498068"/>
                <a:gd name="connsiteX30" fmla="*/ 1062392 w 1206042"/>
                <a:gd name="connsiteY30" fmla="*/ 638538 h 2498068"/>
                <a:gd name="connsiteX31" fmla="*/ 896896 w 1206042"/>
                <a:gd name="connsiteY31" fmla="*/ 110790 h 2498068"/>
                <a:gd name="connsiteX32" fmla="*/ 878507 w 1206042"/>
                <a:gd name="connsiteY32" fmla="*/ 55625 h 2498068"/>
                <a:gd name="connsiteX33" fmla="*/ 883564 w 1206042"/>
                <a:gd name="connsiteY33" fmla="*/ 35398 h 2498068"/>
                <a:gd name="connsiteX0" fmla="*/ 883564 w 1206042"/>
                <a:gd name="connsiteY0" fmla="*/ 35398 h 2498068"/>
                <a:gd name="connsiteX1" fmla="*/ 915684 w 1206042"/>
                <a:gd name="connsiteY1" fmla="*/ 41814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65253 w 1206042"/>
                <a:gd name="connsiteY15" fmla="*/ 939649 h 2498068"/>
                <a:gd name="connsiteX16" fmla="*/ 286400 w 1206042"/>
                <a:gd name="connsiteY16" fmla="*/ 758063 h 2498068"/>
                <a:gd name="connsiteX17" fmla="*/ 309385 w 1206042"/>
                <a:gd name="connsiteY17" fmla="*/ 526828 h 2498068"/>
                <a:gd name="connsiteX18" fmla="*/ 321338 w 1206042"/>
                <a:gd name="connsiteY18" fmla="*/ 390754 h 2498068"/>
                <a:gd name="connsiteX19" fmla="*/ 325016 w 1206042"/>
                <a:gd name="connsiteY19" fmla="*/ 325935 h 2498068"/>
                <a:gd name="connsiteX20" fmla="*/ 328693 w 1206042"/>
                <a:gd name="connsiteY20" fmla="*/ 124122 h 2498068"/>
                <a:gd name="connsiteX21" fmla="*/ 331911 w 1206042"/>
                <a:gd name="connsiteY21" fmla="*/ 70336 h 2498068"/>
                <a:gd name="connsiteX22" fmla="*/ 397650 w 1206042"/>
                <a:gd name="connsiteY22" fmla="*/ 0 h 2498068"/>
                <a:gd name="connsiteX23" fmla="*/ 407304 w 1206042"/>
                <a:gd name="connsiteY23" fmla="*/ 17929 h 2498068"/>
                <a:gd name="connsiteX24" fmla="*/ 410522 w 1206042"/>
                <a:gd name="connsiteY24" fmla="*/ 74013 h 2498068"/>
                <a:gd name="connsiteX25" fmla="*/ 415119 w 1206042"/>
                <a:gd name="connsiteY25" fmla="*/ 255599 h 2498068"/>
                <a:gd name="connsiteX26" fmla="*/ 422474 w 1206042"/>
                <a:gd name="connsiteY26" fmla="*/ 566823 h 2498068"/>
                <a:gd name="connsiteX27" fmla="*/ 424773 w 1206042"/>
                <a:gd name="connsiteY27" fmla="*/ 664282 h 2498068"/>
                <a:gd name="connsiteX28" fmla="*/ 442242 w 1206042"/>
                <a:gd name="connsiteY28" fmla="*/ 683130 h 2498068"/>
                <a:gd name="connsiteX29" fmla="*/ 1046761 w 1206042"/>
                <a:gd name="connsiteY29" fmla="*/ 662443 h 2498068"/>
                <a:gd name="connsiteX30" fmla="*/ 1062392 w 1206042"/>
                <a:gd name="connsiteY30" fmla="*/ 638538 h 2498068"/>
                <a:gd name="connsiteX31" fmla="*/ 896896 w 1206042"/>
                <a:gd name="connsiteY31" fmla="*/ 110790 h 2498068"/>
                <a:gd name="connsiteX32" fmla="*/ 883564 w 1206042"/>
                <a:gd name="connsiteY32" fmla="*/ 35398 h 2498068"/>
                <a:gd name="connsiteX0" fmla="*/ 883564 w 1206042"/>
                <a:gd name="connsiteY0" fmla="*/ 53011 h 2515681"/>
                <a:gd name="connsiteX1" fmla="*/ 915684 w 1206042"/>
                <a:gd name="connsiteY1" fmla="*/ 59427 h 2515681"/>
                <a:gd name="connsiteX2" fmla="*/ 1051818 w 1206042"/>
                <a:gd name="connsiteY2" fmla="*/ 309070 h 2515681"/>
                <a:gd name="connsiteX3" fmla="*/ 1185134 w 1206042"/>
                <a:gd name="connsiteY3" fmla="*/ 764183 h 2515681"/>
                <a:gd name="connsiteX4" fmla="*/ 1205361 w 1206042"/>
                <a:gd name="connsiteY4" fmla="*/ 1154937 h 2515681"/>
                <a:gd name="connsiteX5" fmla="*/ 1185594 w 1206042"/>
                <a:gd name="connsiteY5" fmla="*/ 1600397 h 2515681"/>
                <a:gd name="connsiteX6" fmla="*/ 1184675 w 1206042"/>
                <a:gd name="connsiteY6" fmla="*/ 1742448 h 2515681"/>
                <a:gd name="connsiteX7" fmla="*/ 1195708 w 1206042"/>
                <a:gd name="connsiteY7" fmla="*/ 2515681 h 2515681"/>
                <a:gd name="connsiteX8" fmla="*/ 0 w 1206042"/>
                <a:gd name="connsiteY8" fmla="*/ 2515681 h 2515681"/>
                <a:gd name="connsiteX9" fmla="*/ 19768 w 1206042"/>
                <a:gd name="connsiteY9" fmla="*/ 2258703 h 2515681"/>
                <a:gd name="connsiteX10" fmla="*/ 44592 w 1206042"/>
                <a:gd name="connsiteY10" fmla="*/ 2042179 h 2515681"/>
                <a:gd name="connsiteX11" fmla="*/ 68497 w 1206042"/>
                <a:gd name="connsiteY11" fmla="*/ 1885877 h 2515681"/>
                <a:gd name="connsiteX12" fmla="*/ 110790 w 1206042"/>
                <a:gd name="connsiteY12" fmla="*/ 1677628 h 2515681"/>
                <a:gd name="connsiteX13" fmla="*/ 144349 w 1206042"/>
                <a:gd name="connsiteY13" fmla="*/ 1577871 h 2515681"/>
                <a:gd name="connsiteX14" fmla="*/ 224799 w 1206042"/>
                <a:gd name="connsiteY14" fmla="*/ 1248718 h 2515681"/>
                <a:gd name="connsiteX15" fmla="*/ 265253 w 1206042"/>
                <a:gd name="connsiteY15" fmla="*/ 957262 h 2515681"/>
                <a:gd name="connsiteX16" fmla="*/ 286400 w 1206042"/>
                <a:gd name="connsiteY16" fmla="*/ 775676 h 2515681"/>
                <a:gd name="connsiteX17" fmla="*/ 309385 w 1206042"/>
                <a:gd name="connsiteY17" fmla="*/ 544441 h 2515681"/>
                <a:gd name="connsiteX18" fmla="*/ 321338 w 1206042"/>
                <a:gd name="connsiteY18" fmla="*/ 408367 h 2515681"/>
                <a:gd name="connsiteX19" fmla="*/ 325016 w 1206042"/>
                <a:gd name="connsiteY19" fmla="*/ 343548 h 2515681"/>
                <a:gd name="connsiteX20" fmla="*/ 328693 w 1206042"/>
                <a:gd name="connsiteY20" fmla="*/ 141735 h 2515681"/>
                <a:gd name="connsiteX21" fmla="*/ 331911 w 1206042"/>
                <a:gd name="connsiteY21" fmla="*/ 87949 h 2515681"/>
                <a:gd name="connsiteX22" fmla="*/ 397650 w 1206042"/>
                <a:gd name="connsiteY22" fmla="*/ 17613 h 2515681"/>
                <a:gd name="connsiteX23" fmla="*/ 407304 w 1206042"/>
                <a:gd name="connsiteY23" fmla="*/ 35542 h 2515681"/>
                <a:gd name="connsiteX24" fmla="*/ 410522 w 1206042"/>
                <a:gd name="connsiteY24" fmla="*/ 91626 h 2515681"/>
                <a:gd name="connsiteX25" fmla="*/ 415119 w 1206042"/>
                <a:gd name="connsiteY25" fmla="*/ 273212 h 2515681"/>
                <a:gd name="connsiteX26" fmla="*/ 422474 w 1206042"/>
                <a:gd name="connsiteY26" fmla="*/ 584436 h 2515681"/>
                <a:gd name="connsiteX27" fmla="*/ 424773 w 1206042"/>
                <a:gd name="connsiteY27" fmla="*/ 681895 h 2515681"/>
                <a:gd name="connsiteX28" fmla="*/ 442242 w 1206042"/>
                <a:gd name="connsiteY28" fmla="*/ 700743 h 2515681"/>
                <a:gd name="connsiteX29" fmla="*/ 1046761 w 1206042"/>
                <a:gd name="connsiteY29" fmla="*/ 680056 h 2515681"/>
                <a:gd name="connsiteX30" fmla="*/ 1062392 w 1206042"/>
                <a:gd name="connsiteY30" fmla="*/ 656151 h 2515681"/>
                <a:gd name="connsiteX31" fmla="*/ 883564 w 1206042"/>
                <a:gd name="connsiteY31" fmla="*/ 53011 h 2515681"/>
                <a:gd name="connsiteX0" fmla="*/ 883564 w 1206042"/>
                <a:gd name="connsiteY0" fmla="*/ 35398 h 2498068"/>
                <a:gd name="connsiteX1" fmla="*/ 915684 w 1206042"/>
                <a:gd name="connsiteY1" fmla="*/ 41814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65253 w 1206042"/>
                <a:gd name="connsiteY15" fmla="*/ 939649 h 2498068"/>
                <a:gd name="connsiteX16" fmla="*/ 286400 w 1206042"/>
                <a:gd name="connsiteY16" fmla="*/ 758063 h 2498068"/>
                <a:gd name="connsiteX17" fmla="*/ 309385 w 1206042"/>
                <a:gd name="connsiteY17" fmla="*/ 526828 h 2498068"/>
                <a:gd name="connsiteX18" fmla="*/ 321338 w 1206042"/>
                <a:gd name="connsiteY18" fmla="*/ 390754 h 2498068"/>
                <a:gd name="connsiteX19" fmla="*/ 325016 w 1206042"/>
                <a:gd name="connsiteY19" fmla="*/ 325935 h 2498068"/>
                <a:gd name="connsiteX20" fmla="*/ 328693 w 1206042"/>
                <a:gd name="connsiteY20" fmla="*/ 124122 h 2498068"/>
                <a:gd name="connsiteX21" fmla="*/ 331911 w 1206042"/>
                <a:gd name="connsiteY21" fmla="*/ 70336 h 2498068"/>
                <a:gd name="connsiteX22" fmla="*/ 397650 w 1206042"/>
                <a:gd name="connsiteY22" fmla="*/ 0 h 2498068"/>
                <a:gd name="connsiteX23" fmla="*/ 407304 w 1206042"/>
                <a:gd name="connsiteY23" fmla="*/ 17929 h 2498068"/>
                <a:gd name="connsiteX24" fmla="*/ 410522 w 1206042"/>
                <a:gd name="connsiteY24" fmla="*/ 74013 h 2498068"/>
                <a:gd name="connsiteX25" fmla="*/ 415119 w 1206042"/>
                <a:gd name="connsiteY25" fmla="*/ 255599 h 2498068"/>
                <a:gd name="connsiteX26" fmla="*/ 422474 w 1206042"/>
                <a:gd name="connsiteY26" fmla="*/ 566823 h 2498068"/>
                <a:gd name="connsiteX27" fmla="*/ 424773 w 1206042"/>
                <a:gd name="connsiteY27" fmla="*/ 664282 h 2498068"/>
                <a:gd name="connsiteX28" fmla="*/ 442242 w 1206042"/>
                <a:gd name="connsiteY28" fmla="*/ 683130 h 2498068"/>
                <a:gd name="connsiteX29" fmla="*/ 1046761 w 1206042"/>
                <a:gd name="connsiteY29" fmla="*/ 662443 h 2498068"/>
                <a:gd name="connsiteX30" fmla="*/ 1062392 w 1206042"/>
                <a:gd name="connsiteY30" fmla="*/ 638538 h 2498068"/>
                <a:gd name="connsiteX31" fmla="*/ 883564 w 1206042"/>
                <a:gd name="connsiteY31" fmla="*/ 35398 h 2498068"/>
                <a:gd name="connsiteX0" fmla="*/ 883564 w 1206042"/>
                <a:gd name="connsiteY0" fmla="*/ 35398 h 2498068"/>
                <a:gd name="connsiteX1" fmla="*/ 933172 w 1206042"/>
                <a:gd name="connsiteY1" fmla="*/ 46811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65253 w 1206042"/>
                <a:gd name="connsiteY15" fmla="*/ 939649 h 2498068"/>
                <a:gd name="connsiteX16" fmla="*/ 286400 w 1206042"/>
                <a:gd name="connsiteY16" fmla="*/ 758063 h 2498068"/>
                <a:gd name="connsiteX17" fmla="*/ 309385 w 1206042"/>
                <a:gd name="connsiteY17" fmla="*/ 526828 h 2498068"/>
                <a:gd name="connsiteX18" fmla="*/ 321338 w 1206042"/>
                <a:gd name="connsiteY18" fmla="*/ 390754 h 2498068"/>
                <a:gd name="connsiteX19" fmla="*/ 325016 w 1206042"/>
                <a:gd name="connsiteY19" fmla="*/ 325935 h 2498068"/>
                <a:gd name="connsiteX20" fmla="*/ 328693 w 1206042"/>
                <a:gd name="connsiteY20" fmla="*/ 124122 h 2498068"/>
                <a:gd name="connsiteX21" fmla="*/ 331911 w 1206042"/>
                <a:gd name="connsiteY21" fmla="*/ 70336 h 2498068"/>
                <a:gd name="connsiteX22" fmla="*/ 397650 w 1206042"/>
                <a:gd name="connsiteY22" fmla="*/ 0 h 2498068"/>
                <a:gd name="connsiteX23" fmla="*/ 407304 w 1206042"/>
                <a:gd name="connsiteY23" fmla="*/ 17929 h 2498068"/>
                <a:gd name="connsiteX24" fmla="*/ 410522 w 1206042"/>
                <a:gd name="connsiteY24" fmla="*/ 74013 h 2498068"/>
                <a:gd name="connsiteX25" fmla="*/ 415119 w 1206042"/>
                <a:gd name="connsiteY25" fmla="*/ 255599 h 2498068"/>
                <a:gd name="connsiteX26" fmla="*/ 422474 w 1206042"/>
                <a:gd name="connsiteY26" fmla="*/ 566823 h 2498068"/>
                <a:gd name="connsiteX27" fmla="*/ 424773 w 1206042"/>
                <a:gd name="connsiteY27" fmla="*/ 664282 h 2498068"/>
                <a:gd name="connsiteX28" fmla="*/ 442242 w 1206042"/>
                <a:gd name="connsiteY28" fmla="*/ 683130 h 2498068"/>
                <a:gd name="connsiteX29" fmla="*/ 1046761 w 1206042"/>
                <a:gd name="connsiteY29" fmla="*/ 662443 h 2498068"/>
                <a:gd name="connsiteX30" fmla="*/ 1062392 w 1206042"/>
                <a:gd name="connsiteY30" fmla="*/ 638538 h 2498068"/>
                <a:gd name="connsiteX31" fmla="*/ 883564 w 1206042"/>
                <a:gd name="connsiteY31" fmla="*/ 35398 h 2498068"/>
                <a:gd name="connsiteX0" fmla="*/ 883564 w 1206042"/>
                <a:gd name="connsiteY0" fmla="*/ 35398 h 2498068"/>
                <a:gd name="connsiteX1" fmla="*/ 933172 w 1206042"/>
                <a:gd name="connsiteY1" fmla="*/ 46811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65253 w 1206042"/>
                <a:gd name="connsiteY15" fmla="*/ 939649 h 2498068"/>
                <a:gd name="connsiteX16" fmla="*/ 286400 w 1206042"/>
                <a:gd name="connsiteY16" fmla="*/ 758063 h 2498068"/>
                <a:gd name="connsiteX17" fmla="*/ 309385 w 1206042"/>
                <a:gd name="connsiteY17" fmla="*/ 526828 h 2498068"/>
                <a:gd name="connsiteX18" fmla="*/ 321338 w 1206042"/>
                <a:gd name="connsiteY18" fmla="*/ 390754 h 2498068"/>
                <a:gd name="connsiteX19" fmla="*/ 325016 w 1206042"/>
                <a:gd name="connsiteY19" fmla="*/ 325935 h 2498068"/>
                <a:gd name="connsiteX20" fmla="*/ 328693 w 1206042"/>
                <a:gd name="connsiteY20" fmla="*/ 124122 h 2498068"/>
                <a:gd name="connsiteX21" fmla="*/ 331911 w 1206042"/>
                <a:gd name="connsiteY21" fmla="*/ 70336 h 2498068"/>
                <a:gd name="connsiteX22" fmla="*/ 397650 w 1206042"/>
                <a:gd name="connsiteY22" fmla="*/ 0 h 2498068"/>
                <a:gd name="connsiteX23" fmla="*/ 407304 w 1206042"/>
                <a:gd name="connsiteY23" fmla="*/ 17929 h 2498068"/>
                <a:gd name="connsiteX24" fmla="*/ 410522 w 1206042"/>
                <a:gd name="connsiteY24" fmla="*/ 74013 h 2498068"/>
                <a:gd name="connsiteX25" fmla="*/ 415119 w 1206042"/>
                <a:gd name="connsiteY25" fmla="*/ 255599 h 2498068"/>
                <a:gd name="connsiteX26" fmla="*/ 422474 w 1206042"/>
                <a:gd name="connsiteY26" fmla="*/ 566823 h 2498068"/>
                <a:gd name="connsiteX27" fmla="*/ 424773 w 1206042"/>
                <a:gd name="connsiteY27" fmla="*/ 664282 h 2498068"/>
                <a:gd name="connsiteX28" fmla="*/ 442242 w 1206042"/>
                <a:gd name="connsiteY28" fmla="*/ 683130 h 2498068"/>
                <a:gd name="connsiteX29" fmla="*/ 1046761 w 1206042"/>
                <a:gd name="connsiteY29" fmla="*/ 662443 h 2498068"/>
                <a:gd name="connsiteX30" fmla="*/ 1062392 w 1206042"/>
                <a:gd name="connsiteY30" fmla="*/ 638538 h 2498068"/>
                <a:gd name="connsiteX31" fmla="*/ 883564 w 1206042"/>
                <a:gd name="connsiteY31" fmla="*/ 35398 h 2498068"/>
                <a:gd name="connsiteX0" fmla="*/ 883564 w 1206042"/>
                <a:gd name="connsiteY0" fmla="*/ 35398 h 2498068"/>
                <a:gd name="connsiteX1" fmla="*/ 933172 w 1206042"/>
                <a:gd name="connsiteY1" fmla="*/ 46811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65253 w 1206042"/>
                <a:gd name="connsiteY15" fmla="*/ 939649 h 2498068"/>
                <a:gd name="connsiteX16" fmla="*/ 286400 w 1206042"/>
                <a:gd name="connsiteY16" fmla="*/ 758063 h 2498068"/>
                <a:gd name="connsiteX17" fmla="*/ 309385 w 1206042"/>
                <a:gd name="connsiteY17" fmla="*/ 526828 h 2498068"/>
                <a:gd name="connsiteX18" fmla="*/ 321338 w 1206042"/>
                <a:gd name="connsiteY18" fmla="*/ 390754 h 2498068"/>
                <a:gd name="connsiteX19" fmla="*/ 325016 w 1206042"/>
                <a:gd name="connsiteY19" fmla="*/ 325935 h 2498068"/>
                <a:gd name="connsiteX20" fmla="*/ 328693 w 1206042"/>
                <a:gd name="connsiteY20" fmla="*/ 124122 h 2498068"/>
                <a:gd name="connsiteX21" fmla="*/ 331911 w 1206042"/>
                <a:gd name="connsiteY21" fmla="*/ 70336 h 2498068"/>
                <a:gd name="connsiteX22" fmla="*/ 397650 w 1206042"/>
                <a:gd name="connsiteY22" fmla="*/ 0 h 2498068"/>
                <a:gd name="connsiteX23" fmla="*/ 407304 w 1206042"/>
                <a:gd name="connsiteY23" fmla="*/ 17929 h 2498068"/>
                <a:gd name="connsiteX24" fmla="*/ 410522 w 1206042"/>
                <a:gd name="connsiteY24" fmla="*/ 74013 h 2498068"/>
                <a:gd name="connsiteX25" fmla="*/ 415119 w 1206042"/>
                <a:gd name="connsiteY25" fmla="*/ 255599 h 2498068"/>
                <a:gd name="connsiteX26" fmla="*/ 422474 w 1206042"/>
                <a:gd name="connsiteY26" fmla="*/ 566823 h 2498068"/>
                <a:gd name="connsiteX27" fmla="*/ 424773 w 1206042"/>
                <a:gd name="connsiteY27" fmla="*/ 664282 h 2498068"/>
                <a:gd name="connsiteX28" fmla="*/ 442242 w 1206042"/>
                <a:gd name="connsiteY28" fmla="*/ 683130 h 2498068"/>
                <a:gd name="connsiteX29" fmla="*/ 1046761 w 1206042"/>
                <a:gd name="connsiteY29" fmla="*/ 662443 h 2498068"/>
                <a:gd name="connsiteX30" fmla="*/ 1062392 w 1206042"/>
                <a:gd name="connsiteY30" fmla="*/ 638538 h 2498068"/>
                <a:gd name="connsiteX31" fmla="*/ 883564 w 1206042"/>
                <a:gd name="connsiteY31" fmla="*/ 35398 h 2498068"/>
                <a:gd name="connsiteX0" fmla="*/ 883564 w 1206042"/>
                <a:gd name="connsiteY0" fmla="*/ 35398 h 2498068"/>
                <a:gd name="connsiteX1" fmla="*/ 933172 w 1206042"/>
                <a:gd name="connsiteY1" fmla="*/ 46811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65253 w 1206042"/>
                <a:gd name="connsiteY15" fmla="*/ 939649 h 2498068"/>
                <a:gd name="connsiteX16" fmla="*/ 286400 w 1206042"/>
                <a:gd name="connsiteY16" fmla="*/ 758063 h 2498068"/>
                <a:gd name="connsiteX17" fmla="*/ 309385 w 1206042"/>
                <a:gd name="connsiteY17" fmla="*/ 526828 h 2498068"/>
                <a:gd name="connsiteX18" fmla="*/ 321338 w 1206042"/>
                <a:gd name="connsiteY18" fmla="*/ 390754 h 2498068"/>
                <a:gd name="connsiteX19" fmla="*/ 325016 w 1206042"/>
                <a:gd name="connsiteY19" fmla="*/ 325935 h 2498068"/>
                <a:gd name="connsiteX20" fmla="*/ 328693 w 1206042"/>
                <a:gd name="connsiteY20" fmla="*/ 124122 h 2498068"/>
                <a:gd name="connsiteX21" fmla="*/ 331911 w 1206042"/>
                <a:gd name="connsiteY21" fmla="*/ 70336 h 2498068"/>
                <a:gd name="connsiteX22" fmla="*/ 397650 w 1206042"/>
                <a:gd name="connsiteY22" fmla="*/ 0 h 2498068"/>
                <a:gd name="connsiteX23" fmla="*/ 410522 w 1206042"/>
                <a:gd name="connsiteY23" fmla="*/ 74013 h 2498068"/>
                <a:gd name="connsiteX24" fmla="*/ 415119 w 1206042"/>
                <a:gd name="connsiteY24" fmla="*/ 255599 h 2498068"/>
                <a:gd name="connsiteX25" fmla="*/ 422474 w 1206042"/>
                <a:gd name="connsiteY25" fmla="*/ 566823 h 2498068"/>
                <a:gd name="connsiteX26" fmla="*/ 424773 w 1206042"/>
                <a:gd name="connsiteY26" fmla="*/ 664282 h 2498068"/>
                <a:gd name="connsiteX27" fmla="*/ 442242 w 1206042"/>
                <a:gd name="connsiteY27" fmla="*/ 683130 h 2498068"/>
                <a:gd name="connsiteX28" fmla="*/ 1046761 w 1206042"/>
                <a:gd name="connsiteY28" fmla="*/ 662443 h 2498068"/>
                <a:gd name="connsiteX29" fmla="*/ 1062392 w 1206042"/>
                <a:gd name="connsiteY29" fmla="*/ 638538 h 2498068"/>
                <a:gd name="connsiteX30" fmla="*/ 883564 w 1206042"/>
                <a:gd name="connsiteY30" fmla="*/ 35398 h 2498068"/>
                <a:gd name="connsiteX0" fmla="*/ 883564 w 1206042"/>
                <a:gd name="connsiteY0" fmla="*/ 35398 h 2498068"/>
                <a:gd name="connsiteX1" fmla="*/ 933172 w 1206042"/>
                <a:gd name="connsiteY1" fmla="*/ 46811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65253 w 1206042"/>
                <a:gd name="connsiteY15" fmla="*/ 939649 h 2498068"/>
                <a:gd name="connsiteX16" fmla="*/ 286400 w 1206042"/>
                <a:gd name="connsiteY16" fmla="*/ 758063 h 2498068"/>
                <a:gd name="connsiteX17" fmla="*/ 309385 w 1206042"/>
                <a:gd name="connsiteY17" fmla="*/ 526828 h 2498068"/>
                <a:gd name="connsiteX18" fmla="*/ 321338 w 1206042"/>
                <a:gd name="connsiteY18" fmla="*/ 390754 h 2498068"/>
                <a:gd name="connsiteX19" fmla="*/ 325016 w 1206042"/>
                <a:gd name="connsiteY19" fmla="*/ 325935 h 2498068"/>
                <a:gd name="connsiteX20" fmla="*/ 328693 w 1206042"/>
                <a:gd name="connsiteY20" fmla="*/ 124122 h 2498068"/>
                <a:gd name="connsiteX21" fmla="*/ 331911 w 1206042"/>
                <a:gd name="connsiteY21" fmla="*/ 70336 h 2498068"/>
                <a:gd name="connsiteX22" fmla="*/ 397650 w 1206042"/>
                <a:gd name="connsiteY22" fmla="*/ 0 h 2498068"/>
                <a:gd name="connsiteX23" fmla="*/ 415119 w 1206042"/>
                <a:gd name="connsiteY23" fmla="*/ 255599 h 2498068"/>
                <a:gd name="connsiteX24" fmla="*/ 422474 w 1206042"/>
                <a:gd name="connsiteY24" fmla="*/ 566823 h 2498068"/>
                <a:gd name="connsiteX25" fmla="*/ 424773 w 1206042"/>
                <a:gd name="connsiteY25" fmla="*/ 664282 h 2498068"/>
                <a:gd name="connsiteX26" fmla="*/ 442242 w 1206042"/>
                <a:gd name="connsiteY26" fmla="*/ 683130 h 2498068"/>
                <a:gd name="connsiteX27" fmla="*/ 1046761 w 1206042"/>
                <a:gd name="connsiteY27" fmla="*/ 662443 h 2498068"/>
                <a:gd name="connsiteX28" fmla="*/ 1062392 w 1206042"/>
                <a:gd name="connsiteY28" fmla="*/ 638538 h 2498068"/>
                <a:gd name="connsiteX29" fmla="*/ 883564 w 1206042"/>
                <a:gd name="connsiteY29" fmla="*/ 35398 h 2498068"/>
                <a:gd name="connsiteX0" fmla="*/ 883564 w 1206042"/>
                <a:gd name="connsiteY0" fmla="*/ 35398 h 2498068"/>
                <a:gd name="connsiteX1" fmla="*/ 933172 w 1206042"/>
                <a:gd name="connsiteY1" fmla="*/ 46811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65253 w 1206042"/>
                <a:gd name="connsiteY15" fmla="*/ 939649 h 2498068"/>
                <a:gd name="connsiteX16" fmla="*/ 286400 w 1206042"/>
                <a:gd name="connsiteY16" fmla="*/ 758063 h 2498068"/>
                <a:gd name="connsiteX17" fmla="*/ 309385 w 1206042"/>
                <a:gd name="connsiteY17" fmla="*/ 526828 h 2498068"/>
                <a:gd name="connsiteX18" fmla="*/ 321338 w 1206042"/>
                <a:gd name="connsiteY18" fmla="*/ 390754 h 2498068"/>
                <a:gd name="connsiteX19" fmla="*/ 325016 w 1206042"/>
                <a:gd name="connsiteY19" fmla="*/ 325935 h 2498068"/>
                <a:gd name="connsiteX20" fmla="*/ 328693 w 1206042"/>
                <a:gd name="connsiteY20" fmla="*/ 124122 h 2498068"/>
                <a:gd name="connsiteX21" fmla="*/ 331911 w 1206042"/>
                <a:gd name="connsiteY21" fmla="*/ 70336 h 2498068"/>
                <a:gd name="connsiteX22" fmla="*/ 397650 w 1206042"/>
                <a:gd name="connsiteY22" fmla="*/ 0 h 2498068"/>
                <a:gd name="connsiteX23" fmla="*/ 415119 w 1206042"/>
                <a:gd name="connsiteY23" fmla="*/ 255599 h 2498068"/>
                <a:gd name="connsiteX24" fmla="*/ 424773 w 1206042"/>
                <a:gd name="connsiteY24" fmla="*/ 664282 h 2498068"/>
                <a:gd name="connsiteX25" fmla="*/ 442242 w 1206042"/>
                <a:gd name="connsiteY25" fmla="*/ 683130 h 2498068"/>
                <a:gd name="connsiteX26" fmla="*/ 1046761 w 1206042"/>
                <a:gd name="connsiteY26" fmla="*/ 662443 h 2498068"/>
                <a:gd name="connsiteX27" fmla="*/ 1062392 w 1206042"/>
                <a:gd name="connsiteY27" fmla="*/ 638538 h 2498068"/>
                <a:gd name="connsiteX28" fmla="*/ 883564 w 1206042"/>
                <a:gd name="connsiteY28" fmla="*/ 35398 h 2498068"/>
                <a:gd name="connsiteX0" fmla="*/ 883564 w 1206042"/>
                <a:gd name="connsiteY0" fmla="*/ 35398 h 2498068"/>
                <a:gd name="connsiteX1" fmla="*/ 933172 w 1206042"/>
                <a:gd name="connsiteY1" fmla="*/ 46811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65253 w 1206042"/>
                <a:gd name="connsiteY15" fmla="*/ 939649 h 2498068"/>
                <a:gd name="connsiteX16" fmla="*/ 286400 w 1206042"/>
                <a:gd name="connsiteY16" fmla="*/ 758063 h 2498068"/>
                <a:gd name="connsiteX17" fmla="*/ 309385 w 1206042"/>
                <a:gd name="connsiteY17" fmla="*/ 526828 h 2498068"/>
                <a:gd name="connsiteX18" fmla="*/ 321338 w 1206042"/>
                <a:gd name="connsiteY18" fmla="*/ 390754 h 2498068"/>
                <a:gd name="connsiteX19" fmla="*/ 328693 w 1206042"/>
                <a:gd name="connsiteY19" fmla="*/ 124122 h 2498068"/>
                <a:gd name="connsiteX20" fmla="*/ 331911 w 1206042"/>
                <a:gd name="connsiteY20" fmla="*/ 70336 h 2498068"/>
                <a:gd name="connsiteX21" fmla="*/ 397650 w 1206042"/>
                <a:gd name="connsiteY21" fmla="*/ 0 h 2498068"/>
                <a:gd name="connsiteX22" fmla="*/ 415119 w 1206042"/>
                <a:gd name="connsiteY22" fmla="*/ 255599 h 2498068"/>
                <a:gd name="connsiteX23" fmla="*/ 424773 w 1206042"/>
                <a:gd name="connsiteY23" fmla="*/ 664282 h 2498068"/>
                <a:gd name="connsiteX24" fmla="*/ 442242 w 1206042"/>
                <a:gd name="connsiteY24" fmla="*/ 683130 h 2498068"/>
                <a:gd name="connsiteX25" fmla="*/ 1046761 w 1206042"/>
                <a:gd name="connsiteY25" fmla="*/ 662443 h 2498068"/>
                <a:gd name="connsiteX26" fmla="*/ 1062392 w 1206042"/>
                <a:gd name="connsiteY26" fmla="*/ 638538 h 2498068"/>
                <a:gd name="connsiteX27" fmla="*/ 883564 w 1206042"/>
                <a:gd name="connsiteY27" fmla="*/ 35398 h 2498068"/>
                <a:gd name="connsiteX0" fmla="*/ 883564 w 1206042"/>
                <a:gd name="connsiteY0" fmla="*/ 35398 h 2498068"/>
                <a:gd name="connsiteX1" fmla="*/ 933172 w 1206042"/>
                <a:gd name="connsiteY1" fmla="*/ 46811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65253 w 1206042"/>
                <a:gd name="connsiteY15" fmla="*/ 939649 h 2498068"/>
                <a:gd name="connsiteX16" fmla="*/ 286400 w 1206042"/>
                <a:gd name="connsiteY16" fmla="*/ 758063 h 2498068"/>
                <a:gd name="connsiteX17" fmla="*/ 321338 w 1206042"/>
                <a:gd name="connsiteY17" fmla="*/ 390754 h 2498068"/>
                <a:gd name="connsiteX18" fmla="*/ 328693 w 1206042"/>
                <a:gd name="connsiteY18" fmla="*/ 124122 h 2498068"/>
                <a:gd name="connsiteX19" fmla="*/ 331911 w 1206042"/>
                <a:gd name="connsiteY19" fmla="*/ 70336 h 2498068"/>
                <a:gd name="connsiteX20" fmla="*/ 397650 w 1206042"/>
                <a:gd name="connsiteY20" fmla="*/ 0 h 2498068"/>
                <a:gd name="connsiteX21" fmla="*/ 415119 w 1206042"/>
                <a:gd name="connsiteY21" fmla="*/ 255599 h 2498068"/>
                <a:gd name="connsiteX22" fmla="*/ 424773 w 1206042"/>
                <a:gd name="connsiteY22" fmla="*/ 664282 h 2498068"/>
                <a:gd name="connsiteX23" fmla="*/ 442242 w 1206042"/>
                <a:gd name="connsiteY23" fmla="*/ 683130 h 2498068"/>
                <a:gd name="connsiteX24" fmla="*/ 1046761 w 1206042"/>
                <a:gd name="connsiteY24" fmla="*/ 662443 h 2498068"/>
                <a:gd name="connsiteX25" fmla="*/ 1062392 w 1206042"/>
                <a:gd name="connsiteY25" fmla="*/ 638538 h 2498068"/>
                <a:gd name="connsiteX26" fmla="*/ 883564 w 1206042"/>
                <a:gd name="connsiteY26" fmla="*/ 35398 h 2498068"/>
                <a:gd name="connsiteX0" fmla="*/ 883564 w 1206042"/>
                <a:gd name="connsiteY0" fmla="*/ 35398 h 2498068"/>
                <a:gd name="connsiteX1" fmla="*/ 933172 w 1206042"/>
                <a:gd name="connsiteY1" fmla="*/ 46811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86400 w 1206042"/>
                <a:gd name="connsiteY15" fmla="*/ 758063 h 2498068"/>
                <a:gd name="connsiteX16" fmla="*/ 321338 w 1206042"/>
                <a:gd name="connsiteY16" fmla="*/ 390754 h 2498068"/>
                <a:gd name="connsiteX17" fmla="*/ 328693 w 1206042"/>
                <a:gd name="connsiteY17" fmla="*/ 124122 h 2498068"/>
                <a:gd name="connsiteX18" fmla="*/ 331911 w 1206042"/>
                <a:gd name="connsiteY18" fmla="*/ 70336 h 2498068"/>
                <a:gd name="connsiteX19" fmla="*/ 397650 w 1206042"/>
                <a:gd name="connsiteY19" fmla="*/ 0 h 2498068"/>
                <a:gd name="connsiteX20" fmla="*/ 415119 w 1206042"/>
                <a:gd name="connsiteY20" fmla="*/ 255599 h 2498068"/>
                <a:gd name="connsiteX21" fmla="*/ 424773 w 1206042"/>
                <a:gd name="connsiteY21" fmla="*/ 664282 h 2498068"/>
                <a:gd name="connsiteX22" fmla="*/ 442242 w 1206042"/>
                <a:gd name="connsiteY22" fmla="*/ 683130 h 2498068"/>
                <a:gd name="connsiteX23" fmla="*/ 1046761 w 1206042"/>
                <a:gd name="connsiteY23" fmla="*/ 662443 h 2498068"/>
                <a:gd name="connsiteX24" fmla="*/ 1062392 w 1206042"/>
                <a:gd name="connsiteY24" fmla="*/ 638538 h 2498068"/>
                <a:gd name="connsiteX25" fmla="*/ 883564 w 1206042"/>
                <a:gd name="connsiteY25" fmla="*/ 35398 h 2498068"/>
                <a:gd name="connsiteX0" fmla="*/ 883564 w 1206042"/>
                <a:gd name="connsiteY0" fmla="*/ 35398 h 2498068"/>
                <a:gd name="connsiteX1" fmla="*/ 933172 w 1206042"/>
                <a:gd name="connsiteY1" fmla="*/ 46811 h 2498068"/>
                <a:gd name="connsiteX2" fmla="*/ 1051818 w 1206042"/>
                <a:gd name="connsiteY2" fmla="*/ 291457 h 2498068"/>
                <a:gd name="connsiteX3" fmla="*/ 1185134 w 1206042"/>
                <a:gd name="connsiteY3" fmla="*/ 746570 h 2498068"/>
                <a:gd name="connsiteX4" fmla="*/ 1205361 w 1206042"/>
                <a:gd name="connsiteY4" fmla="*/ 1137324 h 2498068"/>
                <a:gd name="connsiteX5" fmla="*/ 1185594 w 1206042"/>
                <a:gd name="connsiteY5" fmla="*/ 1582784 h 2498068"/>
                <a:gd name="connsiteX6" fmla="*/ 1184675 w 1206042"/>
                <a:gd name="connsiteY6" fmla="*/ 1724835 h 2498068"/>
                <a:gd name="connsiteX7" fmla="*/ 1195708 w 1206042"/>
                <a:gd name="connsiteY7" fmla="*/ 2498068 h 2498068"/>
                <a:gd name="connsiteX8" fmla="*/ 0 w 1206042"/>
                <a:gd name="connsiteY8" fmla="*/ 2498068 h 2498068"/>
                <a:gd name="connsiteX9" fmla="*/ 19768 w 1206042"/>
                <a:gd name="connsiteY9" fmla="*/ 2241090 h 2498068"/>
                <a:gd name="connsiteX10" fmla="*/ 44592 w 1206042"/>
                <a:gd name="connsiteY10" fmla="*/ 2024566 h 2498068"/>
                <a:gd name="connsiteX11" fmla="*/ 68497 w 1206042"/>
                <a:gd name="connsiteY11" fmla="*/ 1868264 h 2498068"/>
                <a:gd name="connsiteX12" fmla="*/ 110790 w 1206042"/>
                <a:gd name="connsiteY12" fmla="*/ 1660015 h 2498068"/>
                <a:gd name="connsiteX13" fmla="*/ 144349 w 1206042"/>
                <a:gd name="connsiteY13" fmla="*/ 1560258 h 2498068"/>
                <a:gd name="connsiteX14" fmla="*/ 224799 w 1206042"/>
                <a:gd name="connsiteY14" fmla="*/ 1231105 h 2498068"/>
                <a:gd name="connsiteX15" fmla="*/ 286400 w 1206042"/>
                <a:gd name="connsiteY15" fmla="*/ 758063 h 2498068"/>
                <a:gd name="connsiteX16" fmla="*/ 321338 w 1206042"/>
                <a:gd name="connsiteY16" fmla="*/ 390754 h 2498068"/>
                <a:gd name="connsiteX17" fmla="*/ 328693 w 1206042"/>
                <a:gd name="connsiteY17" fmla="*/ 124122 h 2498068"/>
                <a:gd name="connsiteX18" fmla="*/ 331911 w 1206042"/>
                <a:gd name="connsiteY18" fmla="*/ 70336 h 2498068"/>
                <a:gd name="connsiteX19" fmla="*/ 397650 w 1206042"/>
                <a:gd name="connsiteY19" fmla="*/ 0 h 2498068"/>
                <a:gd name="connsiteX20" fmla="*/ 415119 w 1206042"/>
                <a:gd name="connsiteY20" fmla="*/ 255599 h 2498068"/>
                <a:gd name="connsiteX21" fmla="*/ 424773 w 1206042"/>
                <a:gd name="connsiteY21" fmla="*/ 664282 h 2498068"/>
                <a:gd name="connsiteX22" fmla="*/ 442242 w 1206042"/>
                <a:gd name="connsiteY22" fmla="*/ 683130 h 2498068"/>
                <a:gd name="connsiteX23" fmla="*/ 1046761 w 1206042"/>
                <a:gd name="connsiteY23" fmla="*/ 662443 h 2498068"/>
                <a:gd name="connsiteX24" fmla="*/ 1062392 w 1206042"/>
                <a:gd name="connsiteY24" fmla="*/ 638538 h 2498068"/>
                <a:gd name="connsiteX25" fmla="*/ 883564 w 1206042"/>
                <a:gd name="connsiteY25" fmla="*/ 35398 h 2498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06042" h="2498068">
                  <a:moveTo>
                    <a:pt x="883564" y="35398"/>
                  </a:moveTo>
                  <a:cubicBezTo>
                    <a:pt x="901585" y="18390"/>
                    <a:pt x="915124" y="31617"/>
                    <a:pt x="933172" y="46811"/>
                  </a:cubicBezTo>
                  <a:cubicBezTo>
                    <a:pt x="972236" y="79698"/>
                    <a:pt x="1009824" y="174831"/>
                    <a:pt x="1051818" y="291457"/>
                  </a:cubicBezTo>
                  <a:cubicBezTo>
                    <a:pt x="1093812" y="408083"/>
                    <a:pt x="1161229" y="588889"/>
                    <a:pt x="1185134" y="746570"/>
                  </a:cubicBezTo>
                  <a:cubicBezTo>
                    <a:pt x="1204902" y="876209"/>
                    <a:pt x="1207660" y="1006766"/>
                    <a:pt x="1205361" y="1137324"/>
                  </a:cubicBezTo>
                  <a:cubicBezTo>
                    <a:pt x="1187949" y="1381624"/>
                    <a:pt x="1189042" y="1427404"/>
                    <a:pt x="1185594" y="1582784"/>
                  </a:cubicBezTo>
                  <a:cubicBezTo>
                    <a:pt x="1182376" y="1630134"/>
                    <a:pt x="1183755" y="1677484"/>
                    <a:pt x="1184675" y="1724835"/>
                  </a:cubicBezTo>
                  <a:cubicBezTo>
                    <a:pt x="1186361" y="1877382"/>
                    <a:pt x="1220767" y="2284252"/>
                    <a:pt x="1195708" y="2498068"/>
                  </a:cubicBezTo>
                  <a:lnTo>
                    <a:pt x="0" y="2498068"/>
                  </a:lnTo>
                  <a:cubicBezTo>
                    <a:pt x="3678" y="2412102"/>
                    <a:pt x="12412" y="2326596"/>
                    <a:pt x="19768" y="2241090"/>
                  </a:cubicBezTo>
                  <a:cubicBezTo>
                    <a:pt x="25744" y="2168455"/>
                    <a:pt x="36317" y="2096741"/>
                    <a:pt x="44592" y="2024566"/>
                  </a:cubicBezTo>
                  <a:cubicBezTo>
                    <a:pt x="50568" y="1972159"/>
                    <a:pt x="59762" y="1920212"/>
                    <a:pt x="68497" y="1868264"/>
                  </a:cubicBezTo>
                  <a:cubicBezTo>
                    <a:pt x="79990" y="1798388"/>
                    <a:pt x="92402" y="1728512"/>
                    <a:pt x="110790" y="1660015"/>
                  </a:cubicBezTo>
                  <a:cubicBezTo>
                    <a:pt x="119985" y="1625997"/>
                    <a:pt x="132856" y="1593357"/>
                    <a:pt x="144349" y="1560258"/>
                  </a:cubicBezTo>
                  <a:cubicBezTo>
                    <a:pt x="163350" y="1488773"/>
                    <a:pt x="204648" y="1334540"/>
                    <a:pt x="224799" y="1231105"/>
                  </a:cubicBezTo>
                  <a:cubicBezTo>
                    <a:pt x="248474" y="1097406"/>
                    <a:pt x="270310" y="898121"/>
                    <a:pt x="286400" y="758063"/>
                  </a:cubicBezTo>
                  <a:cubicBezTo>
                    <a:pt x="295747" y="666581"/>
                    <a:pt x="314289" y="496411"/>
                    <a:pt x="321338" y="390754"/>
                  </a:cubicBezTo>
                  <a:cubicBezTo>
                    <a:pt x="324556" y="323636"/>
                    <a:pt x="326931" y="177525"/>
                    <a:pt x="328693" y="124122"/>
                  </a:cubicBezTo>
                  <a:cubicBezTo>
                    <a:pt x="327774" y="106193"/>
                    <a:pt x="324096" y="87805"/>
                    <a:pt x="331911" y="70336"/>
                  </a:cubicBezTo>
                  <a:cubicBezTo>
                    <a:pt x="355816" y="48729"/>
                    <a:pt x="377423" y="25284"/>
                    <a:pt x="397650" y="0"/>
                  </a:cubicBezTo>
                  <a:cubicBezTo>
                    <a:pt x="411518" y="30877"/>
                    <a:pt x="410982" y="161129"/>
                    <a:pt x="415119" y="255599"/>
                  </a:cubicBezTo>
                  <a:cubicBezTo>
                    <a:pt x="419639" y="366313"/>
                    <a:pt x="426063" y="592895"/>
                    <a:pt x="424773" y="664282"/>
                  </a:cubicBezTo>
                  <a:cubicBezTo>
                    <a:pt x="424298" y="690566"/>
                    <a:pt x="423521" y="683437"/>
                    <a:pt x="442242" y="683130"/>
                  </a:cubicBezTo>
                  <a:cubicBezTo>
                    <a:pt x="545894" y="681430"/>
                    <a:pt x="943136" y="662213"/>
                    <a:pt x="1046761" y="662443"/>
                  </a:cubicBezTo>
                  <a:cubicBezTo>
                    <a:pt x="1075168" y="662506"/>
                    <a:pt x="1068828" y="660145"/>
                    <a:pt x="1062392" y="638538"/>
                  </a:cubicBezTo>
                  <a:cubicBezTo>
                    <a:pt x="1015206" y="306680"/>
                    <a:pt x="908015" y="134852"/>
                    <a:pt x="883564" y="35398"/>
                  </a:cubicBezTo>
                  <a:close/>
                </a:path>
              </a:pathLst>
            </a:custGeom>
            <a:solidFill>
              <a:schemeClr val="accent1"/>
            </a:solidFill>
            <a:ln w="4594"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14FE9D7C-7475-411E-8710-B5E7D3D39502}"/>
                </a:ext>
              </a:extLst>
            </p:cNvPr>
            <p:cNvSpPr/>
            <p:nvPr/>
          </p:nvSpPr>
          <p:spPr>
            <a:xfrm>
              <a:off x="9764769" y="3251604"/>
              <a:ext cx="621373" cy="950116"/>
            </a:xfrm>
            <a:custGeom>
              <a:avLst/>
              <a:gdLst>
                <a:gd name="connsiteX0" fmla="*/ 564782 w 621374"/>
                <a:gd name="connsiteY0" fmla="*/ 229578 h 946726"/>
                <a:gd name="connsiteX1" fmla="*/ 590526 w 621374"/>
                <a:gd name="connsiteY1" fmla="*/ 217166 h 946726"/>
                <a:gd name="connsiteX2" fmla="*/ 610294 w 621374"/>
                <a:gd name="connsiteY2" fmla="*/ 246127 h 946726"/>
                <a:gd name="connsiteX3" fmla="*/ 621326 w 621374"/>
                <a:gd name="connsiteY3" fmla="*/ 321980 h 946726"/>
                <a:gd name="connsiteX4" fmla="*/ 608914 w 621374"/>
                <a:gd name="connsiteY4" fmla="*/ 428173 h 946726"/>
                <a:gd name="connsiteX5" fmla="*/ 586388 w 621374"/>
                <a:gd name="connsiteY5" fmla="*/ 448400 h 946726"/>
                <a:gd name="connsiteX6" fmla="*/ 574896 w 621374"/>
                <a:gd name="connsiteY6" fmla="*/ 463111 h 946726"/>
                <a:gd name="connsiteX7" fmla="*/ 574896 w 621374"/>
                <a:gd name="connsiteY7" fmla="*/ 490234 h 946726"/>
                <a:gd name="connsiteX8" fmla="*/ 560645 w 621374"/>
                <a:gd name="connsiteY8" fmla="*/ 593209 h 946726"/>
                <a:gd name="connsiteX9" fmla="*/ 545015 w 621374"/>
                <a:gd name="connsiteY9" fmla="*/ 618953 h 946726"/>
                <a:gd name="connsiteX10" fmla="*/ 541796 w 621374"/>
                <a:gd name="connsiteY10" fmla="*/ 629986 h 946726"/>
                <a:gd name="connsiteX11" fmla="*/ 547773 w 621374"/>
                <a:gd name="connsiteY11" fmla="*/ 734340 h 946726"/>
                <a:gd name="connsiteX12" fmla="*/ 553749 w 621374"/>
                <a:gd name="connsiteY12" fmla="*/ 750430 h 946726"/>
                <a:gd name="connsiteX13" fmla="*/ 555128 w 621374"/>
                <a:gd name="connsiteY13" fmla="*/ 808354 h 946726"/>
                <a:gd name="connsiteX14" fmla="*/ 448935 w 621374"/>
                <a:gd name="connsiteY14" fmla="*/ 935693 h 946726"/>
                <a:gd name="connsiteX15" fmla="*/ 441120 w 621374"/>
                <a:gd name="connsiteY15" fmla="*/ 942129 h 946726"/>
                <a:gd name="connsiteX16" fmla="*/ 428708 w 621374"/>
                <a:gd name="connsiteY16" fmla="*/ 946727 h 946726"/>
                <a:gd name="connsiteX17" fmla="*/ 387334 w 621374"/>
                <a:gd name="connsiteY17" fmla="*/ 931556 h 946726"/>
                <a:gd name="connsiteX18" fmla="*/ 252638 w 621374"/>
                <a:gd name="connsiteY18" fmla="*/ 858002 h 946726"/>
                <a:gd name="connsiteX19" fmla="*/ 164374 w 621374"/>
                <a:gd name="connsiteY19" fmla="*/ 774795 h 946726"/>
                <a:gd name="connsiteX20" fmla="*/ 157019 w 621374"/>
                <a:gd name="connsiteY20" fmla="*/ 755947 h 946726"/>
                <a:gd name="connsiteX21" fmla="*/ 136332 w 621374"/>
                <a:gd name="connsiteY21" fmla="*/ 659867 h 946726"/>
                <a:gd name="connsiteX22" fmla="*/ 94958 w 621374"/>
                <a:gd name="connsiteY22" fmla="*/ 550916 h 946726"/>
                <a:gd name="connsiteX23" fmla="*/ 78408 w 621374"/>
                <a:gd name="connsiteY23" fmla="*/ 537124 h 946726"/>
                <a:gd name="connsiteX24" fmla="*/ 53124 w 621374"/>
                <a:gd name="connsiteY24" fmla="*/ 521494 h 946726"/>
                <a:gd name="connsiteX25" fmla="*/ 8992 w 621374"/>
                <a:gd name="connsiteY25" fmla="*/ 431391 h 946726"/>
                <a:gd name="connsiteX26" fmla="*/ 6693 w 621374"/>
                <a:gd name="connsiteY26" fmla="*/ 414841 h 946726"/>
                <a:gd name="connsiteX27" fmla="*/ 1636 w 621374"/>
                <a:gd name="connsiteY27" fmla="*/ 378064 h 946726"/>
                <a:gd name="connsiteX28" fmla="*/ 30138 w 621374"/>
                <a:gd name="connsiteY28" fmla="*/ 323819 h 946726"/>
                <a:gd name="connsiteX29" fmla="*/ 56802 w 621374"/>
                <a:gd name="connsiteY29" fmla="*/ 363813 h 946726"/>
                <a:gd name="connsiteX30" fmla="*/ 54043 w 621374"/>
                <a:gd name="connsiteY30" fmla="*/ 150967 h 946726"/>
                <a:gd name="connsiteX31" fmla="*/ 139550 w 621374"/>
                <a:gd name="connsiteY31" fmla="*/ 82470 h 946726"/>
                <a:gd name="connsiteX32" fmla="*/ 266430 w 621374"/>
                <a:gd name="connsiteY32" fmla="*/ 52130 h 946726"/>
                <a:gd name="connsiteX33" fmla="*/ 360670 w 621374"/>
                <a:gd name="connsiteY33" fmla="*/ 4320 h 946726"/>
                <a:gd name="connsiteX34" fmla="*/ 440201 w 621374"/>
                <a:gd name="connsiteY34" fmla="*/ 21329 h 946726"/>
                <a:gd name="connsiteX35" fmla="*/ 490309 w 621374"/>
                <a:gd name="connsiteY35" fmla="*/ 89826 h 946726"/>
                <a:gd name="connsiteX36" fmla="*/ 549612 w 621374"/>
                <a:gd name="connsiteY36" fmla="*/ 258540 h 946726"/>
                <a:gd name="connsiteX37" fmla="*/ 564782 w 621374"/>
                <a:gd name="connsiteY37" fmla="*/ 229578 h 946726"/>
                <a:gd name="connsiteX0" fmla="*/ 564782 w 621373"/>
                <a:gd name="connsiteY0" fmla="*/ 229578 h 950116"/>
                <a:gd name="connsiteX1" fmla="*/ 590526 w 621373"/>
                <a:gd name="connsiteY1" fmla="*/ 217166 h 950116"/>
                <a:gd name="connsiteX2" fmla="*/ 610294 w 621373"/>
                <a:gd name="connsiteY2" fmla="*/ 246127 h 950116"/>
                <a:gd name="connsiteX3" fmla="*/ 621326 w 621373"/>
                <a:gd name="connsiteY3" fmla="*/ 321980 h 950116"/>
                <a:gd name="connsiteX4" fmla="*/ 608914 w 621373"/>
                <a:gd name="connsiteY4" fmla="*/ 428173 h 950116"/>
                <a:gd name="connsiteX5" fmla="*/ 586388 w 621373"/>
                <a:gd name="connsiteY5" fmla="*/ 448400 h 950116"/>
                <a:gd name="connsiteX6" fmla="*/ 574896 w 621373"/>
                <a:gd name="connsiteY6" fmla="*/ 463111 h 950116"/>
                <a:gd name="connsiteX7" fmla="*/ 574896 w 621373"/>
                <a:gd name="connsiteY7" fmla="*/ 490234 h 950116"/>
                <a:gd name="connsiteX8" fmla="*/ 560645 w 621373"/>
                <a:gd name="connsiteY8" fmla="*/ 593209 h 950116"/>
                <a:gd name="connsiteX9" fmla="*/ 545015 w 621373"/>
                <a:gd name="connsiteY9" fmla="*/ 618953 h 950116"/>
                <a:gd name="connsiteX10" fmla="*/ 541796 w 621373"/>
                <a:gd name="connsiteY10" fmla="*/ 629986 h 950116"/>
                <a:gd name="connsiteX11" fmla="*/ 547773 w 621373"/>
                <a:gd name="connsiteY11" fmla="*/ 734340 h 950116"/>
                <a:gd name="connsiteX12" fmla="*/ 553749 w 621373"/>
                <a:gd name="connsiteY12" fmla="*/ 750430 h 950116"/>
                <a:gd name="connsiteX13" fmla="*/ 555128 w 621373"/>
                <a:gd name="connsiteY13" fmla="*/ 808354 h 950116"/>
                <a:gd name="connsiteX14" fmla="*/ 448935 w 621373"/>
                <a:gd name="connsiteY14" fmla="*/ 935693 h 950116"/>
                <a:gd name="connsiteX15" fmla="*/ 428708 w 621373"/>
                <a:gd name="connsiteY15" fmla="*/ 946727 h 950116"/>
                <a:gd name="connsiteX16" fmla="*/ 387334 w 621373"/>
                <a:gd name="connsiteY16" fmla="*/ 931556 h 950116"/>
                <a:gd name="connsiteX17" fmla="*/ 252638 w 621373"/>
                <a:gd name="connsiteY17" fmla="*/ 858002 h 950116"/>
                <a:gd name="connsiteX18" fmla="*/ 164374 w 621373"/>
                <a:gd name="connsiteY18" fmla="*/ 774795 h 950116"/>
                <a:gd name="connsiteX19" fmla="*/ 157019 w 621373"/>
                <a:gd name="connsiteY19" fmla="*/ 755947 h 950116"/>
                <a:gd name="connsiteX20" fmla="*/ 136332 w 621373"/>
                <a:gd name="connsiteY20" fmla="*/ 659867 h 950116"/>
                <a:gd name="connsiteX21" fmla="*/ 94958 w 621373"/>
                <a:gd name="connsiteY21" fmla="*/ 550916 h 950116"/>
                <a:gd name="connsiteX22" fmla="*/ 78408 w 621373"/>
                <a:gd name="connsiteY22" fmla="*/ 537124 h 950116"/>
                <a:gd name="connsiteX23" fmla="*/ 53124 w 621373"/>
                <a:gd name="connsiteY23" fmla="*/ 521494 h 950116"/>
                <a:gd name="connsiteX24" fmla="*/ 8992 w 621373"/>
                <a:gd name="connsiteY24" fmla="*/ 431391 h 950116"/>
                <a:gd name="connsiteX25" fmla="*/ 6693 w 621373"/>
                <a:gd name="connsiteY25" fmla="*/ 414841 h 950116"/>
                <a:gd name="connsiteX26" fmla="*/ 1636 w 621373"/>
                <a:gd name="connsiteY26" fmla="*/ 378064 h 950116"/>
                <a:gd name="connsiteX27" fmla="*/ 30138 w 621373"/>
                <a:gd name="connsiteY27" fmla="*/ 323819 h 950116"/>
                <a:gd name="connsiteX28" fmla="*/ 56802 w 621373"/>
                <a:gd name="connsiteY28" fmla="*/ 363813 h 950116"/>
                <a:gd name="connsiteX29" fmla="*/ 54043 w 621373"/>
                <a:gd name="connsiteY29" fmla="*/ 150967 h 950116"/>
                <a:gd name="connsiteX30" fmla="*/ 139550 w 621373"/>
                <a:gd name="connsiteY30" fmla="*/ 82470 h 950116"/>
                <a:gd name="connsiteX31" fmla="*/ 266430 w 621373"/>
                <a:gd name="connsiteY31" fmla="*/ 52130 h 950116"/>
                <a:gd name="connsiteX32" fmla="*/ 360670 w 621373"/>
                <a:gd name="connsiteY32" fmla="*/ 4320 h 950116"/>
                <a:gd name="connsiteX33" fmla="*/ 440201 w 621373"/>
                <a:gd name="connsiteY33" fmla="*/ 21329 h 950116"/>
                <a:gd name="connsiteX34" fmla="*/ 490309 w 621373"/>
                <a:gd name="connsiteY34" fmla="*/ 89826 h 950116"/>
                <a:gd name="connsiteX35" fmla="*/ 549612 w 621373"/>
                <a:gd name="connsiteY35" fmla="*/ 258540 h 950116"/>
                <a:gd name="connsiteX36" fmla="*/ 564782 w 621373"/>
                <a:gd name="connsiteY36" fmla="*/ 229578 h 950116"/>
                <a:gd name="connsiteX0" fmla="*/ 564782 w 621373"/>
                <a:gd name="connsiteY0" fmla="*/ 229578 h 950116"/>
                <a:gd name="connsiteX1" fmla="*/ 590526 w 621373"/>
                <a:gd name="connsiteY1" fmla="*/ 217166 h 950116"/>
                <a:gd name="connsiteX2" fmla="*/ 610294 w 621373"/>
                <a:gd name="connsiteY2" fmla="*/ 246127 h 950116"/>
                <a:gd name="connsiteX3" fmla="*/ 621326 w 621373"/>
                <a:gd name="connsiteY3" fmla="*/ 321980 h 950116"/>
                <a:gd name="connsiteX4" fmla="*/ 608914 w 621373"/>
                <a:gd name="connsiteY4" fmla="*/ 428173 h 950116"/>
                <a:gd name="connsiteX5" fmla="*/ 586388 w 621373"/>
                <a:gd name="connsiteY5" fmla="*/ 448400 h 950116"/>
                <a:gd name="connsiteX6" fmla="*/ 574896 w 621373"/>
                <a:gd name="connsiteY6" fmla="*/ 463111 h 950116"/>
                <a:gd name="connsiteX7" fmla="*/ 574896 w 621373"/>
                <a:gd name="connsiteY7" fmla="*/ 490234 h 950116"/>
                <a:gd name="connsiteX8" fmla="*/ 560645 w 621373"/>
                <a:gd name="connsiteY8" fmla="*/ 593209 h 950116"/>
                <a:gd name="connsiteX9" fmla="*/ 545015 w 621373"/>
                <a:gd name="connsiteY9" fmla="*/ 618953 h 950116"/>
                <a:gd name="connsiteX10" fmla="*/ 541796 w 621373"/>
                <a:gd name="connsiteY10" fmla="*/ 629986 h 950116"/>
                <a:gd name="connsiteX11" fmla="*/ 547773 w 621373"/>
                <a:gd name="connsiteY11" fmla="*/ 734340 h 950116"/>
                <a:gd name="connsiteX12" fmla="*/ 553749 w 621373"/>
                <a:gd name="connsiteY12" fmla="*/ 750430 h 950116"/>
                <a:gd name="connsiteX13" fmla="*/ 555128 w 621373"/>
                <a:gd name="connsiteY13" fmla="*/ 808354 h 950116"/>
                <a:gd name="connsiteX14" fmla="*/ 448935 w 621373"/>
                <a:gd name="connsiteY14" fmla="*/ 935693 h 950116"/>
                <a:gd name="connsiteX15" fmla="*/ 428708 w 621373"/>
                <a:gd name="connsiteY15" fmla="*/ 946727 h 950116"/>
                <a:gd name="connsiteX16" fmla="*/ 252638 w 621373"/>
                <a:gd name="connsiteY16" fmla="*/ 858002 h 950116"/>
                <a:gd name="connsiteX17" fmla="*/ 164374 w 621373"/>
                <a:gd name="connsiteY17" fmla="*/ 774795 h 950116"/>
                <a:gd name="connsiteX18" fmla="*/ 157019 w 621373"/>
                <a:gd name="connsiteY18" fmla="*/ 755947 h 950116"/>
                <a:gd name="connsiteX19" fmla="*/ 136332 w 621373"/>
                <a:gd name="connsiteY19" fmla="*/ 659867 h 950116"/>
                <a:gd name="connsiteX20" fmla="*/ 94958 w 621373"/>
                <a:gd name="connsiteY20" fmla="*/ 550916 h 950116"/>
                <a:gd name="connsiteX21" fmla="*/ 78408 w 621373"/>
                <a:gd name="connsiteY21" fmla="*/ 537124 h 950116"/>
                <a:gd name="connsiteX22" fmla="*/ 53124 w 621373"/>
                <a:gd name="connsiteY22" fmla="*/ 521494 h 950116"/>
                <a:gd name="connsiteX23" fmla="*/ 8992 w 621373"/>
                <a:gd name="connsiteY23" fmla="*/ 431391 h 950116"/>
                <a:gd name="connsiteX24" fmla="*/ 6693 w 621373"/>
                <a:gd name="connsiteY24" fmla="*/ 414841 h 950116"/>
                <a:gd name="connsiteX25" fmla="*/ 1636 w 621373"/>
                <a:gd name="connsiteY25" fmla="*/ 378064 h 950116"/>
                <a:gd name="connsiteX26" fmla="*/ 30138 w 621373"/>
                <a:gd name="connsiteY26" fmla="*/ 323819 h 950116"/>
                <a:gd name="connsiteX27" fmla="*/ 56802 w 621373"/>
                <a:gd name="connsiteY27" fmla="*/ 363813 h 950116"/>
                <a:gd name="connsiteX28" fmla="*/ 54043 w 621373"/>
                <a:gd name="connsiteY28" fmla="*/ 150967 h 950116"/>
                <a:gd name="connsiteX29" fmla="*/ 139550 w 621373"/>
                <a:gd name="connsiteY29" fmla="*/ 82470 h 950116"/>
                <a:gd name="connsiteX30" fmla="*/ 266430 w 621373"/>
                <a:gd name="connsiteY30" fmla="*/ 52130 h 950116"/>
                <a:gd name="connsiteX31" fmla="*/ 360670 w 621373"/>
                <a:gd name="connsiteY31" fmla="*/ 4320 h 950116"/>
                <a:gd name="connsiteX32" fmla="*/ 440201 w 621373"/>
                <a:gd name="connsiteY32" fmla="*/ 21329 h 950116"/>
                <a:gd name="connsiteX33" fmla="*/ 490309 w 621373"/>
                <a:gd name="connsiteY33" fmla="*/ 89826 h 950116"/>
                <a:gd name="connsiteX34" fmla="*/ 549612 w 621373"/>
                <a:gd name="connsiteY34" fmla="*/ 258540 h 950116"/>
                <a:gd name="connsiteX35" fmla="*/ 564782 w 621373"/>
                <a:gd name="connsiteY35" fmla="*/ 229578 h 950116"/>
                <a:gd name="connsiteX0" fmla="*/ 564782 w 621373"/>
                <a:gd name="connsiteY0" fmla="*/ 229578 h 950116"/>
                <a:gd name="connsiteX1" fmla="*/ 590526 w 621373"/>
                <a:gd name="connsiteY1" fmla="*/ 217166 h 950116"/>
                <a:gd name="connsiteX2" fmla="*/ 610294 w 621373"/>
                <a:gd name="connsiteY2" fmla="*/ 246127 h 950116"/>
                <a:gd name="connsiteX3" fmla="*/ 621326 w 621373"/>
                <a:gd name="connsiteY3" fmla="*/ 321980 h 950116"/>
                <a:gd name="connsiteX4" fmla="*/ 608914 w 621373"/>
                <a:gd name="connsiteY4" fmla="*/ 428173 h 950116"/>
                <a:gd name="connsiteX5" fmla="*/ 586388 w 621373"/>
                <a:gd name="connsiteY5" fmla="*/ 448400 h 950116"/>
                <a:gd name="connsiteX6" fmla="*/ 574896 w 621373"/>
                <a:gd name="connsiteY6" fmla="*/ 463111 h 950116"/>
                <a:gd name="connsiteX7" fmla="*/ 574896 w 621373"/>
                <a:gd name="connsiteY7" fmla="*/ 490234 h 950116"/>
                <a:gd name="connsiteX8" fmla="*/ 560645 w 621373"/>
                <a:gd name="connsiteY8" fmla="*/ 593209 h 950116"/>
                <a:gd name="connsiteX9" fmla="*/ 545015 w 621373"/>
                <a:gd name="connsiteY9" fmla="*/ 618953 h 950116"/>
                <a:gd name="connsiteX10" fmla="*/ 541796 w 621373"/>
                <a:gd name="connsiteY10" fmla="*/ 629986 h 950116"/>
                <a:gd name="connsiteX11" fmla="*/ 547773 w 621373"/>
                <a:gd name="connsiteY11" fmla="*/ 734340 h 950116"/>
                <a:gd name="connsiteX12" fmla="*/ 553749 w 621373"/>
                <a:gd name="connsiteY12" fmla="*/ 750430 h 950116"/>
                <a:gd name="connsiteX13" fmla="*/ 555128 w 621373"/>
                <a:gd name="connsiteY13" fmla="*/ 808354 h 950116"/>
                <a:gd name="connsiteX14" fmla="*/ 448935 w 621373"/>
                <a:gd name="connsiteY14" fmla="*/ 935693 h 950116"/>
                <a:gd name="connsiteX15" fmla="*/ 402514 w 621373"/>
                <a:gd name="connsiteY15" fmla="*/ 946727 h 950116"/>
                <a:gd name="connsiteX16" fmla="*/ 252638 w 621373"/>
                <a:gd name="connsiteY16" fmla="*/ 858002 h 950116"/>
                <a:gd name="connsiteX17" fmla="*/ 164374 w 621373"/>
                <a:gd name="connsiteY17" fmla="*/ 774795 h 950116"/>
                <a:gd name="connsiteX18" fmla="*/ 157019 w 621373"/>
                <a:gd name="connsiteY18" fmla="*/ 755947 h 950116"/>
                <a:gd name="connsiteX19" fmla="*/ 136332 w 621373"/>
                <a:gd name="connsiteY19" fmla="*/ 659867 h 950116"/>
                <a:gd name="connsiteX20" fmla="*/ 94958 w 621373"/>
                <a:gd name="connsiteY20" fmla="*/ 550916 h 950116"/>
                <a:gd name="connsiteX21" fmla="*/ 78408 w 621373"/>
                <a:gd name="connsiteY21" fmla="*/ 537124 h 950116"/>
                <a:gd name="connsiteX22" fmla="*/ 53124 w 621373"/>
                <a:gd name="connsiteY22" fmla="*/ 521494 h 950116"/>
                <a:gd name="connsiteX23" fmla="*/ 8992 w 621373"/>
                <a:gd name="connsiteY23" fmla="*/ 431391 h 950116"/>
                <a:gd name="connsiteX24" fmla="*/ 6693 w 621373"/>
                <a:gd name="connsiteY24" fmla="*/ 414841 h 950116"/>
                <a:gd name="connsiteX25" fmla="*/ 1636 w 621373"/>
                <a:gd name="connsiteY25" fmla="*/ 378064 h 950116"/>
                <a:gd name="connsiteX26" fmla="*/ 30138 w 621373"/>
                <a:gd name="connsiteY26" fmla="*/ 323819 h 950116"/>
                <a:gd name="connsiteX27" fmla="*/ 56802 w 621373"/>
                <a:gd name="connsiteY27" fmla="*/ 363813 h 950116"/>
                <a:gd name="connsiteX28" fmla="*/ 54043 w 621373"/>
                <a:gd name="connsiteY28" fmla="*/ 150967 h 950116"/>
                <a:gd name="connsiteX29" fmla="*/ 139550 w 621373"/>
                <a:gd name="connsiteY29" fmla="*/ 82470 h 950116"/>
                <a:gd name="connsiteX30" fmla="*/ 266430 w 621373"/>
                <a:gd name="connsiteY30" fmla="*/ 52130 h 950116"/>
                <a:gd name="connsiteX31" fmla="*/ 360670 w 621373"/>
                <a:gd name="connsiteY31" fmla="*/ 4320 h 950116"/>
                <a:gd name="connsiteX32" fmla="*/ 440201 w 621373"/>
                <a:gd name="connsiteY32" fmla="*/ 21329 h 950116"/>
                <a:gd name="connsiteX33" fmla="*/ 490309 w 621373"/>
                <a:gd name="connsiteY33" fmla="*/ 89826 h 950116"/>
                <a:gd name="connsiteX34" fmla="*/ 549612 w 621373"/>
                <a:gd name="connsiteY34" fmla="*/ 258540 h 950116"/>
                <a:gd name="connsiteX35" fmla="*/ 564782 w 621373"/>
                <a:gd name="connsiteY35" fmla="*/ 229578 h 950116"/>
                <a:gd name="connsiteX0" fmla="*/ 564782 w 621373"/>
                <a:gd name="connsiteY0" fmla="*/ 229578 h 950116"/>
                <a:gd name="connsiteX1" fmla="*/ 590526 w 621373"/>
                <a:gd name="connsiteY1" fmla="*/ 217166 h 950116"/>
                <a:gd name="connsiteX2" fmla="*/ 610294 w 621373"/>
                <a:gd name="connsiteY2" fmla="*/ 246127 h 950116"/>
                <a:gd name="connsiteX3" fmla="*/ 621326 w 621373"/>
                <a:gd name="connsiteY3" fmla="*/ 321980 h 950116"/>
                <a:gd name="connsiteX4" fmla="*/ 608914 w 621373"/>
                <a:gd name="connsiteY4" fmla="*/ 428173 h 950116"/>
                <a:gd name="connsiteX5" fmla="*/ 586388 w 621373"/>
                <a:gd name="connsiteY5" fmla="*/ 448400 h 950116"/>
                <a:gd name="connsiteX6" fmla="*/ 574896 w 621373"/>
                <a:gd name="connsiteY6" fmla="*/ 463111 h 950116"/>
                <a:gd name="connsiteX7" fmla="*/ 574896 w 621373"/>
                <a:gd name="connsiteY7" fmla="*/ 490234 h 950116"/>
                <a:gd name="connsiteX8" fmla="*/ 560645 w 621373"/>
                <a:gd name="connsiteY8" fmla="*/ 593209 h 950116"/>
                <a:gd name="connsiteX9" fmla="*/ 545015 w 621373"/>
                <a:gd name="connsiteY9" fmla="*/ 618953 h 950116"/>
                <a:gd name="connsiteX10" fmla="*/ 541796 w 621373"/>
                <a:gd name="connsiteY10" fmla="*/ 629986 h 950116"/>
                <a:gd name="connsiteX11" fmla="*/ 547773 w 621373"/>
                <a:gd name="connsiteY11" fmla="*/ 734340 h 950116"/>
                <a:gd name="connsiteX12" fmla="*/ 553749 w 621373"/>
                <a:gd name="connsiteY12" fmla="*/ 750430 h 950116"/>
                <a:gd name="connsiteX13" fmla="*/ 555128 w 621373"/>
                <a:gd name="connsiteY13" fmla="*/ 808354 h 950116"/>
                <a:gd name="connsiteX14" fmla="*/ 465603 w 621373"/>
                <a:gd name="connsiteY14" fmla="*/ 935693 h 950116"/>
                <a:gd name="connsiteX15" fmla="*/ 402514 w 621373"/>
                <a:gd name="connsiteY15" fmla="*/ 946727 h 950116"/>
                <a:gd name="connsiteX16" fmla="*/ 252638 w 621373"/>
                <a:gd name="connsiteY16" fmla="*/ 858002 h 950116"/>
                <a:gd name="connsiteX17" fmla="*/ 164374 w 621373"/>
                <a:gd name="connsiteY17" fmla="*/ 774795 h 950116"/>
                <a:gd name="connsiteX18" fmla="*/ 157019 w 621373"/>
                <a:gd name="connsiteY18" fmla="*/ 755947 h 950116"/>
                <a:gd name="connsiteX19" fmla="*/ 136332 w 621373"/>
                <a:gd name="connsiteY19" fmla="*/ 659867 h 950116"/>
                <a:gd name="connsiteX20" fmla="*/ 94958 w 621373"/>
                <a:gd name="connsiteY20" fmla="*/ 550916 h 950116"/>
                <a:gd name="connsiteX21" fmla="*/ 78408 w 621373"/>
                <a:gd name="connsiteY21" fmla="*/ 537124 h 950116"/>
                <a:gd name="connsiteX22" fmla="*/ 53124 w 621373"/>
                <a:gd name="connsiteY22" fmla="*/ 521494 h 950116"/>
                <a:gd name="connsiteX23" fmla="*/ 8992 w 621373"/>
                <a:gd name="connsiteY23" fmla="*/ 431391 h 950116"/>
                <a:gd name="connsiteX24" fmla="*/ 6693 w 621373"/>
                <a:gd name="connsiteY24" fmla="*/ 414841 h 950116"/>
                <a:gd name="connsiteX25" fmla="*/ 1636 w 621373"/>
                <a:gd name="connsiteY25" fmla="*/ 378064 h 950116"/>
                <a:gd name="connsiteX26" fmla="*/ 30138 w 621373"/>
                <a:gd name="connsiteY26" fmla="*/ 323819 h 950116"/>
                <a:gd name="connsiteX27" fmla="*/ 56802 w 621373"/>
                <a:gd name="connsiteY27" fmla="*/ 363813 h 950116"/>
                <a:gd name="connsiteX28" fmla="*/ 54043 w 621373"/>
                <a:gd name="connsiteY28" fmla="*/ 150967 h 950116"/>
                <a:gd name="connsiteX29" fmla="*/ 139550 w 621373"/>
                <a:gd name="connsiteY29" fmla="*/ 82470 h 950116"/>
                <a:gd name="connsiteX30" fmla="*/ 266430 w 621373"/>
                <a:gd name="connsiteY30" fmla="*/ 52130 h 950116"/>
                <a:gd name="connsiteX31" fmla="*/ 360670 w 621373"/>
                <a:gd name="connsiteY31" fmla="*/ 4320 h 950116"/>
                <a:gd name="connsiteX32" fmla="*/ 440201 w 621373"/>
                <a:gd name="connsiteY32" fmla="*/ 21329 h 950116"/>
                <a:gd name="connsiteX33" fmla="*/ 490309 w 621373"/>
                <a:gd name="connsiteY33" fmla="*/ 89826 h 950116"/>
                <a:gd name="connsiteX34" fmla="*/ 549612 w 621373"/>
                <a:gd name="connsiteY34" fmla="*/ 258540 h 950116"/>
                <a:gd name="connsiteX35" fmla="*/ 564782 w 621373"/>
                <a:gd name="connsiteY35" fmla="*/ 229578 h 950116"/>
                <a:gd name="connsiteX0" fmla="*/ 564782 w 621373"/>
                <a:gd name="connsiteY0" fmla="*/ 229578 h 950116"/>
                <a:gd name="connsiteX1" fmla="*/ 590526 w 621373"/>
                <a:gd name="connsiteY1" fmla="*/ 217166 h 950116"/>
                <a:gd name="connsiteX2" fmla="*/ 610294 w 621373"/>
                <a:gd name="connsiteY2" fmla="*/ 246127 h 950116"/>
                <a:gd name="connsiteX3" fmla="*/ 621326 w 621373"/>
                <a:gd name="connsiteY3" fmla="*/ 321980 h 950116"/>
                <a:gd name="connsiteX4" fmla="*/ 608914 w 621373"/>
                <a:gd name="connsiteY4" fmla="*/ 428173 h 950116"/>
                <a:gd name="connsiteX5" fmla="*/ 586388 w 621373"/>
                <a:gd name="connsiteY5" fmla="*/ 448400 h 950116"/>
                <a:gd name="connsiteX6" fmla="*/ 574896 w 621373"/>
                <a:gd name="connsiteY6" fmla="*/ 463111 h 950116"/>
                <a:gd name="connsiteX7" fmla="*/ 574896 w 621373"/>
                <a:gd name="connsiteY7" fmla="*/ 490234 h 950116"/>
                <a:gd name="connsiteX8" fmla="*/ 560645 w 621373"/>
                <a:gd name="connsiteY8" fmla="*/ 593209 h 950116"/>
                <a:gd name="connsiteX9" fmla="*/ 545015 w 621373"/>
                <a:gd name="connsiteY9" fmla="*/ 618953 h 950116"/>
                <a:gd name="connsiteX10" fmla="*/ 541796 w 621373"/>
                <a:gd name="connsiteY10" fmla="*/ 629986 h 950116"/>
                <a:gd name="connsiteX11" fmla="*/ 547773 w 621373"/>
                <a:gd name="connsiteY11" fmla="*/ 734340 h 950116"/>
                <a:gd name="connsiteX12" fmla="*/ 553749 w 621373"/>
                <a:gd name="connsiteY12" fmla="*/ 750430 h 950116"/>
                <a:gd name="connsiteX13" fmla="*/ 555128 w 621373"/>
                <a:gd name="connsiteY13" fmla="*/ 808354 h 950116"/>
                <a:gd name="connsiteX14" fmla="*/ 465603 w 621373"/>
                <a:gd name="connsiteY14" fmla="*/ 935693 h 950116"/>
                <a:gd name="connsiteX15" fmla="*/ 402514 w 621373"/>
                <a:gd name="connsiteY15" fmla="*/ 946727 h 950116"/>
                <a:gd name="connsiteX16" fmla="*/ 252638 w 621373"/>
                <a:gd name="connsiteY16" fmla="*/ 858002 h 950116"/>
                <a:gd name="connsiteX17" fmla="*/ 164374 w 621373"/>
                <a:gd name="connsiteY17" fmla="*/ 774795 h 950116"/>
                <a:gd name="connsiteX18" fmla="*/ 157019 w 621373"/>
                <a:gd name="connsiteY18" fmla="*/ 755947 h 950116"/>
                <a:gd name="connsiteX19" fmla="*/ 136332 w 621373"/>
                <a:gd name="connsiteY19" fmla="*/ 659867 h 950116"/>
                <a:gd name="connsiteX20" fmla="*/ 94958 w 621373"/>
                <a:gd name="connsiteY20" fmla="*/ 550916 h 950116"/>
                <a:gd name="connsiteX21" fmla="*/ 78408 w 621373"/>
                <a:gd name="connsiteY21" fmla="*/ 537124 h 950116"/>
                <a:gd name="connsiteX22" fmla="*/ 53124 w 621373"/>
                <a:gd name="connsiteY22" fmla="*/ 521494 h 950116"/>
                <a:gd name="connsiteX23" fmla="*/ 8992 w 621373"/>
                <a:gd name="connsiteY23" fmla="*/ 431391 h 950116"/>
                <a:gd name="connsiteX24" fmla="*/ 6693 w 621373"/>
                <a:gd name="connsiteY24" fmla="*/ 414841 h 950116"/>
                <a:gd name="connsiteX25" fmla="*/ 1636 w 621373"/>
                <a:gd name="connsiteY25" fmla="*/ 378064 h 950116"/>
                <a:gd name="connsiteX26" fmla="*/ 30138 w 621373"/>
                <a:gd name="connsiteY26" fmla="*/ 323819 h 950116"/>
                <a:gd name="connsiteX27" fmla="*/ 56802 w 621373"/>
                <a:gd name="connsiteY27" fmla="*/ 363813 h 950116"/>
                <a:gd name="connsiteX28" fmla="*/ 54043 w 621373"/>
                <a:gd name="connsiteY28" fmla="*/ 150967 h 950116"/>
                <a:gd name="connsiteX29" fmla="*/ 139550 w 621373"/>
                <a:gd name="connsiteY29" fmla="*/ 82470 h 950116"/>
                <a:gd name="connsiteX30" fmla="*/ 266430 w 621373"/>
                <a:gd name="connsiteY30" fmla="*/ 52130 h 950116"/>
                <a:gd name="connsiteX31" fmla="*/ 360670 w 621373"/>
                <a:gd name="connsiteY31" fmla="*/ 4320 h 950116"/>
                <a:gd name="connsiteX32" fmla="*/ 440201 w 621373"/>
                <a:gd name="connsiteY32" fmla="*/ 21329 h 950116"/>
                <a:gd name="connsiteX33" fmla="*/ 490309 w 621373"/>
                <a:gd name="connsiteY33" fmla="*/ 89826 h 950116"/>
                <a:gd name="connsiteX34" fmla="*/ 549612 w 621373"/>
                <a:gd name="connsiteY34" fmla="*/ 258540 h 950116"/>
                <a:gd name="connsiteX35" fmla="*/ 564782 w 621373"/>
                <a:gd name="connsiteY35" fmla="*/ 229578 h 950116"/>
                <a:gd name="connsiteX0" fmla="*/ 564782 w 621373"/>
                <a:gd name="connsiteY0" fmla="*/ 229578 h 950116"/>
                <a:gd name="connsiteX1" fmla="*/ 590526 w 621373"/>
                <a:gd name="connsiteY1" fmla="*/ 217166 h 950116"/>
                <a:gd name="connsiteX2" fmla="*/ 610294 w 621373"/>
                <a:gd name="connsiteY2" fmla="*/ 246127 h 950116"/>
                <a:gd name="connsiteX3" fmla="*/ 621326 w 621373"/>
                <a:gd name="connsiteY3" fmla="*/ 321980 h 950116"/>
                <a:gd name="connsiteX4" fmla="*/ 608914 w 621373"/>
                <a:gd name="connsiteY4" fmla="*/ 428173 h 950116"/>
                <a:gd name="connsiteX5" fmla="*/ 586388 w 621373"/>
                <a:gd name="connsiteY5" fmla="*/ 448400 h 950116"/>
                <a:gd name="connsiteX6" fmla="*/ 574896 w 621373"/>
                <a:gd name="connsiteY6" fmla="*/ 463111 h 950116"/>
                <a:gd name="connsiteX7" fmla="*/ 574896 w 621373"/>
                <a:gd name="connsiteY7" fmla="*/ 490234 h 950116"/>
                <a:gd name="connsiteX8" fmla="*/ 560645 w 621373"/>
                <a:gd name="connsiteY8" fmla="*/ 593209 h 950116"/>
                <a:gd name="connsiteX9" fmla="*/ 545015 w 621373"/>
                <a:gd name="connsiteY9" fmla="*/ 618953 h 950116"/>
                <a:gd name="connsiteX10" fmla="*/ 541796 w 621373"/>
                <a:gd name="connsiteY10" fmla="*/ 629986 h 950116"/>
                <a:gd name="connsiteX11" fmla="*/ 547773 w 621373"/>
                <a:gd name="connsiteY11" fmla="*/ 734340 h 950116"/>
                <a:gd name="connsiteX12" fmla="*/ 553749 w 621373"/>
                <a:gd name="connsiteY12" fmla="*/ 750430 h 950116"/>
                <a:gd name="connsiteX13" fmla="*/ 555128 w 621373"/>
                <a:gd name="connsiteY13" fmla="*/ 808354 h 950116"/>
                <a:gd name="connsiteX14" fmla="*/ 465603 w 621373"/>
                <a:gd name="connsiteY14" fmla="*/ 935693 h 950116"/>
                <a:gd name="connsiteX15" fmla="*/ 402514 w 621373"/>
                <a:gd name="connsiteY15" fmla="*/ 946727 h 950116"/>
                <a:gd name="connsiteX16" fmla="*/ 252638 w 621373"/>
                <a:gd name="connsiteY16" fmla="*/ 858002 h 950116"/>
                <a:gd name="connsiteX17" fmla="*/ 157019 w 621373"/>
                <a:gd name="connsiteY17" fmla="*/ 755947 h 950116"/>
                <a:gd name="connsiteX18" fmla="*/ 136332 w 621373"/>
                <a:gd name="connsiteY18" fmla="*/ 659867 h 950116"/>
                <a:gd name="connsiteX19" fmla="*/ 94958 w 621373"/>
                <a:gd name="connsiteY19" fmla="*/ 550916 h 950116"/>
                <a:gd name="connsiteX20" fmla="*/ 78408 w 621373"/>
                <a:gd name="connsiteY20" fmla="*/ 537124 h 950116"/>
                <a:gd name="connsiteX21" fmla="*/ 53124 w 621373"/>
                <a:gd name="connsiteY21" fmla="*/ 521494 h 950116"/>
                <a:gd name="connsiteX22" fmla="*/ 8992 w 621373"/>
                <a:gd name="connsiteY22" fmla="*/ 431391 h 950116"/>
                <a:gd name="connsiteX23" fmla="*/ 6693 w 621373"/>
                <a:gd name="connsiteY23" fmla="*/ 414841 h 950116"/>
                <a:gd name="connsiteX24" fmla="*/ 1636 w 621373"/>
                <a:gd name="connsiteY24" fmla="*/ 378064 h 950116"/>
                <a:gd name="connsiteX25" fmla="*/ 30138 w 621373"/>
                <a:gd name="connsiteY25" fmla="*/ 323819 h 950116"/>
                <a:gd name="connsiteX26" fmla="*/ 56802 w 621373"/>
                <a:gd name="connsiteY26" fmla="*/ 363813 h 950116"/>
                <a:gd name="connsiteX27" fmla="*/ 54043 w 621373"/>
                <a:gd name="connsiteY27" fmla="*/ 150967 h 950116"/>
                <a:gd name="connsiteX28" fmla="*/ 139550 w 621373"/>
                <a:gd name="connsiteY28" fmla="*/ 82470 h 950116"/>
                <a:gd name="connsiteX29" fmla="*/ 266430 w 621373"/>
                <a:gd name="connsiteY29" fmla="*/ 52130 h 950116"/>
                <a:gd name="connsiteX30" fmla="*/ 360670 w 621373"/>
                <a:gd name="connsiteY30" fmla="*/ 4320 h 950116"/>
                <a:gd name="connsiteX31" fmla="*/ 440201 w 621373"/>
                <a:gd name="connsiteY31" fmla="*/ 21329 h 950116"/>
                <a:gd name="connsiteX32" fmla="*/ 490309 w 621373"/>
                <a:gd name="connsiteY32" fmla="*/ 89826 h 950116"/>
                <a:gd name="connsiteX33" fmla="*/ 549612 w 621373"/>
                <a:gd name="connsiteY33" fmla="*/ 258540 h 950116"/>
                <a:gd name="connsiteX34" fmla="*/ 564782 w 621373"/>
                <a:gd name="connsiteY34" fmla="*/ 229578 h 950116"/>
                <a:gd name="connsiteX0" fmla="*/ 564782 w 621373"/>
                <a:gd name="connsiteY0" fmla="*/ 229578 h 950116"/>
                <a:gd name="connsiteX1" fmla="*/ 590526 w 621373"/>
                <a:gd name="connsiteY1" fmla="*/ 217166 h 950116"/>
                <a:gd name="connsiteX2" fmla="*/ 610294 w 621373"/>
                <a:gd name="connsiteY2" fmla="*/ 246127 h 950116"/>
                <a:gd name="connsiteX3" fmla="*/ 621326 w 621373"/>
                <a:gd name="connsiteY3" fmla="*/ 321980 h 950116"/>
                <a:gd name="connsiteX4" fmla="*/ 608914 w 621373"/>
                <a:gd name="connsiteY4" fmla="*/ 428173 h 950116"/>
                <a:gd name="connsiteX5" fmla="*/ 586388 w 621373"/>
                <a:gd name="connsiteY5" fmla="*/ 448400 h 950116"/>
                <a:gd name="connsiteX6" fmla="*/ 574896 w 621373"/>
                <a:gd name="connsiteY6" fmla="*/ 463111 h 950116"/>
                <a:gd name="connsiteX7" fmla="*/ 574896 w 621373"/>
                <a:gd name="connsiteY7" fmla="*/ 490234 h 950116"/>
                <a:gd name="connsiteX8" fmla="*/ 560645 w 621373"/>
                <a:gd name="connsiteY8" fmla="*/ 593209 h 950116"/>
                <a:gd name="connsiteX9" fmla="*/ 545015 w 621373"/>
                <a:gd name="connsiteY9" fmla="*/ 618953 h 950116"/>
                <a:gd name="connsiteX10" fmla="*/ 541796 w 621373"/>
                <a:gd name="connsiteY10" fmla="*/ 629986 h 950116"/>
                <a:gd name="connsiteX11" fmla="*/ 553749 w 621373"/>
                <a:gd name="connsiteY11" fmla="*/ 750430 h 950116"/>
                <a:gd name="connsiteX12" fmla="*/ 555128 w 621373"/>
                <a:gd name="connsiteY12" fmla="*/ 808354 h 950116"/>
                <a:gd name="connsiteX13" fmla="*/ 465603 w 621373"/>
                <a:gd name="connsiteY13" fmla="*/ 935693 h 950116"/>
                <a:gd name="connsiteX14" fmla="*/ 402514 w 621373"/>
                <a:gd name="connsiteY14" fmla="*/ 946727 h 950116"/>
                <a:gd name="connsiteX15" fmla="*/ 252638 w 621373"/>
                <a:gd name="connsiteY15" fmla="*/ 858002 h 950116"/>
                <a:gd name="connsiteX16" fmla="*/ 157019 w 621373"/>
                <a:gd name="connsiteY16" fmla="*/ 755947 h 950116"/>
                <a:gd name="connsiteX17" fmla="*/ 136332 w 621373"/>
                <a:gd name="connsiteY17" fmla="*/ 659867 h 950116"/>
                <a:gd name="connsiteX18" fmla="*/ 94958 w 621373"/>
                <a:gd name="connsiteY18" fmla="*/ 550916 h 950116"/>
                <a:gd name="connsiteX19" fmla="*/ 78408 w 621373"/>
                <a:gd name="connsiteY19" fmla="*/ 537124 h 950116"/>
                <a:gd name="connsiteX20" fmla="*/ 53124 w 621373"/>
                <a:gd name="connsiteY20" fmla="*/ 521494 h 950116"/>
                <a:gd name="connsiteX21" fmla="*/ 8992 w 621373"/>
                <a:gd name="connsiteY21" fmla="*/ 431391 h 950116"/>
                <a:gd name="connsiteX22" fmla="*/ 6693 w 621373"/>
                <a:gd name="connsiteY22" fmla="*/ 414841 h 950116"/>
                <a:gd name="connsiteX23" fmla="*/ 1636 w 621373"/>
                <a:gd name="connsiteY23" fmla="*/ 378064 h 950116"/>
                <a:gd name="connsiteX24" fmla="*/ 30138 w 621373"/>
                <a:gd name="connsiteY24" fmla="*/ 323819 h 950116"/>
                <a:gd name="connsiteX25" fmla="*/ 56802 w 621373"/>
                <a:gd name="connsiteY25" fmla="*/ 363813 h 950116"/>
                <a:gd name="connsiteX26" fmla="*/ 54043 w 621373"/>
                <a:gd name="connsiteY26" fmla="*/ 150967 h 950116"/>
                <a:gd name="connsiteX27" fmla="*/ 139550 w 621373"/>
                <a:gd name="connsiteY27" fmla="*/ 82470 h 950116"/>
                <a:gd name="connsiteX28" fmla="*/ 266430 w 621373"/>
                <a:gd name="connsiteY28" fmla="*/ 52130 h 950116"/>
                <a:gd name="connsiteX29" fmla="*/ 360670 w 621373"/>
                <a:gd name="connsiteY29" fmla="*/ 4320 h 950116"/>
                <a:gd name="connsiteX30" fmla="*/ 440201 w 621373"/>
                <a:gd name="connsiteY30" fmla="*/ 21329 h 950116"/>
                <a:gd name="connsiteX31" fmla="*/ 490309 w 621373"/>
                <a:gd name="connsiteY31" fmla="*/ 89826 h 950116"/>
                <a:gd name="connsiteX32" fmla="*/ 549612 w 621373"/>
                <a:gd name="connsiteY32" fmla="*/ 258540 h 950116"/>
                <a:gd name="connsiteX33" fmla="*/ 564782 w 621373"/>
                <a:gd name="connsiteY33" fmla="*/ 229578 h 950116"/>
                <a:gd name="connsiteX0" fmla="*/ 564782 w 621373"/>
                <a:gd name="connsiteY0" fmla="*/ 229578 h 950116"/>
                <a:gd name="connsiteX1" fmla="*/ 590526 w 621373"/>
                <a:gd name="connsiteY1" fmla="*/ 217166 h 950116"/>
                <a:gd name="connsiteX2" fmla="*/ 610294 w 621373"/>
                <a:gd name="connsiteY2" fmla="*/ 246127 h 950116"/>
                <a:gd name="connsiteX3" fmla="*/ 621326 w 621373"/>
                <a:gd name="connsiteY3" fmla="*/ 321980 h 950116"/>
                <a:gd name="connsiteX4" fmla="*/ 608914 w 621373"/>
                <a:gd name="connsiteY4" fmla="*/ 428173 h 950116"/>
                <a:gd name="connsiteX5" fmla="*/ 586388 w 621373"/>
                <a:gd name="connsiteY5" fmla="*/ 448400 h 950116"/>
                <a:gd name="connsiteX6" fmla="*/ 574896 w 621373"/>
                <a:gd name="connsiteY6" fmla="*/ 463111 h 950116"/>
                <a:gd name="connsiteX7" fmla="*/ 574896 w 621373"/>
                <a:gd name="connsiteY7" fmla="*/ 490234 h 950116"/>
                <a:gd name="connsiteX8" fmla="*/ 560645 w 621373"/>
                <a:gd name="connsiteY8" fmla="*/ 593209 h 950116"/>
                <a:gd name="connsiteX9" fmla="*/ 545015 w 621373"/>
                <a:gd name="connsiteY9" fmla="*/ 618953 h 950116"/>
                <a:gd name="connsiteX10" fmla="*/ 541796 w 621373"/>
                <a:gd name="connsiteY10" fmla="*/ 629986 h 950116"/>
                <a:gd name="connsiteX11" fmla="*/ 556130 w 621373"/>
                <a:gd name="connsiteY11" fmla="*/ 728999 h 950116"/>
                <a:gd name="connsiteX12" fmla="*/ 555128 w 621373"/>
                <a:gd name="connsiteY12" fmla="*/ 808354 h 950116"/>
                <a:gd name="connsiteX13" fmla="*/ 465603 w 621373"/>
                <a:gd name="connsiteY13" fmla="*/ 935693 h 950116"/>
                <a:gd name="connsiteX14" fmla="*/ 402514 w 621373"/>
                <a:gd name="connsiteY14" fmla="*/ 946727 h 950116"/>
                <a:gd name="connsiteX15" fmla="*/ 252638 w 621373"/>
                <a:gd name="connsiteY15" fmla="*/ 858002 h 950116"/>
                <a:gd name="connsiteX16" fmla="*/ 157019 w 621373"/>
                <a:gd name="connsiteY16" fmla="*/ 755947 h 950116"/>
                <a:gd name="connsiteX17" fmla="*/ 136332 w 621373"/>
                <a:gd name="connsiteY17" fmla="*/ 659867 h 950116"/>
                <a:gd name="connsiteX18" fmla="*/ 94958 w 621373"/>
                <a:gd name="connsiteY18" fmla="*/ 550916 h 950116"/>
                <a:gd name="connsiteX19" fmla="*/ 78408 w 621373"/>
                <a:gd name="connsiteY19" fmla="*/ 537124 h 950116"/>
                <a:gd name="connsiteX20" fmla="*/ 53124 w 621373"/>
                <a:gd name="connsiteY20" fmla="*/ 521494 h 950116"/>
                <a:gd name="connsiteX21" fmla="*/ 8992 w 621373"/>
                <a:gd name="connsiteY21" fmla="*/ 431391 h 950116"/>
                <a:gd name="connsiteX22" fmla="*/ 6693 w 621373"/>
                <a:gd name="connsiteY22" fmla="*/ 414841 h 950116"/>
                <a:gd name="connsiteX23" fmla="*/ 1636 w 621373"/>
                <a:gd name="connsiteY23" fmla="*/ 378064 h 950116"/>
                <a:gd name="connsiteX24" fmla="*/ 30138 w 621373"/>
                <a:gd name="connsiteY24" fmla="*/ 323819 h 950116"/>
                <a:gd name="connsiteX25" fmla="*/ 56802 w 621373"/>
                <a:gd name="connsiteY25" fmla="*/ 363813 h 950116"/>
                <a:gd name="connsiteX26" fmla="*/ 54043 w 621373"/>
                <a:gd name="connsiteY26" fmla="*/ 150967 h 950116"/>
                <a:gd name="connsiteX27" fmla="*/ 139550 w 621373"/>
                <a:gd name="connsiteY27" fmla="*/ 82470 h 950116"/>
                <a:gd name="connsiteX28" fmla="*/ 266430 w 621373"/>
                <a:gd name="connsiteY28" fmla="*/ 52130 h 950116"/>
                <a:gd name="connsiteX29" fmla="*/ 360670 w 621373"/>
                <a:gd name="connsiteY29" fmla="*/ 4320 h 950116"/>
                <a:gd name="connsiteX30" fmla="*/ 440201 w 621373"/>
                <a:gd name="connsiteY30" fmla="*/ 21329 h 950116"/>
                <a:gd name="connsiteX31" fmla="*/ 490309 w 621373"/>
                <a:gd name="connsiteY31" fmla="*/ 89826 h 950116"/>
                <a:gd name="connsiteX32" fmla="*/ 549612 w 621373"/>
                <a:gd name="connsiteY32" fmla="*/ 258540 h 950116"/>
                <a:gd name="connsiteX33" fmla="*/ 564782 w 621373"/>
                <a:gd name="connsiteY33" fmla="*/ 229578 h 950116"/>
                <a:gd name="connsiteX0" fmla="*/ 564782 w 621373"/>
                <a:gd name="connsiteY0" fmla="*/ 229578 h 950116"/>
                <a:gd name="connsiteX1" fmla="*/ 590526 w 621373"/>
                <a:gd name="connsiteY1" fmla="*/ 217166 h 950116"/>
                <a:gd name="connsiteX2" fmla="*/ 610294 w 621373"/>
                <a:gd name="connsiteY2" fmla="*/ 246127 h 950116"/>
                <a:gd name="connsiteX3" fmla="*/ 621326 w 621373"/>
                <a:gd name="connsiteY3" fmla="*/ 321980 h 950116"/>
                <a:gd name="connsiteX4" fmla="*/ 608914 w 621373"/>
                <a:gd name="connsiteY4" fmla="*/ 428173 h 950116"/>
                <a:gd name="connsiteX5" fmla="*/ 586388 w 621373"/>
                <a:gd name="connsiteY5" fmla="*/ 448400 h 950116"/>
                <a:gd name="connsiteX6" fmla="*/ 574896 w 621373"/>
                <a:gd name="connsiteY6" fmla="*/ 463111 h 950116"/>
                <a:gd name="connsiteX7" fmla="*/ 574896 w 621373"/>
                <a:gd name="connsiteY7" fmla="*/ 490234 h 950116"/>
                <a:gd name="connsiteX8" fmla="*/ 560645 w 621373"/>
                <a:gd name="connsiteY8" fmla="*/ 593209 h 950116"/>
                <a:gd name="connsiteX9" fmla="*/ 545015 w 621373"/>
                <a:gd name="connsiteY9" fmla="*/ 618953 h 950116"/>
                <a:gd name="connsiteX10" fmla="*/ 556130 w 621373"/>
                <a:gd name="connsiteY10" fmla="*/ 728999 h 950116"/>
                <a:gd name="connsiteX11" fmla="*/ 555128 w 621373"/>
                <a:gd name="connsiteY11" fmla="*/ 808354 h 950116"/>
                <a:gd name="connsiteX12" fmla="*/ 465603 w 621373"/>
                <a:gd name="connsiteY12" fmla="*/ 935693 h 950116"/>
                <a:gd name="connsiteX13" fmla="*/ 402514 w 621373"/>
                <a:gd name="connsiteY13" fmla="*/ 946727 h 950116"/>
                <a:gd name="connsiteX14" fmla="*/ 252638 w 621373"/>
                <a:gd name="connsiteY14" fmla="*/ 858002 h 950116"/>
                <a:gd name="connsiteX15" fmla="*/ 157019 w 621373"/>
                <a:gd name="connsiteY15" fmla="*/ 755947 h 950116"/>
                <a:gd name="connsiteX16" fmla="*/ 136332 w 621373"/>
                <a:gd name="connsiteY16" fmla="*/ 659867 h 950116"/>
                <a:gd name="connsiteX17" fmla="*/ 94958 w 621373"/>
                <a:gd name="connsiteY17" fmla="*/ 550916 h 950116"/>
                <a:gd name="connsiteX18" fmla="*/ 78408 w 621373"/>
                <a:gd name="connsiteY18" fmla="*/ 537124 h 950116"/>
                <a:gd name="connsiteX19" fmla="*/ 53124 w 621373"/>
                <a:gd name="connsiteY19" fmla="*/ 521494 h 950116"/>
                <a:gd name="connsiteX20" fmla="*/ 8992 w 621373"/>
                <a:gd name="connsiteY20" fmla="*/ 431391 h 950116"/>
                <a:gd name="connsiteX21" fmla="*/ 6693 w 621373"/>
                <a:gd name="connsiteY21" fmla="*/ 414841 h 950116"/>
                <a:gd name="connsiteX22" fmla="*/ 1636 w 621373"/>
                <a:gd name="connsiteY22" fmla="*/ 378064 h 950116"/>
                <a:gd name="connsiteX23" fmla="*/ 30138 w 621373"/>
                <a:gd name="connsiteY23" fmla="*/ 323819 h 950116"/>
                <a:gd name="connsiteX24" fmla="*/ 56802 w 621373"/>
                <a:gd name="connsiteY24" fmla="*/ 363813 h 950116"/>
                <a:gd name="connsiteX25" fmla="*/ 54043 w 621373"/>
                <a:gd name="connsiteY25" fmla="*/ 150967 h 950116"/>
                <a:gd name="connsiteX26" fmla="*/ 139550 w 621373"/>
                <a:gd name="connsiteY26" fmla="*/ 82470 h 950116"/>
                <a:gd name="connsiteX27" fmla="*/ 266430 w 621373"/>
                <a:gd name="connsiteY27" fmla="*/ 52130 h 950116"/>
                <a:gd name="connsiteX28" fmla="*/ 360670 w 621373"/>
                <a:gd name="connsiteY28" fmla="*/ 4320 h 950116"/>
                <a:gd name="connsiteX29" fmla="*/ 440201 w 621373"/>
                <a:gd name="connsiteY29" fmla="*/ 21329 h 950116"/>
                <a:gd name="connsiteX30" fmla="*/ 490309 w 621373"/>
                <a:gd name="connsiteY30" fmla="*/ 89826 h 950116"/>
                <a:gd name="connsiteX31" fmla="*/ 549612 w 621373"/>
                <a:gd name="connsiteY31" fmla="*/ 258540 h 950116"/>
                <a:gd name="connsiteX32" fmla="*/ 564782 w 621373"/>
                <a:gd name="connsiteY32" fmla="*/ 229578 h 950116"/>
                <a:gd name="connsiteX0" fmla="*/ 564782 w 621373"/>
                <a:gd name="connsiteY0" fmla="*/ 229578 h 950116"/>
                <a:gd name="connsiteX1" fmla="*/ 590526 w 621373"/>
                <a:gd name="connsiteY1" fmla="*/ 217166 h 950116"/>
                <a:gd name="connsiteX2" fmla="*/ 610294 w 621373"/>
                <a:gd name="connsiteY2" fmla="*/ 246127 h 950116"/>
                <a:gd name="connsiteX3" fmla="*/ 621326 w 621373"/>
                <a:gd name="connsiteY3" fmla="*/ 321980 h 950116"/>
                <a:gd name="connsiteX4" fmla="*/ 608914 w 621373"/>
                <a:gd name="connsiteY4" fmla="*/ 428173 h 950116"/>
                <a:gd name="connsiteX5" fmla="*/ 586388 w 621373"/>
                <a:gd name="connsiteY5" fmla="*/ 448400 h 950116"/>
                <a:gd name="connsiteX6" fmla="*/ 574896 w 621373"/>
                <a:gd name="connsiteY6" fmla="*/ 463111 h 950116"/>
                <a:gd name="connsiteX7" fmla="*/ 574896 w 621373"/>
                <a:gd name="connsiteY7" fmla="*/ 490234 h 950116"/>
                <a:gd name="connsiteX8" fmla="*/ 560645 w 621373"/>
                <a:gd name="connsiteY8" fmla="*/ 593209 h 950116"/>
                <a:gd name="connsiteX9" fmla="*/ 545015 w 621373"/>
                <a:gd name="connsiteY9" fmla="*/ 618953 h 950116"/>
                <a:gd name="connsiteX10" fmla="*/ 556130 w 621373"/>
                <a:gd name="connsiteY10" fmla="*/ 728999 h 950116"/>
                <a:gd name="connsiteX11" fmla="*/ 555128 w 621373"/>
                <a:gd name="connsiteY11" fmla="*/ 808354 h 950116"/>
                <a:gd name="connsiteX12" fmla="*/ 465603 w 621373"/>
                <a:gd name="connsiteY12" fmla="*/ 935693 h 950116"/>
                <a:gd name="connsiteX13" fmla="*/ 402514 w 621373"/>
                <a:gd name="connsiteY13" fmla="*/ 946727 h 950116"/>
                <a:gd name="connsiteX14" fmla="*/ 252638 w 621373"/>
                <a:gd name="connsiteY14" fmla="*/ 858002 h 950116"/>
                <a:gd name="connsiteX15" fmla="*/ 157019 w 621373"/>
                <a:gd name="connsiteY15" fmla="*/ 755947 h 950116"/>
                <a:gd name="connsiteX16" fmla="*/ 136332 w 621373"/>
                <a:gd name="connsiteY16" fmla="*/ 659867 h 950116"/>
                <a:gd name="connsiteX17" fmla="*/ 94958 w 621373"/>
                <a:gd name="connsiteY17" fmla="*/ 550916 h 950116"/>
                <a:gd name="connsiteX18" fmla="*/ 78408 w 621373"/>
                <a:gd name="connsiteY18" fmla="*/ 537124 h 950116"/>
                <a:gd name="connsiteX19" fmla="*/ 53124 w 621373"/>
                <a:gd name="connsiteY19" fmla="*/ 521494 h 950116"/>
                <a:gd name="connsiteX20" fmla="*/ 8992 w 621373"/>
                <a:gd name="connsiteY20" fmla="*/ 431391 h 950116"/>
                <a:gd name="connsiteX21" fmla="*/ 6693 w 621373"/>
                <a:gd name="connsiteY21" fmla="*/ 414841 h 950116"/>
                <a:gd name="connsiteX22" fmla="*/ 1636 w 621373"/>
                <a:gd name="connsiteY22" fmla="*/ 378064 h 950116"/>
                <a:gd name="connsiteX23" fmla="*/ 30138 w 621373"/>
                <a:gd name="connsiteY23" fmla="*/ 323819 h 950116"/>
                <a:gd name="connsiteX24" fmla="*/ 56802 w 621373"/>
                <a:gd name="connsiteY24" fmla="*/ 363813 h 950116"/>
                <a:gd name="connsiteX25" fmla="*/ 54043 w 621373"/>
                <a:gd name="connsiteY25" fmla="*/ 150967 h 950116"/>
                <a:gd name="connsiteX26" fmla="*/ 139550 w 621373"/>
                <a:gd name="connsiteY26" fmla="*/ 82470 h 950116"/>
                <a:gd name="connsiteX27" fmla="*/ 266430 w 621373"/>
                <a:gd name="connsiteY27" fmla="*/ 52130 h 950116"/>
                <a:gd name="connsiteX28" fmla="*/ 360670 w 621373"/>
                <a:gd name="connsiteY28" fmla="*/ 4320 h 950116"/>
                <a:gd name="connsiteX29" fmla="*/ 440201 w 621373"/>
                <a:gd name="connsiteY29" fmla="*/ 21329 h 950116"/>
                <a:gd name="connsiteX30" fmla="*/ 490309 w 621373"/>
                <a:gd name="connsiteY30" fmla="*/ 89826 h 950116"/>
                <a:gd name="connsiteX31" fmla="*/ 549612 w 621373"/>
                <a:gd name="connsiteY31" fmla="*/ 258540 h 950116"/>
                <a:gd name="connsiteX32" fmla="*/ 564782 w 621373"/>
                <a:gd name="connsiteY32" fmla="*/ 229578 h 950116"/>
                <a:gd name="connsiteX0" fmla="*/ 564782 w 621373"/>
                <a:gd name="connsiteY0" fmla="*/ 229578 h 950116"/>
                <a:gd name="connsiteX1" fmla="*/ 590526 w 621373"/>
                <a:gd name="connsiteY1" fmla="*/ 217166 h 950116"/>
                <a:gd name="connsiteX2" fmla="*/ 610294 w 621373"/>
                <a:gd name="connsiteY2" fmla="*/ 246127 h 950116"/>
                <a:gd name="connsiteX3" fmla="*/ 621326 w 621373"/>
                <a:gd name="connsiteY3" fmla="*/ 321980 h 950116"/>
                <a:gd name="connsiteX4" fmla="*/ 608914 w 621373"/>
                <a:gd name="connsiteY4" fmla="*/ 428173 h 950116"/>
                <a:gd name="connsiteX5" fmla="*/ 586388 w 621373"/>
                <a:gd name="connsiteY5" fmla="*/ 448400 h 950116"/>
                <a:gd name="connsiteX6" fmla="*/ 574896 w 621373"/>
                <a:gd name="connsiteY6" fmla="*/ 463111 h 950116"/>
                <a:gd name="connsiteX7" fmla="*/ 574896 w 621373"/>
                <a:gd name="connsiteY7" fmla="*/ 490234 h 950116"/>
                <a:gd name="connsiteX8" fmla="*/ 560645 w 621373"/>
                <a:gd name="connsiteY8" fmla="*/ 593209 h 950116"/>
                <a:gd name="connsiteX9" fmla="*/ 545015 w 621373"/>
                <a:gd name="connsiteY9" fmla="*/ 618953 h 950116"/>
                <a:gd name="connsiteX10" fmla="*/ 556130 w 621373"/>
                <a:gd name="connsiteY10" fmla="*/ 728999 h 950116"/>
                <a:gd name="connsiteX11" fmla="*/ 555128 w 621373"/>
                <a:gd name="connsiteY11" fmla="*/ 808354 h 950116"/>
                <a:gd name="connsiteX12" fmla="*/ 465603 w 621373"/>
                <a:gd name="connsiteY12" fmla="*/ 935693 h 950116"/>
                <a:gd name="connsiteX13" fmla="*/ 402514 w 621373"/>
                <a:gd name="connsiteY13" fmla="*/ 946727 h 950116"/>
                <a:gd name="connsiteX14" fmla="*/ 252638 w 621373"/>
                <a:gd name="connsiteY14" fmla="*/ 858002 h 950116"/>
                <a:gd name="connsiteX15" fmla="*/ 157019 w 621373"/>
                <a:gd name="connsiteY15" fmla="*/ 755947 h 950116"/>
                <a:gd name="connsiteX16" fmla="*/ 136332 w 621373"/>
                <a:gd name="connsiteY16" fmla="*/ 659867 h 950116"/>
                <a:gd name="connsiteX17" fmla="*/ 94958 w 621373"/>
                <a:gd name="connsiteY17" fmla="*/ 550916 h 950116"/>
                <a:gd name="connsiteX18" fmla="*/ 78408 w 621373"/>
                <a:gd name="connsiteY18" fmla="*/ 537124 h 950116"/>
                <a:gd name="connsiteX19" fmla="*/ 53124 w 621373"/>
                <a:gd name="connsiteY19" fmla="*/ 521494 h 950116"/>
                <a:gd name="connsiteX20" fmla="*/ 8992 w 621373"/>
                <a:gd name="connsiteY20" fmla="*/ 431391 h 950116"/>
                <a:gd name="connsiteX21" fmla="*/ 1636 w 621373"/>
                <a:gd name="connsiteY21" fmla="*/ 378064 h 950116"/>
                <a:gd name="connsiteX22" fmla="*/ 30138 w 621373"/>
                <a:gd name="connsiteY22" fmla="*/ 323819 h 950116"/>
                <a:gd name="connsiteX23" fmla="*/ 56802 w 621373"/>
                <a:gd name="connsiteY23" fmla="*/ 363813 h 950116"/>
                <a:gd name="connsiteX24" fmla="*/ 54043 w 621373"/>
                <a:gd name="connsiteY24" fmla="*/ 150967 h 950116"/>
                <a:gd name="connsiteX25" fmla="*/ 139550 w 621373"/>
                <a:gd name="connsiteY25" fmla="*/ 82470 h 950116"/>
                <a:gd name="connsiteX26" fmla="*/ 266430 w 621373"/>
                <a:gd name="connsiteY26" fmla="*/ 52130 h 950116"/>
                <a:gd name="connsiteX27" fmla="*/ 360670 w 621373"/>
                <a:gd name="connsiteY27" fmla="*/ 4320 h 950116"/>
                <a:gd name="connsiteX28" fmla="*/ 440201 w 621373"/>
                <a:gd name="connsiteY28" fmla="*/ 21329 h 950116"/>
                <a:gd name="connsiteX29" fmla="*/ 490309 w 621373"/>
                <a:gd name="connsiteY29" fmla="*/ 89826 h 950116"/>
                <a:gd name="connsiteX30" fmla="*/ 549612 w 621373"/>
                <a:gd name="connsiteY30" fmla="*/ 258540 h 950116"/>
                <a:gd name="connsiteX31" fmla="*/ 564782 w 621373"/>
                <a:gd name="connsiteY31" fmla="*/ 229578 h 950116"/>
                <a:gd name="connsiteX0" fmla="*/ 564782 w 621373"/>
                <a:gd name="connsiteY0" fmla="*/ 229578 h 950116"/>
                <a:gd name="connsiteX1" fmla="*/ 590526 w 621373"/>
                <a:gd name="connsiteY1" fmla="*/ 217166 h 950116"/>
                <a:gd name="connsiteX2" fmla="*/ 610294 w 621373"/>
                <a:gd name="connsiteY2" fmla="*/ 246127 h 950116"/>
                <a:gd name="connsiteX3" fmla="*/ 621326 w 621373"/>
                <a:gd name="connsiteY3" fmla="*/ 321980 h 950116"/>
                <a:gd name="connsiteX4" fmla="*/ 608914 w 621373"/>
                <a:gd name="connsiteY4" fmla="*/ 428173 h 950116"/>
                <a:gd name="connsiteX5" fmla="*/ 586388 w 621373"/>
                <a:gd name="connsiteY5" fmla="*/ 448400 h 950116"/>
                <a:gd name="connsiteX6" fmla="*/ 574896 w 621373"/>
                <a:gd name="connsiteY6" fmla="*/ 490234 h 950116"/>
                <a:gd name="connsiteX7" fmla="*/ 560645 w 621373"/>
                <a:gd name="connsiteY7" fmla="*/ 593209 h 950116"/>
                <a:gd name="connsiteX8" fmla="*/ 545015 w 621373"/>
                <a:gd name="connsiteY8" fmla="*/ 618953 h 950116"/>
                <a:gd name="connsiteX9" fmla="*/ 556130 w 621373"/>
                <a:gd name="connsiteY9" fmla="*/ 728999 h 950116"/>
                <a:gd name="connsiteX10" fmla="*/ 555128 w 621373"/>
                <a:gd name="connsiteY10" fmla="*/ 808354 h 950116"/>
                <a:gd name="connsiteX11" fmla="*/ 465603 w 621373"/>
                <a:gd name="connsiteY11" fmla="*/ 935693 h 950116"/>
                <a:gd name="connsiteX12" fmla="*/ 402514 w 621373"/>
                <a:gd name="connsiteY12" fmla="*/ 946727 h 950116"/>
                <a:gd name="connsiteX13" fmla="*/ 252638 w 621373"/>
                <a:gd name="connsiteY13" fmla="*/ 858002 h 950116"/>
                <a:gd name="connsiteX14" fmla="*/ 157019 w 621373"/>
                <a:gd name="connsiteY14" fmla="*/ 755947 h 950116"/>
                <a:gd name="connsiteX15" fmla="*/ 136332 w 621373"/>
                <a:gd name="connsiteY15" fmla="*/ 659867 h 950116"/>
                <a:gd name="connsiteX16" fmla="*/ 94958 w 621373"/>
                <a:gd name="connsiteY16" fmla="*/ 550916 h 950116"/>
                <a:gd name="connsiteX17" fmla="*/ 78408 w 621373"/>
                <a:gd name="connsiteY17" fmla="*/ 537124 h 950116"/>
                <a:gd name="connsiteX18" fmla="*/ 53124 w 621373"/>
                <a:gd name="connsiteY18" fmla="*/ 521494 h 950116"/>
                <a:gd name="connsiteX19" fmla="*/ 8992 w 621373"/>
                <a:gd name="connsiteY19" fmla="*/ 431391 h 950116"/>
                <a:gd name="connsiteX20" fmla="*/ 1636 w 621373"/>
                <a:gd name="connsiteY20" fmla="*/ 378064 h 950116"/>
                <a:gd name="connsiteX21" fmla="*/ 30138 w 621373"/>
                <a:gd name="connsiteY21" fmla="*/ 323819 h 950116"/>
                <a:gd name="connsiteX22" fmla="*/ 56802 w 621373"/>
                <a:gd name="connsiteY22" fmla="*/ 363813 h 950116"/>
                <a:gd name="connsiteX23" fmla="*/ 54043 w 621373"/>
                <a:gd name="connsiteY23" fmla="*/ 150967 h 950116"/>
                <a:gd name="connsiteX24" fmla="*/ 139550 w 621373"/>
                <a:gd name="connsiteY24" fmla="*/ 82470 h 950116"/>
                <a:gd name="connsiteX25" fmla="*/ 266430 w 621373"/>
                <a:gd name="connsiteY25" fmla="*/ 52130 h 950116"/>
                <a:gd name="connsiteX26" fmla="*/ 360670 w 621373"/>
                <a:gd name="connsiteY26" fmla="*/ 4320 h 950116"/>
                <a:gd name="connsiteX27" fmla="*/ 440201 w 621373"/>
                <a:gd name="connsiteY27" fmla="*/ 21329 h 950116"/>
                <a:gd name="connsiteX28" fmla="*/ 490309 w 621373"/>
                <a:gd name="connsiteY28" fmla="*/ 89826 h 950116"/>
                <a:gd name="connsiteX29" fmla="*/ 549612 w 621373"/>
                <a:gd name="connsiteY29" fmla="*/ 258540 h 950116"/>
                <a:gd name="connsiteX30" fmla="*/ 564782 w 621373"/>
                <a:gd name="connsiteY30" fmla="*/ 229578 h 950116"/>
                <a:gd name="connsiteX0" fmla="*/ 564782 w 621373"/>
                <a:gd name="connsiteY0" fmla="*/ 229578 h 950116"/>
                <a:gd name="connsiteX1" fmla="*/ 590526 w 621373"/>
                <a:gd name="connsiteY1" fmla="*/ 217166 h 950116"/>
                <a:gd name="connsiteX2" fmla="*/ 610294 w 621373"/>
                <a:gd name="connsiteY2" fmla="*/ 246127 h 950116"/>
                <a:gd name="connsiteX3" fmla="*/ 621326 w 621373"/>
                <a:gd name="connsiteY3" fmla="*/ 321980 h 950116"/>
                <a:gd name="connsiteX4" fmla="*/ 608914 w 621373"/>
                <a:gd name="connsiteY4" fmla="*/ 428173 h 950116"/>
                <a:gd name="connsiteX5" fmla="*/ 586388 w 621373"/>
                <a:gd name="connsiteY5" fmla="*/ 448400 h 950116"/>
                <a:gd name="connsiteX6" fmla="*/ 574896 w 621373"/>
                <a:gd name="connsiteY6" fmla="*/ 490234 h 950116"/>
                <a:gd name="connsiteX7" fmla="*/ 560645 w 621373"/>
                <a:gd name="connsiteY7" fmla="*/ 593209 h 950116"/>
                <a:gd name="connsiteX8" fmla="*/ 545015 w 621373"/>
                <a:gd name="connsiteY8" fmla="*/ 618953 h 950116"/>
                <a:gd name="connsiteX9" fmla="*/ 556130 w 621373"/>
                <a:gd name="connsiteY9" fmla="*/ 728999 h 950116"/>
                <a:gd name="connsiteX10" fmla="*/ 555128 w 621373"/>
                <a:gd name="connsiteY10" fmla="*/ 808354 h 950116"/>
                <a:gd name="connsiteX11" fmla="*/ 465603 w 621373"/>
                <a:gd name="connsiteY11" fmla="*/ 935693 h 950116"/>
                <a:gd name="connsiteX12" fmla="*/ 402514 w 621373"/>
                <a:gd name="connsiteY12" fmla="*/ 946727 h 950116"/>
                <a:gd name="connsiteX13" fmla="*/ 252638 w 621373"/>
                <a:gd name="connsiteY13" fmla="*/ 858002 h 950116"/>
                <a:gd name="connsiteX14" fmla="*/ 157019 w 621373"/>
                <a:gd name="connsiteY14" fmla="*/ 755947 h 950116"/>
                <a:gd name="connsiteX15" fmla="*/ 136332 w 621373"/>
                <a:gd name="connsiteY15" fmla="*/ 659867 h 950116"/>
                <a:gd name="connsiteX16" fmla="*/ 94958 w 621373"/>
                <a:gd name="connsiteY16" fmla="*/ 550916 h 950116"/>
                <a:gd name="connsiteX17" fmla="*/ 78408 w 621373"/>
                <a:gd name="connsiteY17" fmla="*/ 537124 h 950116"/>
                <a:gd name="connsiteX18" fmla="*/ 53124 w 621373"/>
                <a:gd name="connsiteY18" fmla="*/ 521494 h 950116"/>
                <a:gd name="connsiteX19" fmla="*/ 8992 w 621373"/>
                <a:gd name="connsiteY19" fmla="*/ 431391 h 950116"/>
                <a:gd name="connsiteX20" fmla="*/ 1636 w 621373"/>
                <a:gd name="connsiteY20" fmla="*/ 378064 h 950116"/>
                <a:gd name="connsiteX21" fmla="*/ 30138 w 621373"/>
                <a:gd name="connsiteY21" fmla="*/ 323819 h 950116"/>
                <a:gd name="connsiteX22" fmla="*/ 56802 w 621373"/>
                <a:gd name="connsiteY22" fmla="*/ 363813 h 950116"/>
                <a:gd name="connsiteX23" fmla="*/ 54043 w 621373"/>
                <a:gd name="connsiteY23" fmla="*/ 150967 h 950116"/>
                <a:gd name="connsiteX24" fmla="*/ 139550 w 621373"/>
                <a:gd name="connsiteY24" fmla="*/ 82470 h 950116"/>
                <a:gd name="connsiteX25" fmla="*/ 266430 w 621373"/>
                <a:gd name="connsiteY25" fmla="*/ 52130 h 950116"/>
                <a:gd name="connsiteX26" fmla="*/ 360670 w 621373"/>
                <a:gd name="connsiteY26" fmla="*/ 4320 h 950116"/>
                <a:gd name="connsiteX27" fmla="*/ 440201 w 621373"/>
                <a:gd name="connsiteY27" fmla="*/ 21329 h 950116"/>
                <a:gd name="connsiteX28" fmla="*/ 490309 w 621373"/>
                <a:gd name="connsiteY28" fmla="*/ 89826 h 950116"/>
                <a:gd name="connsiteX29" fmla="*/ 549612 w 621373"/>
                <a:gd name="connsiteY29" fmla="*/ 258540 h 950116"/>
                <a:gd name="connsiteX30" fmla="*/ 564782 w 621373"/>
                <a:gd name="connsiteY30" fmla="*/ 229578 h 95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1373" h="950116">
                  <a:moveTo>
                    <a:pt x="564782" y="229578"/>
                  </a:moveTo>
                  <a:cubicBezTo>
                    <a:pt x="572137" y="222682"/>
                    <a:pt x="578573" y="212109"/>
                    <a:pt x="590526" y="217166"/>
                  </a:cubicBezTo>
                  <a:cubicBezTo>
                    <a:pt x="602018" y="222222"/>
                    <a:pt x="606616" y="232796"/>
                    <a:pt x="610294" y="246127"/>
                  </a:cubicBezTo>
                  <a:cubicBezTo>
                    <a:pt x="617189" y="271412"/>
                    <a:pt x="620867" y="297155"/>
                    <a:pt x="621326" y="321980"/>
                  </a:cubicBezTo>
                  <a:cubicBezTo>
                    <a:pt x="621786" y="357377"/>
                    <a:pt x="619028" y="393695"/>
                    <a:pt x="608914" y="428173"/>
                  </a:cubicBezTo>
                  <a:cubicBezTo>
                    <a:pt x="605696" y="438746"/>
                    <a:pt x="592058" y="438057"/>
                    <a:pt x="586388" y="448400"/>
                  </a:cubicBezTo>
                  <a:cubicBezTo>
                    <a:pt x="580718" y="458743"/>
                    <a:pt x="579187" y="466099"/>
                    <a:pt x="574896" y="490234"/>
                  </a:cubicBezTo>
                  <a:cubicBezTo>
                    <a:pt x="575355" y="525172"/>
                    <a:pt x="580908" y="549665"/>
                    <a:pt x="560645" y="593209"/>
                  </a:cubicBezTo>
                  <a:cubicBezTo>
                    <a:pt x="558806" y="602863"/>
                    <a:pt x="548233" y="608839"/>
                    <a:pt x="545015" y="618953"/>
                  </a:cubicBezTo>
                  <a:cubicBezTo>
                    <a:pt x="532357" y="658254"/>
                    <a:pt x="554445" y="697432"/>
                    <a:pt x="556130" y="728999"/>
                  </a:cubicBezTo>
                  <a:cubicBezTo>
                    <a:pt x="568083" y="747847"/>
                    <a:pt x="563863" y="790425"/>
                    <a:pt x="555128" y="808354"/>
                  </a:cubicBezTo>
                  <a:cubicBezTo>
                    <a:pt x="530763" y="859382"/>
                    <a:pt x="519094" y="899670"/>
                    <a:pt x="465603" y="935693"/>
                  </a:cubicBezTo>
                  <a:cubicBezTo>
                    <a:pt x="444533" y="958755"/>
                    <a:pt x="412781" y="947416"/>
                    <a:pt x="402514" y="946727"/>
                  </a:cubicBezTo>
                  <a:cubicBezTo>
                    <a:pt x="369798" y="933778"/>
                    <a:pt x="293554" y="889799"/>
                    <a:pt x="252638" y="858002"/>
                  </a:cubicBezTo>
                  <a:cubicBezTo>
                    <a:pt x="211722" y="826205"/>
                    <a:pt x="176403" y="788969"/>
                    <a:pt x="157019" y="755947"/>
                  </a:cubicBezTo>
                  <a:cubicBezTo>
                    <a:pt x="145526" y="725146"/>
                    <a:pt x="156559" y="688829"/>
                    <a:pt x="136332" y="659867"/>
                  </a:cubicBezTo>
                  <a:cubicBezTo>
                    <a:pt x="113346" y="626768"/>
                    <a:pt x="103232" y="589531"/>
                    <a:pt x="94958" y="550916"/>
                  </a:cubicBezTo>
                  <a:cubicBezTo>
                    <a:pt x="93119" y="542181"/>
                    <a:pt x="87602" y="536665"/>
                    <a:pt x="78408" y="537124"/>
                  </a:cubicBezTo>
                  <a:cubicBezTo>
                    <a:pt x="65996" y="537584"/>
                    <a:pt x="60939" y="529769"/>
                    <a:pt x="53124" y="521494"/>
                  </a:cubicBezTo>
                  <a:cubicBezTo>
                    <a:pt x="27840" y="496210"/>
                    <a:pt x="25541" y="460812"/>
                    <a:pt x="8992" y="431391"/>
                  </a:cubicBezTo>
                  <a:cubicBezTo>
                    <a:pt x="411" y="407486"/>
                    <a:pt x="-1888" y="395993"/>
                    <a:pt x="1636" y="378064"/>
                  </a:cubicBezTo>
                  <a:cubicBezTo>
                    <a:pt x="-5719" y="362434"/>
                    <a:pt x="13129" y="329335"/>
                    <a:pt x="30138" y="323819"/>
                  </a:cubicBezTo>
                  <a:cubicBezTo>
                    <a:pt x="52205" y="330254"/>
                    <a:pt x="50825" y="351401"/>
                    <a:pt x="56802" y="363813"/>
                  </a:cubicBezTo>
                  <a:cubicBezTo>
                    <a:pt x="54963" y="295316"/>
                    <a:pt x="42551" y="223602"/>
                    <a:pt x="54043" y="150967"/>
                  </a:cubicBezTo>
                  <a:cubicBezTo>
                    <a:pt x="63238" y="93963"/>
                    <a:pt x="82545" y="75575"/>
                    <a:pt x="139550" y="82470"/>
                  </a:cubicBezTo>
                  <a:cubicBezTo>
                    <a:pt x="185980" y="88447"/>
                    <a:pt x="226895" y="75575"/>
                    <a:pt x="266430" y="52130"/>
                  </a:cubicBezTo>
                  <a:cubicBezTo>
                    <a:pt x="296771" y="34201"/>
                    <a:pt x="326652" y="15353"/>
                    <a:pt x="360670" y="4320"/>
                  </a:cubicBezTo>
                  <a:cubicBezTo>
                    <a:pt x="391011" y="-5334"/>
                    <a:pt x="416755" y="1561"/>
                    <a:pt x="440201" y="21329"/>
                  </a:cubicBezTo>
                  <a:cubicBezTo>
                    <a:pt x="462267" y="40177"/>
                    <a:pt x="477897" y="64082"/>
                    <a:pt x="490309" y="89826"/>
                  </a:cubicBezTo>
                  <a:cubicBezTo>
                    <a:pt x="516053" y="144072"/>
                    <a:pt x="536280" y="200156"/>
                    <a:pt x="549612" y="258540"/>
                  </a:cubicBezTo>
                  <a:cubicBezTo>
                    <a:pt x="553289" y="250265"/>
                    <a:pt x="551450" y="236014"/>
                    <a:pt x="564782" y="229578"/>
                  </a:cubicBezTo>
                  <a:close/>
                </a:path>
              </a:pathLst>
            </a:custGeom>
            <a:solidFill>
              <a:srgbClr val="FDD3A2"/>
            </a:solidFill>
            <a:ln w="459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112F0CE-4F26-4516-B03C-1726A6CC4417}"/>
                </a:ext>
              </a:extLst>
            </p:cNvPr>
            <p:cNvSpPr/>
            <p:nvPr/>
          </p:nvSpPr>
          <p:spPr>
            <a:xfrm>
              <a:off x="7602888" y="5488731"/>
              <a:ext cx="707619" cy="322803"/>
            </a:xfrm>
            <a:custGeom>
              <a:avLst/>
              <a:gdLst>
                <a:gd name="connsiteX0" fmla="*/ 633141 w 709453"/>
                <a:gd name="connsiteY0" fmla="*/ 62528 h 322803"/>
                <a:gd name="connsiteX1" fmla="*/ 672676 w 709453"/>
                <a:gd name="connsiteY1" fmla="*/ 155849 h 322803"/>
                <a:gd name="connsiteX2" fmla="*/ 707614 w 709453"/>
                <a:gd name="connsiteY2" fmla="*/ 245493 h 322803"/>
                <a:gd name="connsiteX3" fmla="*/ 709453 w 709453"/>
                <a:gd name="connsiteY3" fmla="*/ 253768 h 322803"/>
                <a:gd name="connsiteX4" fmla="*/ 694283 w 709453"/>
                <a:gd name="connsiteY4" fmla="*/ 261123 h 322803"/>
                <a:gd name="connsiteX5" fmla="*/ 629464 w 709453"/>
                <a:gd name="connsiteY5" fmla="*/ 261583 h 322803"/>
                <a:gd name="connsiteX6" fmla="*/ 550393 w 709453"/>
                <a:gd name="connsiteY6" fmla="*/ 285947 h 322803"/>
                <a:gd name="connsiteX7" fmla="*/ 430409 w 709453"/>
                <a:gd name="connsiteY7" fmla="*/ 317208 h 322803"/>
                <a:gd name="connsiteX8" fmla="*/ 296173 w 709453"/>
                <a:gd name="connsiteY8" fmla="*/ 322724 h 322803"/>
                <a:gd name="connsiteX9" fmla="*/ 210207 w 709453"/>
                <a:gd name="connsiteY9" fmla="*/ 313990 h 322803"/>
                <a:gd name="connsiteX10" fmla="*/ 63560 w 709453"/>
                <a:gd name="connsiteY10" fmla="*/ 280431 h 322803"/>
                <a:gd name="connsiteX11" fmla="*/ 7935 w 709453"/>
                <a:gd name="connsiteY11" fmla="*/ 248711 h 322803"/>
                <a:gd name="connsiteX12" fmla="*/ 1499 w 709453"/>
                <a:gd name="connsiteY12" fmla="*/ 222507 h 322803"/>
                <a:gd name="connsiteX13" fmla="*/ 18508 w 709453"/>
                <a:gd name="connsiteY13" fmla="*/ 212853 h 322803"/>
                <a:gd name="connsiteX14" fmla="*/ 178028 w 709453"/>
                <a:gd name="connsiteY14" fmla="*/ 191707 h 322803"/>
                <a:gd name="connsiteX15" fmla="*/ 276865 w 709453"/>
                <a:gd name="connsiteY15" fmla="*/ 152171 h 322803"/>
                <a:gd name="connsiteX16" fmla="*/ 374784 w 709453"/>
                <a:gd name="connsiteY16" fmla="*/ 95627 h 322803"/>
                <a:gd name="connsiteX17" fmla="*/ 383518 w 709453"/>
                <a:gd name="connsiteY17" fmla="*/ 82755 h 322803"/>
                <a:gd name="connsiteX18" fmla="*/ 348580 w 709453"/>
                <a:gd name="connsiteY18" fmla="*/ 82296 h 322803"/>
                <a:gd name="connsiteX19" fmla="*/ 256638 w 709453"/>
                <a:gd name="connsiteY19" fmla="*/ 62988 h 322803"/>
                <a:gd name="connsiteX20" fmla="*/ 231354 w 709453"/>
                <a:gd name="connsiteY20" fmla="*/ 43680 h 322803"/>
                <a:gd name="connsiteX21" fmla="*/ 246065 w 709453"/>
                <a:gd name="connsiteY21" fmla="*/ 2306 h 322803"/>
                <a:gd name="connsiteX22" fmla="*/ 310424 w 709453"/>
                <a:gd name="connsiteY22" fmla="*/ 5983 h 322803"/>
                <a:gd name="connsiteX23" fmla="*/ 320538 w 709453"/>
                <a:gd name="connsiteY23" fmla="*/ 7822 h 322803"/>
                <a:gd name="connsiteX24" fmla="*/ 483735 w 709453"/>
                <a:gd name="connsiteY24" fmla="*/ 14258 h 322803"/>
                <a:gd name="connsiteX25" fmla="*/ 587170 w 709453"/>
                <a:gd name="connsiteY25" fmla="*/ 48736 h 322803"/>
                <a:gd name="connsiteX26" fmla="*/ 633141 w 709453"/>
                <a:gd name="connsiteY26" fmla="*/ 62528 h 322803"/>
                <a:gd name="connsiteX0" fmla="*/ 633141 w 708887"/>
                <a:gd name="connsiteY0" fmla="*/ 62528 h 322803"/>
                <a:gd name="connsiteX1" fmla="*/ 672676 w 708887"/>
                <a:gd name="connsiteY1" fmla="*/ 155849 h 322803"/>
                <a:gd name="connsiteX2" fmla="*/ 707614 w 708887"/>
                <a:gd name="connsiteY2" fmla="*/ 245493 h 322803"/>
                <a:gd name="connsiteX3" fmla="*/ 694283 w 708887"/>
                <a:gd name="connsiteY3" fmla="*/ 261123 h 322803"/>
                <a:gd name="connsiteX4" fmla="*/ 629464 w 708887"/>
                <a:gd name="connsiteY4" fmla="*/ 261583 h 322803"/>
                <a:gd name="connsiteX5" fmla="*/ 550393 w 708887"/>
                <a:gd name="connsiteY5" fmla="*/ 285947 h 322803"/>
                <a:gd name="connsiteX6" fmla="*/ 430409 w 708887"/>
                <a:gd name="connsiteY6" fmla="*/ 317208 h 322803"/>
                <a:gd name="connsiteX7" fmla="*/ 296173 w 708887"/>
                <a:gd name="connsiteY7" fmla="*/ 322724 h 322803"/>
                <a:gd name="connsiteX8" fmla="*/ 210207 w 708887"/>
                <a:gd name="connsiteY8" fmla="*/ 313990 h 322803"/>
                <a:gd name="connsiteX9" fmla="*/ 63560 w 708887"/>
                <a:gd name="connsiteY9" fmla="*/ 280431 h 322803"/>
                <a:gd name="connsiteX10" fmla="*/ 7935 w 708887"/>
                <a:gd name="connsiteY10" fmla="*/ 248711 h 322803"/>
                <a:gd name="connsiteX11" fmla="*/ 1499 w 708887"/>
                <a:gd name="connsiteY11" fmla="*/ 222507 h 322803"/>
                <a:gd name="connsiteX12" fmla="*/ 18508 w 708887"/>
                <a:gd name="connsiteY12" fmla="*/ 212853 h 322803"/>
                <a:gd name="connsiteX13" fmla="*/ 178028 w 708887"/>
                <a:gd name="connsiteY13" fmla="*/ 191707 h 322803"/>
                <a:gd name="connsiteX14" fmla="*/ 276865 w 708887"/>
                <a:gd name="connsiteY14" fmla="*/ 152171 h 322803"/>
                <a:gd name="connsiteX15" fmla="*/ 374784 w 708887"/>
                <a:gd name="connsiteY15" fmla="*/ 95627 h 322803"/>
                <a:gd name="connsiteX16" fmla="*/ 383518 w 708887"/>
                <a:gd name="connsiteY16" fmla="*/ 82755 h 322803"/>
                <a:gd name="connsiteX17" fmla="*/ 348580 w 708887"/>
                <a:gd name="connsiteY17" fmla="*/ 82296 h 322803"/>
                <a:gd name="connsiteX18" fmla="*/ 256638 w 708887"/>
                <a:gd name="connsiteY18" fmla="*/ 62988 h 322803"/>
                <a:gd name="connsiteX19" fmla="*/ 231354 w 708887"/>
                <a:gd name="connsiteY19" fmla="*/ 43680 h 322803"/>
                <a:gd name="connsiteX20" fmla="*/ 246065 w 708887"/>
                <a:gd name="connsiteY20" fmla="*/ 2306 h 322803"/>
                <a:gd name="connsiteX21" fmla="*/ 310424 w 708887"/>
                <a:gd name="connsiteY21" fmla="*/ 5983 h 322803"/>
                <a:gd name="connsiteX22" fmla="*/ 320538 w 708887"/>
                <a:gd name="connsiteY22" fmla="*/ 7822 h 322803"/>
                <a:gd name="connsiteX23" fmla="*/ 483735 w 708887"/>
                <a:gd name="connsiteY23" fmla="*/ 14258 h 322803"/>
                <a:gd name="connsiteX24" fmla="*/ 587170 w 708887"/>
                <a:gd name="connsiteY24" fmla="*/ 48736 h 322803"/>
                <a:gd name="connsiteX25" fmla="*/ 633141 w 708887"/>
                <a:gd name="connsiteY25" fmla="*/ 62528 h 322803"/>
                <a:gd name="connsiteX0" fmla="*/ 633141 w 707614"/>
                <a:gd name="connsiteY0" fmla="*/ 62528 h 322803"/>
                <a:gd name="connsiteX1" fmla="*/ 672676 w 707614"/>
                <a:gd name="connsiteY1" fmla="*/ 155849 h 322803"/>
                <a:gd name="connsiteX2" fmla="*/ 707614 w 707614"/>
                <a:gd name="connsiteY2" fmla="*/ 245493 h 322803"/>
                <a:gd name="connsiteX3" fmla="*/ 629464 w 707614"/>
                <a:gd name="connsiteY3" fmla="*/ 261583 h 322803"/>
                <a:gd name="connsiteX4" fmla="*/ 550393 w 707614"/>
                <a:gd name="connsiteY4" fmla="*/ 285947 h 322803"/>
                <a:gd name="connsiteX5" fmla="*/ 430409 w 707614"/>
                <a:gd name="connsiteY5" fmla="*/ 317208 h 322803"/>
                <a:gd name="connsiteX6" fmla="*/ 296173 w 707614"/>
                <a:gd name="connsiteY6" fmla="*/ 322724 h 322803"/>
                <a:gd name="connsiteX7" fmla="*/ 210207 w 707614"/>
                <a:gd name="connsiteY7" fmla="*/ 313990 h 322803"/>
                <a:gd name="connsiteX8" fmla="*/ 63560 w 707614"/>
                <a:gd name="connsiteY8" fmla="*/ 280431 h 322803"/>
                <a:gd name="connsiteX9" fmla="*/ 7935 w 707614"/>
                <a:gd name="connsiteY9" fmla="*/ 248711 h 322803"/>
                <a:gd name="connsiteX10" fmla="*/ 1499 w 707614"/>
                <a:gd name="connsiteY10" fmla="*/ 222507 h 322803"/>
                <a:gd name="connsiteX11" fmla="*/ 18508 w 707614"/>
                <a:gd name="connsiteY11" fmla="*/ 212853 h 322803"/>
                <a:gd name="connsiteX12" fmla="*/ 178028 w 707614"/>
                <a:gd name="connsiteY12" fmla="*/ 191707 h 322803"/>
                <a:gd name="connsiteX13" fmla="*/ 276865 w 707614"/>
                <a:gd name="connsiteY13" fmla="*/ 152171 h 322803"/>
                <a:gd name="connsiteX14" fmla="*/ 374784 w 707614"/>
                <a:gd name="connsiteY14" fmla="*/ 95627 h 322803"/>
                <a:gd name="connsiteX15" fmla="*/ 383518 w 707614"/>
                <a:gd name="connsiteY15" fmla="*/ 82755 h 322803"/>
                <a:gd name="connsiteX16" fmla="*/ 348580 w 707614"/>
                <a:gd name="connsiteY16" fmla="*/ 82296 h 322803"/>
                <a:gd name="connsiteX17" fmla="*/ 256638 w 707614"/>
                <a:gd name="connsiteY17" fmla="*/ 62988 h 322803"/>
                <a:gd name="connsiteX18" fmla="*/ 231354 w 707614"/>
                <a:gd name="connsiteY18" fmla="*/ 43680 h 322803"/>
                <a:gd name="connsiteX19" fmla="*/ 246065 w 707614"/>
                <a:gd name="connsiteY19" fmla="*/ 2306 h 322803"/>
                <a:gd name="connsiteX20" fmla="*/ 310424 w 707614"/>
                <a:gd name="connsiteY20" fmla="*/ 5983 h 322803"/>
                <a:gd name="connsiteX21" fmla="*/ 320538 w 707614"/>
                <a:gd name="connsiteY21" fmla="*/ 7822 h 322803"/>
                <a:gd name="connsiteX22" fmla="*/ 483735 w 707614"/>
                <a:gd name="connsiteY22" fmla="*/ 14258 h 322803"/>
                <a:gd name="connsiteX23" fmla="*/ 587170 w 707614"/>
                <a:gd name="connsiteY23" fmla="*/ 48736 h 322803"/>
                <a:gd name="connsiteX24" fmla="*/ 633141 w 707614"/>
                <a:gd name="connsiteY24" fmla="*/ 62528 h 322803"/>
                <a:gd name="connsiteX0" fmla="*/ 633141 w 707619"/>
                <a:gd name="connsiteY0" fmla="*/ 62528 h 322803"/>
                <a:gd name="connsiteX1" fmla="*/ 707614 w 707619"/>
                <a:gd name="connsiteY1" fmla="*/ 245493 h 322803"/>
                <a:gd name="connsiteX2" fmla="*/ 629464 w 707619"/>
                <a:gd name="connsiteY2" fmla="*/ 261583 h 322803"/>
                <a:gd name="connsiteX3" fmla="*/ 550393 w 707619"/>
                <a:gd name="connsiteY3" fmla="*/ 285947 h 322803"/>
                <a:gd name="connsiteX4" fmla="*/ 430409 w 707619"/>
                <a:gd name="connsiteY4" fmla="*/ 317208 h 322803"/>
                <a:gd name="connsiteX5" fmla="*/ 296173 w 707619"/>
                <a:gd name="connsiteY5" fmla="*/ 322724 h 322803"/>
                <a:gd name="connsiteX6" fmla="*/ 210207 w 707619"/>
                <a:gd name="connsiteY6" fmla="*/ 313990 h 322803"/>
                <a:gd name="connsiteX7" fmla="*/ 63560 w 707619"/>
                <a:gd name="connsiteY7" fmla="*/ 280431 h 322803"/>
                <a:gd name="connsiteX8" fmla="*/ 7935 w 707619"/>
                <a:gd name="connsiteY8" fmla="*/ 248711 h 322803"/>
                <a:gd name="connsiteX9" fmla="*/ 1499 w 707619"/>
                <a:gd name="connsiteY9" fmla="*/ 222507 h 322803"/>
                <a:gd name="connsiteX10" fmla="*/ 18508 w 707619"/>
                <a:gd name="connsiteY10" fmla="*/ 212853 h 322803"/>
                <a:gd name="connsiteX11" fmla="*/ 178028 w 707619"/>
                <a:gd name="connsiteY11" fmla="*/ 191707 h 322803"/>
                <a:gd name="connsiteX12" fmla="*/ 276865 w 707619"/>
                <a:gd name="connsiteY12" fmla="*/ 152171 h 322803"/>
                <a:gd name="connsiteX13" fmla="*/ 374784 w 707619"/>
                <a:gd name="connsiteY13" fmla="*/ 95627 h 322803"/>
                <a:gd name="connsiteX14" fmla="*/ 383518 w 707619"/>
                <a:gd name="connsiteY14" fmla="*/ 82755 h 322803"/>
                <a:gd name="connsiteX15" fmla="*/ 348580 w 707619"/>
                <a:gd name="connsiteY15" fmla="*/ 82296 h 322803"/>
                <a:gd name="connsiteX16" fmla="*/ 256638 w 707619"/>
                <a:gd name="connsiteY16" fmla="*/ 62988 h 322803"/>
                <a:gd name="connsiteX17" fmla="*/ 231354 w 707619"/>
                <a:gd name="connsiteY17" fmla="*/ 43680 h 322803"/>
                <a:gd name="connsiteX18" fmla="*/ 246065 w 707619"/>
                <a:gd name="connsiteY18" fmla="*/ 2306 h 322803"/>
                <a:gd name="connsiteX19" fmla="*/ 310424 w 707619"/>
                <a:gd name="connsiteY19" fmla="*/ 5983 h 322803"/>
                <a:gd name="connsiteX20" fmla="*/ 320538 w 707619"/>
                <a:gd name="connsiteY20" fmla="*/ 7822 h 322803"/>
                <a:gd name="connsiteX21" fmla="*/ 483735 w 707619"/>
                <a:gd name="connsiteY21" fmla="*/ 14258 h 322803"/>
                <a:gd name="connsiteX22" fmla="*/ 587170 w 707619"/>
                <a:gd name="connsiteY22" fmla="*/ 48736 h 322803"/>
                <a:gd name="connsiteX23" fmla="*/ 633141 w 707619"/>
                <a:gd name="connsiteY23" fmla="*/ 62528 h 322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7619" h="322803">
                  <a:moveTo>
                    <a:pt x="633141" y="62528"/>
                  </a:moveTo>
                  <a:cubicBezTo>
                    <a:pt x="653215" y="95321"/>
                    <a:pt x="708227" y="212317"/>
                    <a:pt x="707614" y="245493"/>
                  </a:cubicBezTo>
                  <a:cubicBezTo>
                    <a:pt x="700412" y="263115"/>
                    <a:pt x="655668" y="254841"/>
                    <a:pt x="629464" y="261583"/>
                  </a:cubicBezTo>
                  <a:cubicBezTo>
                    <a:pt x="598203" y="253768"/>
                    <a:pt x="576137" y="275834"/>
                    <a:pt x="550393" y="285947"/>
                  </a:cubicBezTo>
                  <a:cubicBezTo>
                    <a:pt x="511778" y="301118"/>
                    <a:pt x="472242" y="311231"/>
                    <a:pt x="430409" y="317208"/>
                  </a:cubicBezTo>
                  <a:cubicBezTo>
                    <a:pt x="385357" y="323644"/>
                    <a:pt x="340765" y="321345"/>
                    <a:pt x="296173" y="322724"/>
                  </a:cubicBezTo>
                  <a:cubicBezTo>
                    <a:pt x="267212" y="323644"/>
                    <a:pt x="239169" y="316288"/>
                    <a:pt x="210207" y="313990"/>
                  </a:cubicBezTo>
                  <a:cubicBezTo>
                    <a:pt x="160099" y="309852"/>
                    <a:pt x="111370" y="295601"/>
                    <a:pt x="63560" y="280431"/>
                  </a:cubicBezTo>
                  <a:cubicBezTo>
                    <a:pt x="43792" y="273995"/>
                    <a:pt x="25863" y="260203"/>
                    <a:pt x="7935" y="248711"/>
                  </a:cubicBezTo>
                  <a:cubicBezTo>
                    <a:pt x="-800" y="242734"/>
                    <a:pt x="-1260" y="233081"/>
                    <a:pt x="1499" y="222507"/>
                  </a:cubicBezTo>
                  <a:cubicBezTo>
                    <a:pt x="4257" y="211934"/>
                    <a:pt x="12072" y="214692"/>
                    <a:pt x="18508" y="212853"/>
                  </a:cubicBezTo>
                  <a:cubicBezTo>
                    <a:pt x="70915" y="199522"/>
                    <a:pt x="125621" y="201820"/>
                    <a:pt x="178028" y="191707"/>
                  </a:cubicBezTo>
                  <a:cubicBezTo>
                    <a:pt x="212966" y="184811"/>
                    <a:pt x="245605" y="170100"/>
                    <a:pt x="276865" y="152171"/>
                  </a:cubicBezTo>
                  <a:lnTo>
                    <a:pt x="374784" y="95627"/>
                  </a:lnTo>
                  <a:cubicBezTo>
                    <a:pt x="378462" y="93328"/>
                    <a:pt x="381220" y="89651"/>
                    <a:pt x="383518" y="82755"/>
                  </a:cubicBezTo>
                  <a:cubicBezTo>
                    <a:pt x="372026" y="82755"/>
                    <a:pt x="360073" y="84134"/>
                    <a:pt x="348580" y="82296"/>
                  </a:cubicBezTo>
                  <a:cubicBezTo>
                    <a:pt x="317780" y="77239"/>
                    <a:pt x="286060" y="74021"/>
                    <a:pt x="256638" y="62988"/>
                  </a:cubicBezTo>
                  <a:cubicBezTo>
                    <a:pt x="246065" y="58850"/>
                    <a:pt x="238250" y="51495"/>
                    <a:pt x="231354" y="43680"/>
                  </a:cubicBezTo>
                  <a:cubicBezTo>
                    <a:pt x="214804" y="24372"/>
                    <a:pt x="220781" y="5064"/>
                    <a:pt x="246065" y="2306"/>
                  </a:cubicBezTo>
                  <a:cubicBezTo>
                    <a:pt x="267212" y="7"/>
                    <a:pt x="289278" y="-2751"/>
                    <a:pt x="310424" y="5983"/>
                  </a:cubicBezTo>
                  <a:cubicBezTo>
                    <a:pt x="313642" y="7363"/>
                    <a:pt x="316860" y="7363"/>
                    <a:pt x="320538" y="7822"/>
                  </a:cubicBezTo>
                  <a:cubicBezTo>
                    <a:pt x="374784" y="17017"/>
                    <a:pt x="429489" y="16557"/>
                    <a:pt x="483735" y="14258"/>
                  </a:cubicBezTo>
                  <a:cubicBezTo>
                    <a:pt x="523730" y="12420"/>
                    <a:pt x="556370" y="27590"/>
                    <a:pt x="587170" y="48736"/>
                  </a:cubicBezTo>
                  <a:cubicBezTo>
                    <a:pt x="601881" y="57931"/>
                    <a:pt x="616132" y="63907"/>
                    <a:pt x="633141" y="62528"/>
                  </a:cubicBezTo>
                  <a:close/>
                </a:path>
              </a:pathLst>
            </a:custGeom>
            <a:solidFill>
              <a:srgbClr val="FDD3A2"/>
            </a:solidFill>
            <a:ln w="459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C22FE6C-37A9-4FB6-90BB-FBE115E1F1D8}"/>
                </a:ext>
              </a:extLst>
            </p:cNvPr>
            <p:cNvSpPr/>
            <p:nvPr/>
          </p:nvSpPr>
          <p:spPr>
            <a:xfrm>
              <a:off x="9767372" y="3079795"/>
              <a:ext cx="562182" cy="563665"/>
            </a:xfrm>
            <a:custGeom>
              <a:avLst/>
              <a:gdLst>
                <a:gd name="connsiteX0" fmla="*/ 563992 w 563991"/>
                <a:gd name="connsiteY0" fmla="*/ 401387 h 563664"/>
                <a:gd name="connsiteX1" fmla="*/ 551579 w 563991"/>
                <a:gd name="connsiteY1" fmla="*/ 454713 h 563664"/>
                <a:gd name="connsiteX2" fmla="*/ 536868 w 563991"/>
                <a:gd name="connsiteY2" fmla="*/ 409662 h 563664"/>
                <a:gd name="connsiteX3" fmla="*/ 461936 w 563991"/>
                <a:gd name="connsiteY3" fmla="*/ 229455 h 563664"/>
                <a:gd name="connsiteX4" fmla="*/ 327240 w 563991"/>
                <a:gd name="connsiteY4" fmla="*/ 197735 h 563664"/>
                <a:gd name="connsiteX5" fmla="*/ 259203 w 563991"/>
                <a:gd name="connsiteY5" fmla="*/ 236810 h 563664"/>
                <a:gd name="connsiteX6" fmla="*/ 144735 w 563991"/>
                <a:gd name="connsiteY6" fmla="*/ 262554 h 563664"/>
                <a:gd name="connsiteX7" fmla="*/ 110717 w 563991"/>
                <a:gd name="connsiteY7" fmla="*/ 260256 h 563664"/>
                <a:gd name="connsiteX8" fmla="*/ 67044 w 563991"/>
                <a:gd name="connsiteY8" fmla="*/ 291516 h 563664"/>
                <a:gd name="connsiteX9" fmla="*/ 55551 w 563991"/>
                <a:gd name="connsiteY9" fmla="*/ 373804 h 563664"/>
                <a:gd name="connsiteX10" fmla="*/ 62907 w 563991"/>
                <a:gd name="connsiteY10" fmla="*/ 551253 h 563664"/>
                <a:gd name="connsiteX11" fmla="*/ 61068 w 563991"/>
                <a:gd name="connsiteY11" fmla="*/ 563665 h 563664"/>
                <a:gd name="connsiteX12" fmla="*/ 29348 w 563991"/>
                <a:gd name="connsiteY12" fmla="*/ 497926 h 563664"/>
                <a:gd name="connsiteX13" fmla="*/ 2225 w 563991"/>
                <a:gd name="connsiteY13" fmla="*/ 371965 h 563664"/>
                <a:gd name="connsiteX14" fmla="*/ 16936 w 563991"/>
                <a:gd name="connsiteY14" fmla="*/ 292435 h 563664"/>
                <a:gd name="connsiteX15" fmla="*/ 17395 w 563991"/>
                <a:gd name="connsiteY15" fmla="*/ 279563 h 563664"/>
                <a:gd name="connsiteX16" fmla="*/ 10500 w 563991"/>
                <a:gd name="connsiteY16" fmla="*/ 202332 h 563664"/>
                <a:gd name="connsiteX17" fmla="*/ 44978 w 563991"/>
                <a:gd name="connsiteY17" fmla="*/ 142570 h 563664"/>
                <a:gd name="connsiteX18" fmla="*/ 168640 w 563991"/>
                <a:gd name="connsiteY18" fmla="*/ 34538 h 563664"/>
                <a:gd name="connsiteX19" fmla="*/ 369534 w 563991"/>
                <a:gd name="connsiteY19" fmla="*/ 35457 h 563664"/>
                <a:gd name="connsiteX20" fmla="*/ 413206 w 563991"/>
                <a:gd name="connsiteY20" fmla="*/ 104873 h 563664"/>
                <a:gd name="connsiteX21" fmla="*/ 422860 w 563991"/>
                <a:gd name="connsiteY21" fmla="*/ 115447 h 563664"/>
                <a:gd name="connsiteX22" fmla="*/ 528134 w 563991"/>
                <a:gd name="connsiteY22" fmla="*/ 200953 h 563664"/>
                <a:gd name="connsiteX23" fmla="*/ 559854 w 563991"/>
                <a:gd name="connsiteY23" fmla="*/ 382079 h 563664"/>
                <a:gd name="connsiteX24" fmla="*/ 563992 w 563991"/>
                <a:gd name="connsiteY24" fmla="*/ 401387 h 563664"/>
                <a:gd name="connsiteX0" fmla="*/ 562182 w 562182"/>
                <a:gd name="connsiteY0" fmla="*/ 401387 h 563665"/>
                <a:gd name="connsiteX1" fmla="*/ 549769 w 562182"/>
                <a:gd name="connsiteY1" fmla="*/ 454713 h 563665"/>
                <a:gd name="connsiteX2" fmla="*/ 535058 w 562182"/>
                <a:gd name="connsiteY2" fmla="*/ 409662 h 563665"/>
                <a:gd name="connsiteX3" fmla="*/ 460126 w 562182"/>
                <a:gd name="connsiteY3" fmla="*/ 229455 h 563665"/>
                <a:gd name="connsiteX4" fmla="*/ 325430 w 562182"/>
                <a:gd name="connsiteY4" fmla="*/ 197735 h 563665"/>
                <a:gd name="connsiteX5" fmla="*/ 257393 w 562182"/>
                <a:gd name="connsiteY5" fmla="*/ 236810 h 563665"/>
                <a:gd name="connsiteX6" fmla="*/ 142925 w 562182"/>
                <a:gd name="connsiteY6" fmla="*/ 262554 h 563665"/>
                <a:gd name="connsiteX7" fmla="*/ 108907 w 562182"/>
                <a:gd name="connsiteY7" fmla="*/ 260256 h 563665"/>
                <a:gd name="connsiteX8" fmla="*/ 65234 w 562182"/>
                <a:gd name="connsiteY8" fmla="*/ 291516 h 563665"/>
                <a:gd name="connsiteX9" fmla="*/ 53741 w 562182"/>
                <a:gd name="connsiteY9" fmla="*/ 373804 h 563665"/>
                <a:gd name="connsiteX10" fmla="*/ 61097 w 562182"/>
                <a:gd name="connsiteY10" fmla="*/ 551253 h 563665"/>
                <a:gd name="connsiteX11" fmla="*/ 59258 w 562182"/>
                <a:gd name="connsiteY11" fmla="*/ 563665 h 563665"/>
                <a:gd name="connsiteX12" fmla="*/ 27538 w 562182"/>
                <a:gd name="connsiteY12" fmla="*/ 497926 h 563665"/>
                <a:gd name="connsiteX13" fmla="*/ 415 w 562182"/>
                <a:gd name="connsiteY13" fmla="*/ 371965 h 563665"/>
                <a:gd name="connsiteX14" fmla="*/ 15126 w 562182"/>
                <a:gd name="connsiteY14" fmla="*/ 292435 h 563665"/>
                <a:gd name="connsiteX15" fmla="*/ 8690 w 562182"/>
                <a:gd name="connsiteY15" fmla="*/ 202332 h 563665"/>
                <a:gd name="connsiteX16" fmla="*/ 43168 w 562182"/>
                <a:gd name="connsiteY16" fmla="*/ 142570 h 563665"/>
                <a:gd name="connsiteX17" fmla="*/ 166830 w 562182"/>
                <a:gd name="connsiteY17" fmla="*/ 34538 h 563665"/>
                <a:gd name="connsiteX18" fmla="*/ 367724 w 562182"/>
                <a:gd name="connsiteY18" fmla="*/ 35457 h 563665"/>
                <a:gd name="connsiteX19" fmla="*/ 411396 w 562182"/>
                <a:gd name="connsiteY19" fmla="*/ 104873 h 563665"/>
                <a:gd name="connsiteX20" fmla="*/ 421050 w 562182"/>
                <a:gd name="connsiteY20" fmla="*/ 115447 h 563665"/>
                <a:gd name="connsiteX21" fmla="*/ 526324 w 562182"/>
                <a:gd name="connsiteY21" fmla="*/ 200953 h 563665"/>
                <a:gd name="connsiteX22" fmla="*/ 558044 w 562182"/>
                <a:gd name="connsiteY22" fmla="*/ 382079 h 563665"/>
                <a:gd name="connsiteX23" fmla="*/ 562182 w 562182"/>
                <a:gd name="connsiteY23" fmla="*/ 401387 h 56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2182" h="563665">
                  <a:moveTo>
                    <a:pt x="562182" y="401387"/>
                  </a:moveTo>
                  <a:cubicBezTo>
                    <a:pt x="555745" y="418396"/>
                    <a:pt x="549769" y="435865"/>
                    <a:pt x="549769" y="454713"/>
                  </a:cubicBezTo>
                  <a:cubicBezTo>
                    <a:pt x="541035" y="440922"/>
                    <a:pt x="539656" y="424832"/>
                    <a:pt x="535058" y="409662"/>
                  </a:cubicBezTo>
                  <a:cubicBezTo>
                    <a:pt x="516210" y="346681"/>
                    <a:pt x="496903" y="284620"/>
                    <a:pt x="460126" y="229455"/>
                  </a:cubicBezTo>
                  <a:cubicBezTo>
                    <a:pt x="423349" y="175209"/>
                    <a:pt x="383354" y="165555"/>
                    <a:pt x="325430" y="197735"/>
                  </a:cubicBezTo>
                  <a:cubicBezTo>
                    <a:pt x="302445" y="210607"/>
                    <a:pt x="279459" y="223019"/>
                    <a:pt x="257393" y="236810"/>
                  </a:cubicBezTo>
                  <a:cubicBezTo>
                    <a:pt x="221996" y="258417"/>
                    <a:pt x="183840" y="265772"/>
                    <a:pt x="142925" y="262554"/>
                  </a:cubicBezTo>
                  <a:cubicBezTo>
                    <a:pt x="131433" y="261635"/>
                    <a:pt x="120399" y="260256"/>
                    <a:pt x="108907" y="260256"/>
                  </a:cubicBezTo>
                  <a:cubicBezTo>
                    <a:pt x="87300" y="260256"/>
                    <a:pt x="72130" y="270829"/>
                    <a:pt x="65234" y="291516"/>
                  </a:cubicBezTo>
                  <a:cubicBezTo>
                    <a:pt x="56040" y="318179"/>
                    <a:pt x="54201" y="346222"/>
                    <a:pt x="53741" y="373804"/>
                  </a:cubicBezTo>
                  <a:cubicBezTo>
                    <a:pt x="52362" y="433107"/>
                    <a:pt x="55121" y="492410"/>
                    <a:pt x="61097" y="551253"/>
                  </a:cubicBezTo>
                  <a:cubicBezTo>
                    <a:pt x="61557" y="554930"/>
                    <a:pt x="62936" y="558608"/>
                    <a:pt x="59258" y="563665"/>
                  </a:cubicBezTo>
                  <a:cubicBezTo>
                    <a:pt x="49604" y="540679"/>
                    <a:pt x="43628" y="516774"/>
                    <a:pt x="27538" y="497926"/>
                  </a:cubicBezTo>
                  <a:cubicBezTo>
                    <a:pt x="19263" y="455633"/>
                    <a:pt x="5472" y="414718"/>
                    <a:pt x="415" y="371965"/>
                  </a:cubicBezTo>
                  <a:cubicBezTo>
                    <a:pt x="-2803" y="343923"/>
                    <a:pt x="13747" y="320707"/>
                    <a:pt x="15126" y="292435"/>
                  </a:cubicBezTo>
                  <a:cubicBezTo>
                    <a:pt x="16505" y="264163"/>
                    <a:pt x="4016" y="227309"/>
                    <a:pt x="8690" y="202332"/>
                  </a:cubicBezTo>
                  <a:cubicBezTo>
                    <a:pt x="12827" y="178427"/>
                    <a:pt x="25699" y="158660"/>
                    <a:pt x="43168" y="142570"/>
                  </a:cubicBezTo>
                  <a:cubicBezTo>
                    <a:pt x="83623" y="105793"/>
                    <a:pt x="123158" y="67637"/>
                    <a:pt x="166830" y="34538"/>
                  </a:cubicBezTo>
                  <a:cubicBezTo>
                    <a:pt x="227972" y="-11893"/>
                    <a:pt x="307502" y="-11433"/>
                    <a:pt x="367724" y="35457"/>
                  </a:cubicBezTo>
                  <a:cubicBezTo>
                    <a:pt x="390709" y="53386"/>
                    <a:pt x="404501" y="76831"/>
                    <a:pt x="411396" y="104873"/>
                  </a:cubicBezTo>
                  <a:cubicBezTo>
                    <a:pt x="412776" y="110850"/>
                    <a:pt x="412776" y="116366"/>
                    <a:pt x="421050" y="115447"/>
                  </a:cubicBezTo>
                  <a:cubicBezTo>
                    <a:pt x="489547" y="108091"/>
                    <a:pt x="509774" y="145328"/>
                    <a:pt x="526324" y="200953"/>
                  </a:cubicBezTo>
                  <a:cubicBezTo>
                    <a:pt x="543793" y="259796"/>
                    <a:pt x="551148" y="320937"/>
                    <a:pt x="558044" y="382079"/>
                  </a:cubicBezTo>
                  <a:cubicBezTo>
                    <a:pt x="558963" y="388515"/>
                    <a:pt x="557584" y="395870"/>
                    <a:pt x="562182" y="401387"/>
                  </a:cubicBezTo>
                  <a:close/>
                </a:path>
              </a:pathLst>
            </a:custGeom>
            <a:solidFill>
              <a:schemeClr val="bg1">
                <a:lumMod val="50000"/>
              </a:schemeClr>
            </a:solidFill>
            <a:ln w="459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FCD8661-0BE9-4D7C-8384-10CA7C5C2D13}"/>
                </a:ext>
              </a:extLst>
            </p:cNvPr>
            <p:cNvSpPr/>
            <p:nvPr/>
          </p:nvSpPr>
          <p:spPr>
            <a:xfrm rot="266163">
              <a:off x="10007485" y="4087818"/>
              <a:ext cx="378659" cy="282321"/>
            </a:xfrm>
            <a:custGeom>
              <a:avLst/>
              <a:gdLst>
                <a:gd name="connsiteX0" fmla="*/ 193682 w 378659"/>
                <a:gd name="connsiteY0" fmla="*/ 101932 h 282321"/>
                <a:gd name="connsiteX1" fmla="*/ 249307 w 378659"/>
                <a:gd name="connsiteY1" fmla="*/ 72051 h 282321"/>
                <a:gd name="connsiteX2" fmla="*/ 308609 w 378659"/>
                <a:gd name="connsiteY2" fmla="*/ 10909 h 282321"/>
                <a:gd name="connsiteX3" fmla="*/ 363775 w 378659"/>
                <a:gd name="connsiteY3" fmla="*/ 27918 h 282321"/>
                <a:gd name="connsiteX4" fmla="*/ 377566 w 378659"/>
                <a:gd name="connsiteY4" fmla="*/ 145604 h 282321"/>
                <a:gd name="connsiteX5" fmla="*/ 368831 w 378659"/>
                <a:gd name="connsiteY5" fmla="*/ 195713 h 282321"/>
                <a:gd name="connsiteX6" fmla="*/ 317344 w 378659"/>
                <a:gd name="connsiteY6" fmla="*/ 221456 h 282321"/>
                <a:gd name="connsiteX7" fmla="*/ 248387 w 378659"/>
                <a:gd name="connsiteY7" fmla="*/ 181462 h 282321"/>
                <a:gd name="connsiteX8" fmla="*/ 215748 w 378659"/>
                <a:gd name="connsiteY8" fmla="*/ 173187 h 282321"/>
                <a:gd name="connsiteX9" fmla="*/ 185407 w 378659"/>
                <a:gd name="connsiteY9" fmla="*/ 177784 h 282321"/>
                <a:gd name="connsiteX10" fmla="*/ 171156 w 378659"/>
                <a:gd name="connsiteY10" fmla="*/ 188357 h 282321"/>
                <a:gd name="connsiteX11" fmla="*/ 104498 w 378659"/>
                <a:gd name="connsiteY11" fmla="*/ 265589 h 282321"/>
                <a:gd name="connsiteX12" fmla="*/ 26347 w 378659"/>
                <a:gd name="connsiteY12" fmla="*/ 248580 h 282321"/>
                <a:gd name="connsiteX13" fmla="*/ 1523 w 378659"/>
                <a:gd name="connsiteY13" fmla="*/ 102851 h 282321"/>
                <a:gd name="connsiteX14" fmla="*/ 54389 w 378659"/>
                <a:gd name="connsiteY14" fmla="*/ 68373 h 282321"/>
                <a:gd name="connsiteX15" fmla="*/ 133460 w 378659"/>
                <a:gd name="connsiteY15" fmla="*/ 103311 h 282321"/>
                <a:gd name="connsiteX16" fmla="*/ 182649 w 378659"/>
                <a:gd name="connsiteY16" fmla="*/ 105150 h 282321"/>
                <a:gd name="connsiteX17" fmla="*/ 193682 w 378659"/>
                <a:gd name="connsiteY17" fmla="*/ 101932 h 28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8659" h="282321">
                  <a:moveTo>
                    <a:pt x="193682" y="101932"/>
                  </a:moveTo>
                  <a:cubicBezTo>
                    <a:pt x="216208" y="99633"/>
                    <a:pt x="235056" y="92278"/>
                    <a:pt x="249307" y="72051"/>
                  </a:cubicBezTo>
                  <a:cubicBezTo>
                    <a:pt x="265396" y="48605"/>
                    <a:pt x="285164" y="27918"/>
                    <a:pt x="308609" y="10909"/>
                  </a:cubicBezTo>
                  <a:cubicBezTo>
                    <a:pt x="334813" y="-7939"/>
                    <a:pt x="353201" y="-2423"/>
                    <a:pt x="363775" y="27918"/>
                  </a:cubicBezTo>
                  <a:cubicBezTo>
                    <a:pt x="377106" y="66074"/>
                    <a:pt x="380784" y="105609"/>
                    <a:pt x="377566" y="145604"/>
                  </a:cubicBezTo>
                  <a:cubicBezTo>
                    <a:pt x="376187" y="162614"/>
                    <a:pt x="374808" y="179623"/>
                    <a:pt x="368831" y="195713"/>
                  </a:cubicBezTo>
                  <a:cubicBezTo>
                    <a:pt x="358718" y="222836"/>
                    <a:pt x="344927" y="230191"/>
                    <a:pt x="317344" y="221456"/>
                  </a:cubicBezTo>
                  <a:cubicBezTo>
                    <a:pt x="291140" y="213641"/>
                    <a:pt x="269994" y="197092"/>
                    <a:pt x="248387" y="181462"/>
                  </a:cubicBezTo>
                  <a:cubicBezTo>
                    <a:pt x="237814" y="173647"/>
                    <a:pt x="228160" y="169969"/>
                    <a:pt x="215748" y="173187"/>
                  </a:cubicBezTo>
                  <a:cubicBezTo>
                    <a:pt x="205634" y="175485"/>
                    <a:pt x="195521" y="176405"/>
                    <a:pt x="185407" y="177784"/>
                  </a:cubicBezTo>
                  <a:cubicBezTo>
                    <a:pt x="178511" y="178703"/>
                    <a:pt x="174834" y="182381"/>
                    <a:pt x="171156" y="188357"/>
                  </a:cubicBezTo>
                  <a:cubicBezTo>
                    <a:pt x="153227" y="217779"/>
                    <a:pt x="131161" y="243982"/>
                    <a:pt x="104498" y="265589"/>
                  </a:cubicBezTo>
                  <a:cubicBezTo>
                    <a:pt x="71399" y="292712"/>
                    <a:pt x="45195" y="286735"/>
                    <a:pt x="26347" y="248580"/>
                  </a:cubicBezTo>
                  <a:cubicBezTo>
                    <a:pt x="3821" y="202608"/>
                    <a:pt x="-3534" y="153419"/>
                    <a:pt x="1523" y="102851"/>
                  </a:cubicBezTo>
                  <a:cubicBezTo>
                    <a:pt x="4281" y="74349"/>
                    <a:pt x="25428" y="61017"/>
                    <a:pt x="54389" y="68373"/>
                  </a:cubicBezTo>
                  <a:cubicBezTo>
                    <a:pt x="82892" y="75728"/>
                    <a:pt x="109095" y="88140"/>
                    <a:pt x="133460" y="103311"/>
                  </a:cubicBezTo>
                  <a:cubicBezTo>
                    <a:pt x="150469" y="113884"/>
                    <a:pt x="165639" y="114344"/>
                    <a:pt x="182649" y="105150"/>
                  </a:cubicBezTo>
                  <a:cubicBezTo>
                    <a:pt x="186786" y="106069"/>
                    <a:pt x="190464" y="105150"/>
                    <a:pt x="193682" y="101932"/>
                  </a:cubicBezTo>
                  <a:close/>
                </a:path>
              </a:pathLst>
            </a:custGeom>
            <a:solidFill>
              <a:schemeClr val="accent1"/>
            </a:solidFill>
            <a:ln w="4594" cap="flat">
              <a:noFill/>
              <a:prstDash val="solid"/>
              <a:miter/>
            </a:ln>
          </p:spPr>
          <p:txBody>
            <a:bodyPr rtlCol="0" anchor="ctr"/>
            <a:lstStyle/>
            <a:p>
              <a:endParaRPr lang="en-US"/>
            </a:p>
          </p:txBody>
        </p:sp>
      </p:grpSp>
      <p:grpSp>
        <p:nvGrpSpPr>
          <p:cNvPr id="13" name="Graphic 147">
            <a:extLst>
              <a:ext uri="{FF2B5EF4-FFF2-40B4-BE49-F238E27FC236}">
                <a16:creationId xmlns:a16="http://schemas.microsoft.com/office/drawing/2014/main" id="{9B6A90B9-B60E-43E6-B8BB-A242D95C72F7}"/>
              </a:ext>
            </a:extLst>
          </p:cNvPr>
          <p:cNvGrpSpPr/>
          <p:nvPr/>
        </p:nvGrpSpPr>
        <p:grpSpPr>
          <a:xfrm>
            <a:off x="4685778" y="3736374"/>
            <a:ext cx="2817460" cy="822216"/>
            <a:chOff x="6260681" y="5031712"/>
            <a:chExt cx="2447925" cy="714375"/>
          </a:xfrm>
        </p:grpSpPr>
        <p:sp>
          <p:nvSpPr>
            <p:cNvPr id="14" name="Freeform: Shape 13">
              <a:extLst>
                <a:ext uri="{FF2B5EF4-FFF2-40B4-BE49-F238E27FC236}">
                  <a16:creationId xmlns:a16="http://schemas.microsoft.com/office/drawing/2014/main" id="{AB6C77D9-53C0-495F-8798-F2018FB8EFF9}"/>
                </a:ext>
              </a:extLst>
            </p:cNvPr>
            <p:cNvSpPr/>
            <p:nvPr/>
          </p:nvSpPr>
          <p:spPr>
            <a:xfrm>
              <a:off x="6260660" y="5034569"/>
              <a:ext cx="2448145" cy="711517"/>
            </a:xfrm>
            <a:custGeom>
              <a:avLst/>
              <a:gdLst>
                <a:gd name="connsiteX0" fmla="*/ 2447945 w 2448145"/>
                <a:gd name="connsiteY0" fmla="*/ 376238 h 711517"/>
                <a:gd name="connsiteX1" fmla="*/ 1217315 w 2448145"/>
                <a:gd name="connsiteY1" fmla="*/ 711518 h 711517"/>
                <a:gd name="connsiteX2" fmla="*/ 20 w 2448145"/>
                <a:gd name="connsiteY2" fmla="*/ 359093 h 711517"/>
                <a:gd name="connsiteX3" fmla="*/ 1217315 w 2448145"/>
                <a:gd name="connsiteY3" fmla="*/ 0 h 711517"/>
                <a:gd name="connsiteX4" fmla="*/ 2447945 w 2448145"/>
                <a:gd name="connsiteY4" fmla="*/ 376238 h 711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8145" h="711517">
                  <a:moveTo>
                    <a:pt x="2447945" y="376238"/>
                  </a:moveTo>
                  <a:cubicBezTo>
                    <a:pt x="2434610" y="618173"/>
                    <a:pt x="1898353" y="711518"/>
                    <a:pt x="1217315" y="711518"/>
                  </a:cubicBezTo>
                  <a:cubicBezTo>
                    <a:pt x="536278" y="711518"/>
                    <a:pt x="2878" y="540068"/>
                    <a:pt x="20" y="359093"/>
                  </a:cubicBezTo>
                  <a:cubicBezTo>
                    <a:pt x="-3790" y="140018"/>
                    <a:pt x="536278" y="0"/>
                    <a:pt x="1217315" y="0"/>
                  </a:cubicBezTo>
                  <a:cubicBezTo>
                    <a:pt x="1898353" y="0"/>
                    <a:pt x="2460328" y="156210"/>
                    <a:pt x="2447945" y="376238"/>
                  </a:cubicBezTo>
                  <a:close/>
                </a:path>
              </a:pathLst>
            </a:custGeom>
            <a:solidFill>
              <a:srgbClr val="B39638"/>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09CD911-973B-413F-AB77-84D40A8AAE57}"/>
                </a:ext>
              </a:extLst>
            </p:cNvPr>
            <p:cNvSpPr/>
            <p:nvPr/>
          </p:nvSpPr>
          <p:spPr>
            <a:xfrm>
              <a:off x="6260681" y="5034569"/>
              <a:ext cx="2448125" cy="690605"/>
            </a:xfrm>
            <a:custGeom>
              <a:avLst/>
              <a:gdLst>
                <a:gd name="connsiteX0" fmla="*/ 2447925 w 2448125"/>
                <a:gd name="connsiteY0" fmla="*/ 363855 h 690605"/>
                <a:gd name="connsiteX1" fmla="*/ 1216343 w 2448125"/>
                <a:gd name="connsiteY1" fmla="*/ 689610 h 690605"/>
                <a:gd name="connsiteX2" fmla="*/ 0 w 2448125"/>
                <a:gd name="connsiteY2" fmla="*/ 347663 h 690605"/>
                <a:gd name="connsiteX3" fmla="*/ 1217295 w 2448125"/>
                <a:gd name="connsiteY3" fmla="*/ 0 h 690605"/>
                <a:gd name="connsiteX4" fmla="*/ 2447925 w 2448125"/>
                <a:gd name="connsiteY4" fmla="*/ 363855 h 690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8125" h="690605">
                  <a:moveTo>
                    <a:pt x="2447925" y="363855"/>
                  </a:moveTo>
                  <a:cubicBezTo>
                    <a:pt x="2434590" y="599123"/>
                    <a:pt x="1747838" y="701993"/>
                    <a:pt x="1216343" y="689610"/>
                  </a:cubicBezTo>
                  <a:cubicBezTo>
                    <a:pt x="545783" y="673418"/>
                    <a:pt x="0" y="521018"/>
                    <a:pt x="0" y="347663"/>
                  </a:cubicBezTo>
                  <a:cubicBezTo>
                    <a:pt x="0" y="135255"/>
                    <a:pt x="536258" y="0"/>
                    <a:pt x="1217295" y="0"/>
                  </a:cubicBezTo>
                  <a:cubicBezTo>
                    <a:pt x="1898333" y="0"/>
                    <a:pt x="2460308" y="151448"/>
                    <a:pt x="2447925" y="363855"/>
                  </a:cubicBezTo>
                  <a:close/>
                </a:path>
              </a:pathLst>
            </a:custGeom>
            <a:solidFill>
              <a:srgbClr val="D1B054"/>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0D6F190-B997-4936-B519-2B8435F9C2A8}"/>
                </a:ext>
              </a:extLst>
            </p:cNvPr>
            <p:cNvSpPr/>
            <p:nvPr/>
          </p:nvSpPr>
          <p:spPr>
            <a:xfrm>
              <a:off x="6273063" y="5031712"/>
              <a:ext cx="2400514" cy="649699"/>
            </a:xfrm>
            <a:custGeom>
              <a:avLst/>
              <a:gdLst>
                <a:gd name="connsiteX0" fmla="*/ 2400300 w 2400514"/>
                <a:gd name="connsiteY0" fmla="*/ 342900 h 649699"/>
                <a:gd name="connsiteX1" fmla="*/ 1210628 w 2400514"/>
                <a:gd name="connsiteY1" fmla="*/ 648653 h 649699"/>
                <a:gd name="connsiteX2" fmla="*/ 0 w 2400514"/>
                <a:gd name="connsiteY2" fmla="*/ 327660 h 649699"/>
                <a:gd name="connsiteX3" fmla="*/ 1210628 w 2400514"/>
                <a:gd name="connsiteY3" fmla="*/ 0 h 649699"/>
                <a:gd name="connsiteX4" fmla="*/ 2400300 w 2400514"/>
                <a:gd name="connsiteY4" fmla="*/ 342900 h 649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514" h="649699">
                  <a:moveTo>
                    <a:pt x="2400300" y="342900"/>
                  </a:moveTo>
                  <a:cubicBezTo>
                    <a:pt x="2386965" y="563880"/>
                    <a:pt x="1739265" y="661035"/>
                    <a:pt x="1210628" y="648653"/>
                  </a:cubicBezTo>
                  <a:cubicBezTo>
                    <a:pt x="542925" y="633413"/>
                    <a:pt x="0" y="490538"/>
                    <a:pt x="0" y="327660"/>
                  </a:cubicBezTo>
                  <a:cubicBezTo>
                    <a:pt x="0" y="127635"/>
                    <a:pt x="533400" y="0"/>
                    <a:pt x="1210628" y="0"/>
                  </a:cubicBezTo>
                  <a:cubicBezTo>
                    <a:pt x="1887855" y="0"/>
                    <a:pt x="2412683" y="142875"/>
                    <a:pt x="2400300" y="342900"/>
                  </a:cubicBezTo>
                  <a:close/>
                </a:path>
              </a:pathLst>
            </a:custGeom>
            <a:solidFill>
              <a:srgbClr val="ECD37A"/>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D421C4C-033F-4D1A-B1F7-AB32DC7265BB}"/>
                </a:ext>
              </a:extLst>
            </p:cNvPr>
            <p:cNvSpPr/>
            <p:nvPr/>
          </p:nvSpPr>
          <p:spPr>
            <a:xfrm>
              <a:off x="6690258" y="5152679"/>
              <a:ext cx="1486852" cy="516255"/>
            </a:xfrm>
            <a:custGeom>
              <a:avLst/>
              <a:gdLst>
                <a:gd name="connsiteX0" fmla="*/ 1104900 w 1486852"/>
                <a:gd name="connsiteY0" fmla="*/ 359093 h 516255"/>
                <a:gd name="connsiteX1" fmla="*/ 1104900 w 1486852"/>
                <a:gd name="connsiteY1" fmla="*/ 359093 h 516255"/>
                <a:gd name="connsiteX2" fmla="*/ 1107758 w 1486852"/>
                <a:gd name="connsiteY2" fmla="*/ 358140 h 516255"/>
                <a:gd name="connsiteX3" fmla="*/ 1106805 w 1486852"/>
                <a:gd name="connsiteY3" fmla="*/ 360045 h 516255"/>
                <a:gd name="connsiteX4" fmla="*/ 1104900 w 1486852"/>
                <a:gd name="connsiteY4" fmla="*/ 359093 h 516255"/>
                <a:gd name="connsiteX5" fmla="*/ 1104900 w 1486852"/>
                <a:gd name="connsiteY5" fmla="*/ 359093 h 516255"/>
                <a:gd name="connsiteX6" fmla="*/ 990600 w 1486852"/>
                <a:gd name="connsiteY6" fmla="*/ 64770 h 516255"/>
                <a:gd name="connsiteX7" fmla="*/ 987743 w 1486852"/>
                <a:gd name="connsiteY7" fmla="*/ 62865 h 516255"/>
                <a:gd name="connsiteX8" fmla="*/ 990600 w 1486852"/>
                <a:gd name="connsiteY8" fmla="*/ 63818 h 516255"/>
                <a:gd name="connsiteX9" fmla="*/ 990600 w 1486852"/>
                <a:gd name="connsiteY9" fmla="*/ 64770 h 516255"/>
                <a:gd name="connsiteX10" fmla="*/ 990600 w 1486852"/>
                <a:gd name="connsiteY10" fmla="*/ 64770 h 516255"/>
                <a:gd name="connsiteX11" fmla="*/ 1137285 w 1486852"/>
                <a:gd name="connsiteY11" fmla="*/ 267653 h 516255"/>
                <a:gd name="connsiteX12" fmla="*/ 1137285 w 1486852"/>
                <a:gd name="connsiteY12" fmla="*/ 267653 h 516255"/>
                <a:gd name="connsiteX13" fmla="*/ 1137285 w 1486852"/>
                <a:gd name="connsiteY13" fmla="*/ 267653 h 516255"/>
                <a:gd name="connsiteX14" fmla="*/ 1137285 w 1486852"/>
                <a:gd name="connsiteY14" fmla="*/ 267653 h 516255"/>
                <a:gd name="connsiteX15" fmla="*/ 1137285 w 1486852"/>
                <a:gd name="connsiteY15" fmla="*/ 267653 h 516255"/>
                <a:gd name="connsiteX16" fmla="*/ 1137285 w 1486852"/>
                <a:gd name="connsiteY16" fmla="*/ 267653 h 516255"/>
                <a:gd name="connsiteX17" fmla="*/ 1137285 w 1486852"/>
                <a:gd name="connsiteY17" fmla="*/ 267653 h 516255"/>
                <a:gd name="connsiteX18" fmla="*/ 1137285 w 1486852"/>
                <a:gd name="connsiteY18" fmla="*/ 267653 h 516255"/>
                <a:gd name="connsiteX19" fmla="*/ 1137285 w 1486852"/>
                <a:gd name="connsiteY19" fmla="*/ 267653 h 516255"/>
                <a:gd name="connsiteX20" fmla="*/ 1137285 w 1486852"/>
                <a:gd name="connsiteY20" fmla="*/ 267653 h 516255"/>
                <a:gd name="connsiteX21" fmla="*/ 1138238 w 1486852"/>
                <a:gd name="connsiteY21" fmla="*/ 267653 h 516255"/>
                <a:gd name="connsiteX22" fmla="*/ 1138238 w 1486852"/>
                <a:gd name="connsiteY22" fmla="*/ 268605 h 516255"/>
                <a:gd name="connsiteX23" fmla="*/ 1137285 w 1486852"/>
                <a:gd name="connsiteY23" fmla="*/ 267653 h 516255"/>
                <a:gd name="connsiteX24" fmla="*/ 1137285 w 1486852"/>
                <a:gd name="connsiteY24" fmla="*/ 267653 h 516255"/>
                <a:gd name="connsiteX25" fmla="*/ 609600 w 1486852"/>
                <a:gd name="connsiteY25" fmla="*/ 0 h 516255"/>
                <a:gd name="connsiteX26" fmla="*/ 609600 w 1486852"/>
                <a:gd name="connsiteY26" fmla="*/ 0 h 516255"/>
                <a:gd name="connsiteX27" fmla="*/ 609600 w 1486852"/>
                <a:gd name="connsiteY27" fmla="*/ 0 h 516255"/>
                <a:gd name="connsiteX28" fmla="*/ 609600 w 1486852"/>
                <a:gd name="connsiteY28" fmla="*/ 0 h 516255"/>
                <a:gd name="connsiteX29" fmla="*/ 609600 w 1486852"/>
                <a:gd name="connsiteY29" fmla="*/ 0 h 516255"/>
                <a:gd name="connsiteX30" fmla="*/ 0 w 1486852"/>
                <a:gd name="connsiteY30" fmla="*/ 267653 h 516255"/>
                <a:gd name="connsiteX31" fmla="*/ 0 w 1486852"/>
                <a:gd name="connsiteY31" fmla="*/ 267653 h 516255"/>
                <a:gd name="connsiteX32" fmla="*/ 0 w 1486852"/>
                <a:gd name="connsiteY32" fmla="*/ 267653 h 516255"/>
                <a:gd name="connsiteX33" fmla="*/ 0 w 1486852"/>
                <a:gd name="connsiteY33" fmla="*/ 267653 h 516255"/>
                <a:gd name="connsiteX34" fmla="*/ 0 w 1486852"/>
                <a:gd name="connsiteY34" fmla="*/ 267653 h 516255"/>
                <a:gd name="connsiteX35" fmla="*/ 0 w 1486852"/>
                <a:gd name="connsiteY35" fmla="*/ 267653 h 516255"/>
                <a:gd name="connsiteX36" fmla="*/ 0 w 1486852"/>
                <a:gd name="connsiteY36" fmla="*/ 267653 h 516255"/>
                <a:gd name="connsiteX37" fmla="*/ 1486853 w 1486852"/>
                <a:gd name="connsiteY37" fmla="*/ 313373 h 516255"/>
                <a:gd name="connsiteX38" fmla="*/ 1486853 w 1486852"/>
                <a:gd name="connsiteY38" fmla="*/ 313373 h 516255"/>
                <a:gd name="connsiteX39" fmla="*/ 1486853 w 1486852"/>
                <a:gd name="connsiteY39" fmla="*/ 313373 h 516255"/>
                <a:gd name="connsiteX40" fmla="*/ 1486853 w 1486852"/>
                <a:gd name="connsiteY40" fmla="*/ 313373 h 516255"/>
                <a:gd name="connsiteX41" fmla="*/ 1486853 w 1486852"/>
                <a:gd name="connsiteY41" fmla="*/ 313373 h 516255"/>
                <a:gd name="connsiteX42" fmla="*/ 1486853 w 1486852"/>
                <a:gd name="connsiteY42" fmla="*/ 313373 h 516255"/>
                <a:gd name="connsiteX43" fmla="*/ 991553 w 1486852"/>
                <a:gd name="connsiteY43" fmla="*/ 477203 h 516255"/>
                <a:gd name="connsiteX44" fmla="*/ 991553 w 1486852"/>
                <a:gd name="connsiteY44" fmla="*/ 477203 h 516255"/>
                <a:gd name="connsiteX45" fmla="*/ 991553 w 1486852"/>
                <a:gd name="connsiteY45" fmla="*/ 477203 h 516255"/>
                <a:gd name="connsiteX46" fmla="*/ 991553 w 1486852"/>
                <a:gd name="connsiteY46" fmla="*/ 477203 h 516255"/>
                <a:gd name="connsiteX47" fmla="*/ 991553 w 1486852"/>
                <a:gd name="connsiteY47" fmla="*/ 477203 h 516255"/>
                <a:gd name="connsiteX48" fmla="*/ 1111568 w 1486852"/>
                <a:gd name="connsiteY48" fmla="*/ 516255 h 516255"/>
                <a:gd name="connsiteX49" fmla="*/ 1111568 w 1486852"/>
                <a:gd name="connsiteY49" fmla="*/ 516255 h 516255"/>
                <a:gd name="connsiteX50" fmla="*/ 1111568 w 1486852"/>
                <a:gd name="connsiteY50" fmla="*/ 516255 h 516255"/>
                <a:gd name="connsiteX51" fmla="*/ 1111568 w 1486852"/>
                <a:gd name="connsiteY51" fmla="*/ 516255 h 516255"/>
                <a:gd name="connsiteX52" fmla="*/ 1111568 w 1486852"/>
                <a:gd name="connsiteY52" fmla="*/ 516255 h 51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486852" h="516255">
                  <a:moveTo>
                    <a:pt x="1104900" y="359093"/>
                  </a:moveTo>
                  <a:lnTo>
                    <a:pt x="1104900" y="359093"/>
                  </a:lnTo>
                  <a:cubicBezTo>
                    <a:pt x="1105853" y="358140"/>
                    <a:pt x="1106805" y="358140"/>
                    <a:pt x="1107758" y="358140"/>
                  </a:cubicBezTo>
                  <a:cubicBezTo>
                    <a:pt x="1106805" y="359093"/>
                    <a:pt x="1106805" y="359093"/>
                    <a:pt x="1106805" y="360045"/>
                  </a:cubicBezTo>
                  <a:cubicBezTo>
                    <a:pt x="1105853" y="359093"/>
                    <a:pt x="1105853" y="359093"/>
                    <a:pt x="1104900" y="359093"/>
                  </a:cubicBezTo>
                  <a:lnTo>
                    <a:pt x="1104900" y="359093"/>
                  </a:lnTo>
                  <a:close/>
                  <a:moveTo>
                    <a:pt x="990600" y="64770"/>
                  </a:moveTo>
                  <a:cubicBezTo>
                    <a:pt x="989648" y="63818"/>
                    <a:pt x="988695" y="63818"/>
                    <a:pt x="987743" y="62865"/>
                  </a:cubicBezTo>
                  <a:cubicBezTo>
                    <a:pt x="988695" y="62865"/>
                    <a:pt x="989648" y="62865"/>
                    <a:pt x="990600" y="63818"/>
                  </a:cubicBezTo>
                  <a:cubicBezTo>
                    <a:pt x="990600" y="64770"/>
                    <a:pt x="990600" y="64770"/>
                    <a:pt x="990600" y="64770"/>
                  </a:cubicBezTo>
                  <a:lnTo>
                    <a:pt x="990600" y="64770"/>
                  </a:lnTo>
                  <a:close/>
                  <a:moveTo>
                    <a:pt x="1137285" y="267653"/>
                  </a:moveTo>
                  <a:lnTo>
                    <a:pt x="1137285" y="267653"/>
                  </a:lnTo>
                  <a:lnTo>
                    <a:pt x="1137285" y="267653"/>
                  </a:lnTo>
                  <a:lnTo>
                    <a:pt x="1137285" y="267653"/>
                  </a:lnTo>
                  <a:lnTo>
                    <a:pt x="1137285" y="267653"/>
                  </a:lnTo>
                  <a:lnTo>
                    <a:pt x="1137285" y="267653"/>
                  </a:lnTo>
                  <a:lnTo>
                    <a:pt x="1137285" y="267653"/>
                  </a:lnTo>
                  <a:lnTo>
                    <a:pt x="1137285" y="267653"/>
                  </a:lnTo>
                  <a:cubicBezTo>
                    <a:pt x="1137285" y="267653"/>
                    <a:pt x="1137285" y="267653"/>
                    <a:pt x="1137285" y="267653"/>
                  </a:cubicBezTo>
                  <a:cubicBezTo>
                    <a:pt x="1137285" y="267653"/>
                    <a:pt x="1137285" y="267653"/>
                    <a:pt x="1137285" y="267653"/>
                  </a:cubicBezTo>
                  <a:cubicBezTo>
                    <a:pt x="1137285" y="267653"/>
                    <a:pt x="1138238" y="267653"/>
                    <a:pt x="1138238" y="267653"/>
                  </a:cubicBezTo>
                  <a:lnTo>
                    <a:pt x="1138238" y="268605"/>
                  </a:lnTo>
                  <a:cubicBezTo>
                    <a:pt x="1138238" y="267653"/>
                    <a:pt x="1137285" y="267653"/>
                    <a:pt x="1137285" y="267653"/>
                  </a:cubicBezTo>
                  <a:lnTo>
                    <a:pt x="1137285" y="267653"/>
                  </a:lnTo>
                  <a:close/>
                  <a:moveTo>
                    <a:pt x="609600" y="0"/>
                  </a:moveTo>
                  <a:lnTo>
                    <a:pt x="609600" y="0"/>
                  </a:lnTo>
                  <a:lnTo>
                    <a:pt x="609600" y="0"/>
                  </a:lnTo>
                  <a:lnTo>
                    <a:pt x="609600" y="0"/>
                  </a:lnTo>
                  <a:lnTo>
                    <a:pt x="609600" y="0"/>
                  </a:lnTo>
                  <a:close/>
                  <a:moveTo>
                    <a:pt x="0" y="267653"/>
                  </a:moveTo>
                  <a:cubicBezTo>
                    <a:pt x="0" y="267653"/>
                    <a:pt x="0" y="267653"/>
                    <a:pt x="0" y="267653"/>
                  </a:cubicBezTo>
                  <a:cubicBezTo>
                    <a:pt x="0" y="267653"/>
                    <a:pt x="0" y="267653"/>
                    <a:pt x="0" y="267653"/>
                  </a:cubicBezTo>
                  <a:cubicBezTo>
                    <a:pt x="0" y="267653"/>
                    <a:pt x="0" y="267653"/>
                    <a:pt x="0" y="267653"/>
                  </a:cubicBezTo>
                  <a:cubicBezTo>
                    <a:pt x="0" y="267653"/>
                    <a:pt x="0" y="267653"/>
                    <a:pt x="0" y="267653"/>
                  </a:cubicBezTo>
                  <a:lnTo>
                    <a:pt x="0" y="267653"/>
                  </a:lnTo>
                  <a:lnTo>
                    <a:pt x="0" y="267653"/>
                  </a:lnTo>
                  <a:close/>
                  <a:moveTo>
                    <a:pt x="1486853" y="313373"/>
                  </a:moveTo>
                  <a:lnTo>
                    <a:pt x="1486853" y="313373"/>
                  </a:lnTo>
                  <a:cubicBezTo>
                    <a:pt x="1486853" y="313373"/>
                    <a:pt x="1486853" y="313373"/>
                    <a:pt x="1486853" y="313373"/>
                  </a:cubicBezTo>
                  <a:cubicBezTo>
                    <a:pt x="1486853" y="313373"/>
                    <a:pt x="1486853" y="313373"/>
                    <a:pt x="1486853" y="313373"/>
                  </a:cubicBezTo>
                  <a:lnTo>
                    <a:pt x="1486853" y="313373"/>
                  </a:lnTo>
                  <a:lnTo>
                    <a:pt x="1486853" y="313373"/>
                  </a:lnTo>
                  <a:close/>
                  <a:moveTo>
                    <a:pt x="991553" y="477203"/>
                  </a:moveTo>
                  <a:lnTo>
                    <a:pt x="991553" y="477203"/>
                  </a:lnTo>
                  <a:lnTo>
                    <a:pt x="991553" y="477203"/>
                  </a:lnTo>
                  <a:lnTo>
                    <a:pt x="991553" y="477203"/>
                  </a:lnTo>
                  <a:lnTo>
                    <a:pt x="991553" y="477203"/>
                  </a:lnTo>
                  <a:close/>
                  <a:moveTo>
                    <a:pt x="1111568" y="516255"/>
                  </a:moveTo>
                  <a:lnTo>
                    <a:pt x="1111568" y="516255"/>
                  </a:lnTo>
                  <a:lnTo>
                    <a:pt x="1111568" y="516255"/>
                  </a:lnTo>
                  <a:lnTo>
                    <a:pt x="1111568" y="516255"/>
                  </a:lnTo>
                  <a:lnTo>
                    <a:pt x="1111568" y="516255"/>
                  </a:lnTo>
                  <a:close/>
                </a:path>
              </a:pathLst>
            </a:custGeom>
            <a:solidFill>
              <a:srgbClr val="ECD37A"/>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D69A129-5899-47BD-BC3B-A3020CF33882}"/>
                </a:ext>
              </a:extLst>
            </p:cNvPr>
            <p:cNvSpPr/>
            <p:nvPr/>
          </p:nvSpPr>
          <p:spPr>
            <a:xfrm>
              <a:off x="6359606" y="5041607"/>
              <a:ext cx="2256993" cy="579994"/>
            </a:xfrm>
            <a:custGeom>
              <a:avLst/>
              <a:gdLst>
                <a:gd name="connsiteX0" fmla="*/ 2236605 w 2256993"/>
                <a:gd name="connsiteY0" fmla="*/ 252042 h 579994"/>
                <a:gd name="connsiteX1" fmla="*/ 2057535 w 2256993"/>
                <a:gd name="connsiteY1" fmla="*/ 147267 h 579994"/>
                <a:gd name="connsiteX2" fmla="*/ 1901325 w 2256993"/>
                <a:gd name="connsiteY2" fmla="*/ 93927 h 579994"/>
                <a:gd name="connsiteX3" fmla="*/ 1738447 w 2256993"/>
                <a:gd name="connsiteY3" fmla="*/ 47254 h 579994"/>
                <a:gd name="connsiteX4" fmla="*/ 1624147 w 2256993"/>
                <a:gd name="connsiteY4" fmla="*/ 39634 h 579994"/>
                <a:gd name="connsiteX5" fmla="*/ 1514610 w 2256993"/>
                <a:gd name="connsiteY5" fmla="*/ 32014 h 579994"/>
                <a:gd name="connsiteX6" fmla="*/ 1239337 w 2256993"/>
                <a:gd name="connsiteY6" fmla="*/ 3439 h 579994"/>
                <a:gd name="connsiteX7" fmla="*/ 948825 w 2256993"/>
                <a:gd name="connsiteY7" fmla="*/ 14869 h 579994"/>
                <a:gd name="connsiteX8" fmla="*/ 664980 w 2256993"/>
                <a:gd name="connsiteY8" fmla="*/ 40587 h 579994"/>
                <a:gd name="connsiteX9" fmla="*/ 387802 w 2256993"/>
                <a:gd name="connsiteY9" fmla="*/ 82497 h 579994"/>
                <a:gd name="connsiteX10" fmla="*/ 247785 w 2256993"/>
                <a:gd name="connsiteY10" fmla="*/ 111072 h 579994"/>
                <a:gd name="connsiteX11" fmla="*/ 127770 w 2256993"/>
                <a:gd name="connsiteY11" fmla="*/ 151077 h 579994"/>
                <a:gd name="connsiteX12" fmla="*/ 58237 w 2256993"/>
                <a:gd name="connsiteY12" fmla="*/ 197749 h 579994"/>
                <a:gd name="connsiteX13" fmla="*/ 5850 w 2256993"/>
                <a:gd name="connsiteY13" fmla="*/ 252994 h 579994"/>
                <a:gd name="connsiteX14" fmla="*/ 85860 w 2256993"/>
                <a:gd name="connsiteY14" fmla="*/ 386344 h 579994"/>
                <a:gd name="connsiteX15" fmla="*/ 203970 w 2256993"/>
                <a:gd name="connsiteY15" fmla="*/ 440637 h 579994"/>
                <a:gd name="connsiteX16" fmla="*/ 334462 w 2256993"/>
                <a:gd name="connsiteY16" fmla="*/ 468260 h 579994"/>
                <a:gd name="connsiteX17" fmla="*/ 608782 w 2256993"/>
                <a:gd name="connsiteY17" fmla="*/ 523504 h 579994"/>
                <a:gd name="connsiteX18" fmla="*/ 893580 w 2256993"/>
                <a:gd name="connsiteY18" fmla="*/ 547317 h 579994"/>
                <a:gd name="connsiteX19" fmla="*/ 1124085 w 2256993"/>
                <a:gd name="connsiteY19" fmla="*/ 558747 h 579994"/>
                <a:gd name="connsiteX20" fmla="*/ 1279342 w 2256993"/>
                <a:gd name="connsiteY20" fmla="*/ 578750 h 579994"/>
                <a:gd name="connsiteX21" fmla="*/ 1435552 w 2256993"/>
                <a:gd name="connsiteY21" fmla="*/ 572082 h 579994"/>
                <a:gd name="connsiteX22" fmla="*/ 1612717 w 2256993"/>
                <a:gd name="connsiteY22" fmla="*/ 556842 h 579994"/>
                <a:gd name="connsiteX23" fmla="*/ 1778452 w 2256993"/>
                <a:gd name="connsiteY23" fmla="*/ 527315 h 579994"/>
                <a:gd name="connsiteX24" fmla="*/ 2002290 w 2256993"/>
                <a:gd name="connsiteY24" fmla="*/ 473974 h 579994"/>
                <a:gd name="connsiteX25" fmla="*/ 2148022 w 2256993"/>
                <a:gd name="connsiteY25" fmla="*/ 409204 h 579994"/>
                <a:gd name="connsiteX26" fmla="*/ 2210887 w 2256993"/>
                <a:gd name="connsiteY26" fmla="*/ 364437 h 579994"/>
                <a:gd name="connsiteX27" fmla="*/ 2241367 w 2256993"/>
                <a:gd name="connsiteY27" fmla="*/ 255852 h 579994"/>
                <a:gd name="connsiteX28" fmla="*/ 2236605 w 2256993"/>
                <a:gd name="connsiteY28" fmla="*/ 252042 h 579994"/>
                <a:gd name="connsiteX29" fmla="*/ 1828935 w 2256993"/>
                <a:gd name="connsiteY29" fmla="*/ 413967 h 579994"/>
                <a:gd name="connsiteX30" fmla="*/ 1828935 w 2256993"/>
                <a:gd name="connsiteY30" fmla="*/ 413967 h 579994"/>
                <a:gd name="connsiteX31" fmla="*/ 1828935 w 2256993"/>
                <a:gd name="connsiteY31" fmla="*/ 413967 h 579994"/>
                <a:gd name="connsiteX32" fmla="*/ 1828935 w 2256993"/>
                <a:gd name="connsiteY32" fmla="*/ 413967 h 579994"/>
                <a:gd name="connsiteX33" fmla="*/ 1828935 w 2256993"/>
                <a:gd name="connsiteY33" fmla="*/ 413967 h 579994"/>
                <a:gd name="connsiteX34" fmla="*/ 1828935 w 2256993"/>
                <a:gd name="connsiteY34" fmla="*/ 413967 h 579994"/>
                <a:gd name="connsiteX35" fmla="*/ 1446030 w 2256993"/>
                <a:gd name="connsiteY35" fmla="*/ 460640 h 579994"/>
                <a:gd name="connsiteX36" fmla="*/ 1446030 w 2256993"/>
                <a:gd name="connsiteY36" fmla="*/ 460640 h 579994"/>
                <a:gd name="connsiteX37" fmla="*/ 1448887 w 2256993"/>
                <a:gd name="connsiteY37" fmla="*/ 459687 h 579994"/>
                <a:gd name="connsiteX38" fmla="*/ 1447935 w 2256993"/>
                <a:gd name="connsiteY38" fmla="*/ 461592 h 579994"/>
                <a:gd name="connsiteX39" fmla="*/ 1446030 w 2256993"/>
                <a:gd name="connsiteY39" fmla="*/ 460640 h 579994"/>
                <a:gd name="connsiteX40" fmla="*/ 1446030 w 2256993"/>
                <a:gd name="connsiteY40" fmla="*/ 460640 h 579994"/>
                <a:gd name="connsiteX41" fmla="*/ 1478415 w 2256993"/>
                <a:gd name="connsiteY41" fmla="*/ 366342 h 579994"/>
                <a:gd name="connsiteX42" fmla="*/ 1478415 w 2256993"/>
                <a:gd name="connsiteY42" fmla="*/ 366342 h 579994"/>
                <a:gd name="connsiteX43" fmla="*/ 1478415 w 2256993"/>
                <a:gd name="connsiteY43" fmla="*/ 366342 h 579994"/>
                <a:gd name="connsiteX44" fmla="*/ 1478415 w 2256993"/>
                <a:gd name="connsiteY44" fmla="*/ 366342 h 579994"/>
                <a:gd name="connsiteX45" fmla="*/ 1478415 w 2256993"/>
                <a:gd name="connsiteY45" fmla="*/ 366342 h 579994"/>
                <a:gd name="connsiteX46" fmla="*/ 1478415 w 2256993"/>
                <a:gd name="connsiteY46" fmla="*/ 366342 h 579994"/>
                <a:gd name="connsiteX47" fmla="*/ 1478415 w 2256993"/>
                <a:gd name="connsiteY47" fmla="*/ 366342 h 579994"/>
                <a:gd name="connsiteX48" fmla="*/ 1478415 w 2256993"/>
                <a:gd name="connsiteY48" fmla="*/ 366342 h 579994"/>
                <a:gd name="connsiteX49" fmla="*/ 1478415 w 2256993"/>
                <a:gd name="connsiteY49" fmla="*/ 366342 h 579994"/>
                <a:gd name="connsiteX50" fmla="*/ 1478415 w 2256993"/>
                <a:gd name="connsiteY50" fmla="*/ 366342 h 579994"/>
                <a:gd name="connsiteX51" fmla="*/ 1479367 w 2256993"/>
                <a:gd name="connsiteY51" fmla="*/ 366342 h 579994"/>
                <a:gd name="connsiteX52" fmla="*/ 1479367 w 2256993"/>
                <a:gd name="connsiteY52" fmla="*/ 367294 h 579994"/>
                <a:gd name="connsiteX53" fmla="*/ 1478415 w 2256993"/>
                <a:gd name="connsiteY53" fmla="*/ 366342 h 579994"/>
                <a:gd name="connsiteX54" fmla="*/ 1478415 w 2256993"/>
                <a:gd name="connsiteY54" fmla="*/ 366342 h 579994"/>
                <a:gd name="connsiteX55" fmla="*/ 1331730 w 2256993"/>
                <a:gd name="connsiteY55" fmla="*/ 158697 h 579994"/>
                <a:gd name="connsiteX56" fmla="*/ 1328872 w 2256993"/>
                <a:gd name="connsiteY56" fmla="*/ 156792 h 579994"/>
                <a:gd name="connsiteX57" fmla="*/ 1331730 w 2256993"/>
                <a:gd name="connsiteY57" fmla="*/ 157744 h 579994"/>
                <a:gd name="connsiteX58" fmla="*/ 1331730 w 2256993"/>
                <a:gd name="connsiteY58" fmla="*/ 158697 h 579994"/>
                <a:gd name="connsiteX59" fmla="*/ 1331730 w 2256993"/>
                <a:gd name="connsiteY59" fmla="*/ 158697 h 579994"/>
                <a:gd name="connsiteX60" fmla="*/ 949777 w 2256993"/>
                <a:gd name="connsiteY60" fmla="*/ 92022 h 579994"/>
                <a:gd name="connsiteX61" fmla="*/ 949777 w 2256993"/>
                <a:gd name="connsiteY61" fmla="*/ 92022 h 579994"/>
                <a:gd name="connsiteX62" fmla="*/ 949777 w 2256993"/>
                <a:gd name="connsiteY62" fmla="*/ 92022 h 579994"/>
                <a:gd name="connsiteX63" fmla="*/ 949777 w 2256993"/>
                <a:gd name="connsiteY63" fmla="*/ 92022 h 579994"/>
                <a:gd name="connsiteX64" fmla="*/ 949777 w 2256993"/>
                <a:gd name="connsiteY64" fmla="*/ 92022 h 579994"/>
                <a:gd name="connsiteX65" fmla="*/ 339225 w 2256993"/>
                <a:gd name="connsiteY65" fmla="*/ 366342 h 579994"/>
                <a:gd name="connsiteX66" fmla="*/ 339225 w 2256993"/>
                <a:gd name="connsiteY66" fmla="*/ 366342 h 579994"/>
                <a:gd name="connsiteX67" fmla="*/ 339225 w 2256993"/>
                <a:gd name="connsiteY67" fmla="*/ 366342 h 579994"/>
                <a:gd name="connsiteX68" fmla="*/ 339225 w 2256993"/>
                <a:gd name="connsiteY68" fmla="*/ 366342 h 579994"/>
                <a:gd name="connsiteX69" fmla="*/ 339225 w 2256993"/>
                <a:gd name="connsiteY69" fmla="*/ 366342 h 579994"/>
                <a:gd name="connsiteX70" fmla="*/ 339225 w 2256993"/>
                <a:gd name="connsiteY70" fmla="*/ 366342 h 579994"/>
                <a:gd name="connsiteX71" fmla="*/ 339225 w 2256993"/>
                <a:gd name="connsiteY71" fmla="*/ 366342 h 57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256993" h="579994">
                  <a:moveTo>
                    <a:pt x="2236605" y="252042"/>
                  </a:moveTo>
                  <a:cubicBezTo>
                    <a:pt x="2183265" y="204417"/>
                    <a:pt x="2125162" y="172032"/>
                    <a:pt x="2057535" y="147267"/>
                  </a:cubicBezTo>
                  <a:cubicBezTo>
                    <a:pt x="2006100" y="128217"/>
                    <a:pt x="1953712" y="111072"/>
                    <a:pt x="1901325" y="93927"/>
                  </a:cubicBezTo>
                  <a:cubicBezTo>
                    <a:pt x="1847985" y="76782"/>
                    <a:pt x="1794645" y="50112"/>
                    <a:pt x="1738447" y="47254"/>
                  </a:cubicBezTo>
                  <a:cubicBezTo>
                    <a:pt x="1700347" y="44397"/>
                    <a:pt x="1662247" y="42492"/>
                    <a:pt x="1624147" y="39634"/>
                  </a:cubicBezTo>
                  <a:cubicBezTo>
                    <a:pt x="1588905" y="37729"/>
                    <a:pt x="1549852" y="39634"/>
                    <a:pt x="1514610" y="32014"/>
                  </a:cubicBezTo>
                  <a:cubicBezTo>
                    <a:pt x="1424122" y="12964"/>
                    <a:pt x="1330777" y="12012"/>
                    <a:pt x="1239337" y="3439"/>
                  </a:cubicBezTo>
                  <a:cubicBezTo>
                    <a:pt x="1142182" y="-6086"/>
                    <a:pt x="1045027" y="6297"/>
                    <a:pt x="948825" y="14869"/>
                  </a:cubicBezTo>
                  <a:cubicBezTo>
                    <a:pt x="854527" y="23442"/>
                    <a:pt x="759277" y="29157"/>
                    <a:pt x="664980" y="40587"/>
                  </a:cubicBezTo>
                  <a:cubicBezTo>
                    <a:pt x="572587" y="52017"/>
                    <a:pt x="480195" y="65352"/>
                    <a:pt x="387802" y="82497"/>
                  </a:cubicBezTo>
                  <a:cubicBezTo>
                    <a:pt x="341130" y="91069"/>
                    <a:pt x="294457" y="100594"/>
                    <a:pt x="247785" y="111072"/>
                  </a:cubicBezTo>
                  <a:cubicBezTo>
                    <a:pt x="206827" y="120597"/>
                    <a:pt x="165870" y="132027"/>
                    <a:pt x="127770" y="151077"/>
                  </a:cubicBezTo>
                  <a:cubicBezTo>
                    <a:pt x="102052" y="163459"/>
                    <a:pt x="79192" y="179652"/>
                    <a:pt x="58237" y="197749"/>
                  </a:cubicBezTo>
                  <a:cubicBezTo>
                    <a:pt x="39187" y="213942"/>
                    <a:pt x="15375" y="228229"/>
                    <a:pt x="5850" y="252994"/>
                  </a:cubicBezTo>
                  <a:cubicBezTo>
                    <a:pt x="-18915" y="313954"/>
                    <a:pt x="40140" y="360627"/>
                    <a:pt x="85860" y="386344"/>
                  </a:cubicBezTo>
                  <a:cubicBezTo>
                    <a:pt x="123007" y="406347"/>
                    <a:pt x="163012" y="426349"/>
                    <a:pt x="203970" y="440637"/>
                  </a:cubicBezTo>
                  <a:cubicBezTo>
                    <a:pt x="246832" y="455877"/>
                    <a:pt x="290647" y="459687"/>
                    <a:pt x="334462" y="468260"/>
                  </a:cubicBezTo>
                  <a:cubicBezTo>
                    <a:pt x="425902" y="484452"/>
                    <a:pt x="516390" y="508265"/>
                    <a:pt x="608782" y="523504"/>
                  </a:cubicBezTo>
                  <a:cubicBezTo>
                    <a:pt x="702127" y="538744"/>
                    <a:pt x="798330" y="544460"/>
                    <a:pt x="893580" y="547317"/>
                  </a:cubicBezTo>
                  <a:cubicBezTo>
                    <a:pt x="970732" y="549222"/>
                    <a:pt x="1046932" y="547317"/>
                    <a:pt x="1124085" y="558747"/>
                  </a:cubicBezTo>
                  <a:cubicBezTo>
                    <a:pt x="1175520" y="566367"/>
                    <a:pt x="1226955" y="574940"/>
                    <a:pt x="1279342" y="578750"/>
                  </a:cubicBezTo>
                  <a:cubicBezTo>
                    <a:pt x="1331730" y="582560"/>
                    <a:pt x="1383165" y="576844"/>
                    <a:pt x="1435552" y="572082"/>
                  </a:cubicBezTo>
                  <a:cubicBezTo>
                    <a:pt x="1494607" y="567319"/>
                    <a:pt x="1553662" y="562557"/>
                    <a:pt x="1612717" y="556842"/>
                  </a:cubicBezTo>
                  <a:cubicBezTo>
                    <a:pt x="1667962" y="552080"/>
                    <a:pt x="1725112" y="546365"/>
                    <a:pt x="1778452" y="527315"/>
                  </a:cubicBezTo>
                  <a:cubicBezTo>
                    <a:pt x="1850842" y="502549"/>
                    <a:pt x="1926090" y="486357"/>
                    <a:pt x="2002290" y="473974"/>
                  </a:cubicBezTo>
                  <a:cubicBezTo>
                    <a:pt x="2054677" y="465402"/>
                    <a:pt x="2108970" y="448257"/>
                    <a:pt x="2148022" y="409204"/>
                  </a:cubicBezTo>
                  <a:cubicBezTo>
                    <a:pt x="2166120" y="391107"/>
                    <a:pt x="2191837" y="382535"/>
                    <a:pt x="2210887" y="364437"/>
                  </a:cubicBezTo>
                  <a:cubicBezTo>
                    <a:pt x="2239462" y="339672"/>
                    <a:pt x="2279467" y="291094"/>
                    <a:pt x="2241367" y="255852"/>
                  </a:cubicBezTo>
                  <a:cubicBezTo>
                    <a:pt x="2239462" y="254899"/>
                    <a:pt x="2237557" y="252994"/>
                    <a:pt x="2236605" y="252042"/>
                  </a:cubicBezTo>
                  <a:close/>
                  <a:moveTo>
                    <a:pt x="1828935" y="413967"/>
                  </a:moveTo>
                  <a:lnTo>
                    <a:pt x="1828935" y="413967"/>
                  </a:lnTo>
                  <a:lnTo>
                    <a:pt x="1828935" y="413967"/>
                  </a:lnTo>
                  <a:lnTo>
                    <a:pt x="1828935" y="413967"/>
                  </a:lnTo>
                  <a:lnTo>
                    <a:pt x="1828935" y="413967"/>
                  </a:lnTo>
                  <a:lnTo>
                    <a:pt x="1828935" y="413967"/>
                  </a:lnTo>
                  <a:close/>
                  <a:moveTo>
                    <a:pt x="1446030" y="460640"/>
                  </a:moveTo>
                  <a:lnTo>
                    <a:pt x="1446030" y="460640"/>
                  </a:lnTo>
                  <a:cubicBezTo>
                    <a:pt x="1446982" y="459687"/>
                    <a:pt x="1447935" y="459687"/>
                    <a:pt x="1448887" y="459687"/>
                  </a:cubicBezTo>
                  <a:cubicBezTo>
                    <a:pt x="1447935" y="460640"/>
                    <a:pt x="1447935" y="460640"/>
                    <a:pt x="1447935" y="461592"/>
                  </a:cubicBezTo>
                  <a:cubicBezTo>
                    <a:pt x="1447935" y="461592"/>
                    <a:pt x="1446982" y="460640"/>
                    <a:pt x="1446030" y="460640"/>
                  </a:cubicBezTo>
                  <a:lnTo>
                    <a:pt x="1446030" y="460640"/>
                  </a:lnTo>
                  <a:close/>
                  <a:moveTo>
                    <a:pt x="1478415" y="366342"/>
                  </a:moveTo>
                  <a:lnTo>
                    <a:pt x="1478415" y="366342"/>
                  </a:lnTo>
                  <a:cubicBezTo>
                    <a:pt x="1478415" y="366342"/>
                    <a:pt x="1478415" y="366342"/>
                    <a:pt x="1478415" y="366342"/>
                  </a:cubicBezTo>
                  <a:cubicBezTo>
                    <a:pt x="1478415" y="366342"/>
                    <a:pt x="1478415" y="366342"/>
                    <a:pt x="1478415" y="366342"/>
                  </a:cubicBezTo>
                  <a:lnTo>
                    <a:pt x="1478415" y="366342"/>
                  </a:lnTo>
                  <a:lnTo>
                    <a:pt x="1478415" y="366342"/>
                  </a:lnTo>
                  <a:cubicBezTo>
                    <a:pt x="1478415" y="366342"/>
                    <a:pt x="1478415" y="366342"/>
                    <a:pt x="1478415" y="366342"/>
                  </a:cubicBezTo>
                  <a:lnTo>
                    <a:pt x="1478415" y="366342"/>
                  </a:lnTo>
                  <a:cubicBezTo>
                    <a:pt x="1478415" y="366342"/>
                    <a:pt x="1478415" y="366342"/>
                    <a:pt x="1478415" y="366342"/>
                  </a:cubicBezTo>
                  <a:cubicBezTo>
                    <a:pt x="1478415" y="366342"/>
                    <a:pt x="1478415" y="366342"/>
                    <a:pt x="1478415" y="366342"/>
                  </a:cubicBezTo>
                  <a:cubicBezTo>
                    <a:pt x="1478415" y="366342"/>
                    <a:pt x="1479367" y="366342"/>
                    <a:pt x="1479367" y="366342"/>
                  </a:cubicBezTo>
                  <a:lnTo>
                    <a:pt x="1479367" y="367294"/>
                  </a:lnTo>
                  <a:cubicBezTo>
                    <a:pt x="1479367" y="366342"/>
                    <a:pt x="1478415" y="366342"/>
                    <a:pt x="1478415" y="366342"/>
                  </a:cubicBezTo>
                  <a:lnTo>
                    <a:pt x="1478415" y="366342"/>
                  </a:lnTo>
                  <a:close/>
                  <a:moveTo>
                    <a:pt x="1331730" y="158697"/>
                  </a:moveTo>
                  <a:cubicBezTo>
                    <a:pt x="1330777" y="157744"/>
                    <a:pt x="1329825" y="157744"/>
                    <a:pt x="1328872" y="156792"/>
                  </a:cubicBezTo>
                  <a:cubicBezTo>
                    <a:pt x="1329825" y="156792"/>
                    <a:pt x="1330777" y="156792"/>
                    <a:pt x="1331730" y="157744"/>
                  </a:cubicBezTo>
                  <a:cubicBezTo>
                    <a:pt x="1331730" y="157744"/>
                    <a:pt x="1331730" y="157744"/>
                    <a:pt x="1331730" y="158697"/>
                  </a:cubicBezTo>
                  <a:lnTo>
                    <a:pt x="1331730" y="158697"/>
                  </a:lnTo>
                  <a:close/>
                  <a:moveTo>
                    <a:pt x="949777" y="92022"/>
                  </a:moveTo>
                  <a:lnTo>
                    <a:pt x="949777" y="92022"/>
                  </a:lnTo>
                  <a:lnTo>
                    <a:pt x="949777" y="92022"/>
                  </a:lnTo>
                  <a:lnTo>
                    <a:pt x="949777" y="92022"/>
                  </a:lnTo>
                  <a:lnTo>
                    <a:pt x="949777" y="92022"/>
                  </a:lnTo>
                  <a:close/>
                  <a:moveTo>
                    <a:pt x="339225" y="366342"/>
                  </a:moveTo>
                  <a:lnTo>
                    <a:pt x="339225" y="366342"/>
                  </a:lnTo>
                  <a:cubicBezTo>
                    <a:pt x="340177" y="366342"/>
                    <a:pt x="340177" y="366342"/>
                    <a:pt x="339225" y="366342"/>
                  </a:cubicBezTo>
                  <a:cubicBezTo>
                    <a:pt x="340177" y="366342"/>
                    <a:pt x="340177" y="366342"/>
                    <a:pt x="339225" y="366342"/>
                  </a:cubicBezTo>
                  <a:lnTo>
                    <a:pt x="339225" y="366342"/>
                  </a:lnTo>
                  <a:lnTo>
                    <a:pt x="339225" y="366342"/>
                  </a:lnTo>
                  <a:lnTo>
                    <a:pt x="339225" y="366342"/>
                  </a:lnTo>
                  <a:close/>
                </a:path>
              </a:pathLst>
            </a:custGeom>
            <a:solidFill>
              <a:srgbClr val="974D1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8277F2F-6BC2-44C4-A0FE-64A6DD29FA93}"/>
                </a:ext>
              </a:extLst>
            </p:cNvPr>
            <p:cNvSpPr/>
            <p:nvPr/>
          </p:nvSpPr>
          <p:spPr>
            <a:xfrm>
              <a:off x="8170443" y="5414656"/>
              <a:ext cx="282892" cy="94258"/>
            </a:xfrm>
            <a:custGeom>
              <a:avLst/>
              <a:gdLst>
                <a:gd name="connsiteX0" fmla="*/ 199072 w 282892"/>
                <a:gd name="connsiteY0" fmla="*/ 2818 h 94258"/>
                <a:gd name="connsiteX1" fmla="*/ 91440 w 282892"/>
                <a:gd name="connsiteY1" fmla="*/ 19011 h 94258"/>
                <a:gd name="connsiteX2" fmla="*/ 39053 w 282892"/>
                <a:gd name="connsiteY2" fmla="*/ 29488 h 94258"/>
                <a:gd name="connsiteX3" fmla="*/ 2858 w 282892"/>
                <a:gd name="connsiteY3" fmla="*/ 42823 h 94258"/>
                <a:gd name="connsiteX4" fmla="*/ 0 w 282892"/>
                <a:gd name="connsiteY4" fmla="*/ 94258 h 94258"/>
                <a:gd name="connsiteX5" fmla="*/ 19050 w 282892"/>
                <a:gd name="connsiteY5" fmla="*/ 90448 h 94258"/>
                <a:gd name="connsiteX6" fmla="*/ 147638 w 282892"/>
                <a:gd name="connsiteY6" fmla="*/ 52348 h 94258"/>
                <a:gd name="connsiteX7" fmla="*/ 219075 w 282892"/>
                <a:gd name="connsiteY7" fmla="*/ 35203 h 94258"/>
                <a:gd name="connsiteX8" fmla="*/ 282892 w 282892"/>
                <a:gd name="connsiteY8" fmla="*/ 913 h 94258"/>
                <a:gd name="connsiteX9" fmla="*/ 199072 w 282892"/>
                <a:gd name="connsiteY9" fmla="*/ 2818 h 9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94258">
                  <a:moveTo>
                    <a:pt x="199072" y="2818"/>
                  </a:moveTo>
                  <a:cubicBezTo>
                    <a:pt x="162878" y="1866"/>
                    <a:pt x="126683" y="10438"/>
                    <a:pt x="91440" y="19011"/>
                  </a:cubicBezTo>
                  <a:cubicBezTo>
                    <a:pt x="74295" y="22821"/>
                    <a:pt x="56197" y="26631"/>
                    <a:pt x="39053" y="29488"/>
                  </a:cubicBezTo>
                  <a:cubicBezTo>
                    <a:pt x="25717" y="31393"/>
                    <a:pt x="7620" y="29488"/>
                    <a:pt x="2858" y="42823"/>
                  </a:cubicBezTo>
                  <a:cubicBezTo>
                    <a:pt x="0" y="48538"/>
                    <a:pt x="4763" y="92353"/>
                    <a:pt x="0" y="94258"/>
                  </a:cubicBezTo>
                  <a:cubicBezTo>
                    <a:pt x="6667" y="92353"/>
                    <a:pt x="12383" y="91401"/>
                    <a:pt x="19050" y="90448"/>
                  </a:cubicBezTo>
                  <a:cubicBezTo>
                    <a:pt x="62865" y="79971"/>
                    <a:pt x="104775" y="64731"/>
                    <a:pt x="147638" y="52348"/>
                  </a:cubicBezTo>
                  <a:cubicBezTo>
                    <a:pt x="171450" y="45681"/>
                    <a:pt x="195263" y="42823"/>
                    <a:pt x="219075" y="35203"/>
                  </a:cubicBezTo>
                  <a:cubicBezTo>
                    <a:pt x="241935" y="27583"/>
                    <a:pt x="260985" y="12343"/>
                    <a:pt x="282892" y="913"/>
                  </a:cubicBezTo>
                  <a:cubicBezTo>
                    <a:pt x="253365" y="-1944"/>
                    <a:pt x="226695" y="2818"/>
                    <a:pt x="199072" y="2818"/>
                  </a:cubicBezTo>
                  <a:close/>
                </a:path>
              </a:pathLst>
            </a:custGeom>
            <a:solidFill>
              <a:srgbClr val="C3681D"/>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D2841D3-3C6C-4784-9F5D-074B4E101D43}"/>
                </a:ext>
              </a:extLst>
            </p:cNvPr>
            <p:cNvSpPr/>
            <p:nvPr/>
          </p:nvSpPr>
          <p:spPr>
            <a:xfrm>
              <a:off x="7635138" y="5536595"/>
              <a:ext cx="323850" cy="38283"/>
            </a:xfrm>
            <a:custGeom>
              <a:avLst/>
              <a:gdLst>
                <a:gd name="connsiteX0" fmla="*/ 0 w 323850"/>
                <a:gd name="connsiteY0" fmla="*/ 34232 h 38283"/>
                <a:gd name="connsiteX1" fmla="*/ 323850 w 323850"/>
                <a:gd name="connsiteY1" fmla="*/ 18039 h 38283"/>
                <a:gd name="connsiteX2" fmla="*/ 0 w 323850"/>
                <a:gd name="connsiteY2" fmla="*/ 34232 h 38283"/>
                <a:gd name="connsiteX3" fmla="*/ 0 w 323850"/>
                <a:gd name="connsiteY3" fmla="*/ 34232 h 38283"/>
              </a:gdLst>
              <a:ahLst/>
              <a:cxnLst>
                <a:cxn ang="0">
                  <a:pos x="connsiteX0" y="connsiteY0"/>
                </a:cxn>
                <a:cxn ang="0">
                  <a:pos x="connsiteX1" y="connsiteY1"/>
                </a:cxn>
                <a:cxn ang="0">
                  <a:pos x="connsiteX2" y="connsiteY2"/>
                </a:cxn>
                <a:cxn ang="0">
                  <a:pos x="connsiteX3" y="connsiteY3"/>
                </a:cxn>
              </a:cxnLst>
              <a:rect l="l" t="t" r="r" b="b"/>
              <a:pathLst>
                <a:path w="323850" h="38283">
                  <a:moveTo>
                    <a:pt x="0" y="34232"/>
                  </a:moveTo>
                  <a:cubicBezTo>
                    <a:pt x="106680" y="44709"/>
                    <a:pt x="214313" y="33279"/>
                    <a:pt x="323850" y="18039"/>
                  </a:cubicBezTo>
                  <a:cubicBezTo>
                    <a:pt x="211455" y="-3868"/>
                    <a:pt x="102870" y="-13393"/>
                    <a:pt x="0" y="34232"/>
                  </a:cubicBezTo>
                  <a:lnTo>
                    <a:pt x="0" y="34232"/>
                  </a:lnTo>
                  <a:close/>
                </a:path>
              </a:pathLst>
            </a:custGeom>
            <a:solidFill>
              <a:srgbClr val="C3681D"/>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29DD00A-B472-45A3-94EE-47B7459DD677}"/>
                </a:ext>
              </a:extLst>
            </p:cNvPr>
            <p:cNvSpPr/>
            <p:nvPr/>
          </p:nvSpPr>
          <p:spPr>
            <a:xfrm>
              <a:off x="7006488" y="5517260"/>
              <a:ext cx="314325" cy="37927"/>
            </a:xfrm>
            <a:custGeom>
              <a:avLst/>
              <a:gdLst>
                <a:gd name="connsiteX0" fmla="*/ 0 w 314325"/>
                <a:gd name="connsiteY0" fmla="*/ 4036 h 37927"/>
                <a:gd name="connsiteX1" fmla="*/ 314325 w 314325"/>
                <a:gd name="connsiteY1" fmla="*/ 28801 h 37927"/>
                <a:gd name="connsiteX2" fmla="*/ 0 w 314325"/>
                <a:gd name="connsiteY2" fmla="*/ 4036 h 37927"/>
                <a:gd name="connsiteX3" fmla="*/ 0 w 314325"/>
                <a:gd name="connsiteY3" fmla="*/ 4036 h 37927"/>
              </a:gdLst>
              <a:ahLst/>
              <a:cxnLst>
                <a:cxn ang="0">
                  <a:pos x="connsiteX0" y="connsiteY0"/>
                </a:cxn>
                <a:cxn ang="0">
                  <a:pos x="connsiteX1" y="connsiteY1"/>
                </a:cxn>
                <a:cxn ang="0">
                  <a:pos x="connsiteX2" y="connsiteY2"/>
                </a:cxn>
                <a:cxn ang="0">
                  <a:pos x="connsiteX3" y="connsiteY3"/>
                </a:cxn>
              </a:cxnLst>
              <a:rect l="l" t="t" r="r" b="b"/>
              <a:pathLst>
                <a:path w="314325" h="37927">
                  <a:moveTo>
                    <a:pt x="0" y="4036"/>
                  </a:moveTo>
                  <a:cubicBezTo>
                    <a:pt x="103822" y="16419"/>
                    <a:pt x="204788" y="55471"/>
                    <a:pt x="314325" y="28801"/>
                  </a:cubicBezTo>
                  <a:cubicBezTo>
                    <a:pt x="257175" y="6894"/>
                    <a:pt x="86677" y="-7394"/>
                    <a:pt x="0" y="4036"/>
                  </a:cubicBezTo>
                  <a:lnTo>
                    <a:pt x="0" y="4036"/>
                  </a:lnTo>
                  <a:close/>
                </a:path>
              </a:pathLst>
            </a:custGeom>
            <a:solidFill>
              <a:srgbClr val="C3681D"/>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384E19F-C26A-4411-AB3B-297881D91226}"/>
                </a:ext>
              </a:extLst>
            </p:cNvPr>
            <p:cNvSpPr/>
            <p:nvPr/>
          </p:nvSpPr>
          <p:spPr>
            <a:xfrm>
              <a:off x="6701688" y="5451159"/>
              <a:ext cx="161925" cy="47277"/>
            </a:xfrm>
            <a:custGeom>
              <a:avLst/>
              <a:gdLst>
                <a:gd name="connsiteX0" fmla="*/ 119063 w 161925"/>
                <a:gd name="connsiteY0" fmla="*/ 605 h 47277"/>
                <a:gd name="connsiteX1" fmla="*/ 0 w 161925"/>
                <a:gd name="connsiteY1" fmla="*/ 15845 h 47277"/>
                <a:gd name="connsiteX2" fmla="*/ 161925 w 161925"/>
                <a:gd name="connsiteY2" fmla="*/ 47278 h 47277"/>
                <a:gd name="connsiteX3" fmla="*/ 119063 w 161925"/>
                <a:gd name="connsiteY3" fmla="*/ 605 h 47277"/>
                <a:gd name="connsiteX4" fmla="*/ 119063 w 161925"/>
                <a:gd name="connsiteY4" fmla="*/ 605 h 4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47277">
                  <a:moveTo>
                    <a:pt x="119063" y="605"/>
                  </a:moveTo>
                  <a:cubicBezTo>
                    <a:pt x="78105" y="-2252"/>
                    <a:pt x="39053" y="5368"/>
                    <a:pt x="0" y="15845"/>
                  </a:cubicBezTo>
                  <a:cubicBezTo>
                    <a:pt x="54293" y="25370"/>
                    <a:pt x="107632" y="35848"/>
                    <a:pt x="161925" y="47278"/>
                  </a:cubicBezTo>
                  <a:cubicBezTo>
                    <a:pt x="160020" y="16798"/>
                    <a:pt x="145733" y="2510"/>
                    <a:pt x="119063" y="605"/>
                  </a:cubicBezTo>
                  <a:lnTo>
                    <a:pt x="119063" y="605"/>
                  </a:lnTo>
                  <a:close/>
                </a:path>
              </a:pathLst>
            </a:custGeom>
            <a:solidFill>
              <a:srgbClr val="C3681D"/>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8474D7E-B2F4-4C64-BAA6-412497CD296F}"/>
                </a:ext>
              </a:extLst>
            </p:cNvPr>
            <p:cNvSpPr/>
            <p:nvPr/>
          </p:nvSpPr>
          <p:spPr>
            <a:xfrm>
              <a:off x="6444916" y="5049069"/>
              <a:ext cx="2066226" cy="493423"/>
            </a:xfrm>
            <a:custGeom>
              <a:avLst/>
              <a:gdLst>
                <a:gd name="connsiteX0" fmla="*/ 2042709 w 2066226"/>
                <a:gd name="connsiteY0" fmla="*/ 229340 h 493423"/>
                <a:gd name="connsiteX1" fmla="*/ 2036994 w 2066226"/>
                <a:gd name="connsiteY1" fmla="*/ 227435 h 493423"/>
                <a:gd name="connsiteX2" fmla="*/ 1980797 w 2066226"/>
                <a:gd name="connsiteY2" fmla="*/ 199812 h 493423"/>
                <a:gd name="connsiteX3" fmla="*/ 1973177 w 2066226"/>
                <a:gd name="connsiteY3" fmla="*/ 183620 h 493423"/>
                <a:gd name="connsiteX4" fmla="*/ 1956984 w 2066226"/>
                <a:gd name="connsiteY4" fmla="*/ 171237 h 493423"/>
                <a:gd name="connsiteX5" fmla="*/ 1843637 w 2066226"/>
                <a:gd name="connsiteY5" fmla="*/ 137900 h 493423"/>
                <a:gd name="connsiteX6" fmla="*/ 1826492 w 2066226"/>
                <a:gd name="connsiteY6" fmla="*/ 130280 h 493423"/>
                <a:gd name="connsiteX7" fmla="*/ 1728384 w 2066226"/>
                <a:gd name="connsiteY7" fmla="*/ 75987 h 493423"/>
                <a:gd name="connsiteX8" fmla="*/ 1623609 w 2066226"/>
                <a:gd name="connsiteY8" fmla="*/ 67415 h 493423"/>
                <a:gd name="connsiteX9" fmla="*/ 1454064 w 2066226"/>
                <a:gd name="connsiteY9" fmla="*/ 44555 h 493423"/>
                <a:gd name="connsiteX10" fmla="*/ 1308332 w 2066226"/>
                <a:gd name="connsiteY10" fmla="*/ 35030 h 493423"/>
                <a:gd name="connsiteX11" fmla="*/ 961622 w 2066226"/>
                <a:gd name="connsiteY11" fmla="*/ 4550 h 493423"/>
                <a:gd name="connsiteX12" fmla="*/ 895899 w 2066226"/>
                <a:gd name="connsiteY12" fmla="*/ 15027 h 493423"/>
                <a:gd name="connsiteX13" fmla="*/ 795887 w 2066226"/>
                <a:gd name="connsiteY13" fmla="*/ 18837 h 493423"/>
                <a:gd name="connsiteX14" fmla="*/ 519662 w 2066226"/>
                <a:gd name="connsiteY14" fmla="*/ 47412 h 493423"/>
                <a:gd name="connsiteX15" fmla="*/ 402504 w 2066226"/>
                <a:gd name="connsiteY15" fmla="*/ 75035 h 493423"/>
                <a:gd name="connsiteX16" fmla="*/ 278679 w 2066226"/>
                <a:gd name="connsiteY16" fmla="*/ 95037 h 493423"/>
                <a:gd name="connsiteX17" fmla="*/ 171047 w 2066226"/>
                <a:gd name="connsiteY17" fmla="*/ 109325 h 493423"/>
                <a:gd name="connsiteX18" fmla="*/ 88179 w 2066226"/>
                <a:gd name="connsiteY18" fmla="*/ 138852 h 493423"/>
                <a:gd name="connsiteX19" fmla="*/ 64367 w 2066226"/>
                <a:gd name="connsiteY19" fmla="*/ 167427 h 493423"/>
                <a:gd name="connsiteX20" fmla="*/ 7217 w 2066226"/>
                <a:gd name="connsiteY20" fmla="*/ 234102 h 493423"/>
                <a:gd name="connsiteX21" fmla="*/ 14837 w 2066226"/>
                <a:gd name="connsiteY21" fmla="*/ 274107 h 493423"/>
                <a:gd name="connsiteX22" fmla="*/ 40554 w 2066226"/>
                <a:gd name="connsiteY22" fmla="*/ 285537 h 493423"/>
                <a:gd name="connsiteX23" fmla="*/ 113897 w 2066226"/>
                <a:gd name="connsiteY23" fmla="*/ 345545 h 493423"/>
                <a:gd name="connsiteX24" fmla="*/ 147234 w 2066226"/>
                <a:gd name="connsiteY24" fmla="*/ 372215 h 493423"/>
                <a:gd name="connsiteX25" fmla="*/ 240579 w 2066226"/>
                <a:gd name="connsiteY25" fmla="*/ 378882 h 493423"/>
                <a:gd name="connsiteX26" fmla="*/ 336782 w 2066226"/>
                <a:gd name="connsiteY26" fmla="*/ 370310 h 493423"/>
                <a:gd name="connsiteX27" fmla="*/ 402504 w 2066226"/>
                <a:gd name="connsiteY27" fmla="*/ 395075 h 493423"/>
                <a:gd name="connsiteX28" fmla="*/ 459654 w 2066226"/>
                <a:gd name="connsiteY28" fmla="*/ 436032 h 493423"/>
                <a:gd name="connsiteX29" fmla="*/ 603482 w 2066226"/>
                <a:gd name="connsiteY29" fmla="*/ 443652 h 493423"/>
                <a:gd name="connsiteX30" fmla="*/ 695874 w 2066226"/>
                <a:gd name="connsiteY30" fmla="*/ 433175 h 493423"/>
                <a:gd name="connsiteX31" fmla="*/ 785409 w 2066226"/>
                <a:gd name="connsiteY31" fmla="*/ 458892 h 493423"/>
                <a:gd name="connsiteX32" fmla="*/ 921617 w 2066226"/>
                <a:gd name="connsiteY32" fmla="*/ 486515 h 493423"/>
                <a:gd name="connsiteX33" fmla="*/ 1061634 w 2066226"/>
                <a:gd name="connsiteY33" fmla="*/ 492230 h 493423"/>
                <a:gd name="connsiteX34" fmla="*/ 1211177 w 2066226"/>
                <a:gd name="connsiteY34" fmla="*/ 480800 h 493423"/>
                <a:gd name="connsiteX35" fmla="*/ 1352147 w 2066226"/>
                <a:gd name="connsiteY35" fmla="*/ 443652 h 493423"/>
                <a:gd name="connsiteX36" fmla="*/ 1526454 w 2066226"/>
                <a:gd name="connsiteY36" fmla="*/ 465560 h 493423"/>
                <a:gd name="connsiteX37" fmla="*/ 1623609 w 2066226"/>
                <a:gd name="connsiteY37" fmla="*/ 455082 h 493423"/>
                <a:gd name="connsiteX38" fmla="*/ 1713144 w 2066226"/>
                <a:gd name="connsiteY38" fmla="*/ 374120 h 493423"/>
                <a:gd name="connsiteX39" fmla="*/ 1798869 w 2066226"/>
                <a:gd name="connsiteY39" fmla="*/ 356975 h 493423"/>
                <a:gd name="connsiteX40" fmla="*/ 1882689 w 2066226"/>
                <a:gd name="connsiteY40" fmla="*/ 334115 h 493423"/>
                <a:gd name="connsiteX41" fmla="*/ 2047472 w 2066226"/>
                <a:gd name="connsiteY41" fmla="*/ 282680 h 493423"/>
                <a:gd name="connsiteX42" fmla="*/ 2062712 w 2066226"/>
                <a:gd name="connsiteY42" fmla="*/ 241722 h 493423"/>
                <a:gd name="connsiteX43" fmla="*/ 2042709 w 2066226"/>
                <a:gd name="connsiteY43" fmla="*/ 229340 h 493423"/>
                <a:gd name="connsiteX44" fmla="*/ 224387 w 2066226"/>
                <a:gd name="connsiteY44" fmla="*/ 343640 h 493423"/>
                <a:gd name="connsiteX45" fmla="*/ 224387 w 2066226"/>
                <a:gd name="connsiteY45" fmla="*/ 343640 h 493423"/>
                <a:gd name="connsiteX46" fmla="*/ 224387 w 2066226"/>
                <a:gd name="connsiteY46" fmla="*/ 343640 h 493423"/>
                <a:gd name="connsiteX47" fmla="*/ 224387 w 2066226"/>
                <a:gd name="connsiteY47" fmla="*/ 343640 h 493423"/>
                <a:gd name="connsiteX48" fmla="*/ 224387 w 2066226"/>
                <a:gd name="connsiteY48" fmla="*/ 343640 h 493423"/>
                <a:gd name="connsiteX49" fmla="*/ 224387 w 2066226"/>
                <a:gd name="connsiteY49" fmla="*/ 343640 h 493423"/>
                <a:gd name="connsiteX50" fmla="*/ 224387 w 2066226"/>
                <a:gd name="connsiteY50" fmla="*/ 343640 h 493423"/>
                <a:gd name="connsiteX51" fmla="*/ 1217844 w 2066226"/>
                <a:gd name="connsiteY51" fmla="*/ 141710 h 493423"/>
                <a:gd name="connsiteX52" fmla="*/ 1214987 w 2066226"/>
                <a:gd name="connsiteY52" fmla="*/ 139805 h 493423"/>
                <a:gd name="connsiteX53" fmla="*/ 1217844 w 2066226"/>
                <a:gd name="connsiteY53" fmla="*/ 140757 h 493423"/>
                <a:gd name="connsiteX54" fmla="*/ 1217844 w 2066226"/>
                <a:gd name="connsiteY54" fmla="*/ 141710 h 493423"/>
                <a:gd name="connsiteX55" fmla="*/ 1217844 w 2066226"/>
                <a:gd name="connsiteY55" fmla="*/ 141710 h 493423"/>
                <a:gd name="connsiteX56" fmla="*/ 1365482 w 2066226"/>
                <a:gd name="connsiteY56" fmla="*/ 343640 h 493423"/>
                <a:gd name="connsiteX57" fmla="*/ 1365482 w 2066226"/>
                <a:gd name="connsiteY57" fmla="*/ 343640 h 493423"/>
                <a:gd name="connsiteX58" fmla="*/ 1365482 w 2066226"/>
                <a:gd name="connsiteY58" fmla="*/ 343640 h 493423"/>
                <a:gd name="connsiteX59" fmla="*/ 1365482 w 2066226"/>
                <a:gd name="connsiteY59" fmla="*/ 343640 h 493423"/>
                <a:gd name="connsiteX60" fmla="*/ 1365482 w 2066226"/>
                <a:gd name="connsiteY60" fmla="*/ 343640 h 493423"/>
                <a:gd name="connsiteX61" fmla="*/ 1365482 w 2066226"/>
                <a:gd name="connsiteY61" fmla="*/ 343640 h 493423"/>
                <a:gd name="connsiteX62" fmla="*/ 1365482 w 2066226"/>
                <a:gd name="connsiteY62" fmla="*/ 343640 h 493423"/>
                <a:gd name="connsiteX63" fmla="*/ 1365482 w 2066226"/>
                <a:gd name="connsiteY63" fmla="*/ 343640 h 493423"/>
                <a:gd name="connsiteX64" fmla="*/ 1365482 w 2066226"/>
                <a:gd name="connsiteY64" fmla="*/ 343640 h 493423"/>
                <a:gd name="connsiteX65" fmla="*/ 1365482 w 2066226"/>
                <a:gd name="connsiteY65" fmla="*/ 343640 h 493423"/>
                <a:gd name="connsiteX66" fmla="*/ 1366434 w 2066226"/>
                <a:gd name="connsiteY66" fmla="*/ 343640 h 493423"/>
                <a:gd name="connsiteX67" fmla="*/ 1366434 w 2066226"/>
                <a:gd name="connsiteY67" fmla="*/ 344592 h 493423"/>
                <a:gd name="connsiteX68" fmla="*/ 1365482 w 2066226"/>
                <a:gd name="connsiteY68" fmla="*/ 343640 h 493423"/>
                <a:gd name="connsiteX69" fmla="*/ 1365482 w 2066226"/>
                <a:gd name="connsiteY69" fmla="*/ 343640 h 493423"/>
                <a:gd name="connsiteX70" fmla="*/ 835892 w 2066226"/>
                <a:gd name="connsiteY70" fmla="*/ 76940 h 493423"/>
                <a:gd name="connsiteX71" fmla="*/ 835892 w 2066226"/>
                <a:gd name="connsiteY71" fmla="*/ 76940 h 493423"/>
                <a:gd name="connsiteX72" fmla="*/ 835892 w 2066226"/>
                <a:gd name="connsiteY72" fmla="*/ 76940 h 493423"/>
                <a:gd name="connsiteX73" fmla="*/ 835892 w 2066226"/>
                <a:gd name="connsiteY73" fmla="*/ 76940 h 493423"/>
                <a:gd name="connsiteX74" fmla="*/ 835892 w 2066226"/>
                <a:gd name="connsiteY74" fmla="*/ 76940 h 493423"/>
                <a:gd name="connsiteX75" fmla="*/ 1333097 w 2066226"/>
                <a:gd name="connsiteY75" fmla="*/ 436032 h 493423"/>
                <a:gd name="connsiteX76" fmla="*/ 1335954 w 2066226"/>
                <a:gd name="connsiteY76" fmla="*/ 435080 h 493423"/>
                <a:gd name="connsiteX77" fmla="*/ 1335002 w 2066226"/>
                <a:gd name="connsiteY77" fmla="*/ 436985 h 493423"/>
                <a:gd name="connsiteX78" fmla="*/ 1333097 w 2066226"/>
                <a:gd name="connsiteY78" fmla="*/ 436032 h 493423"/>
                <a:gd name="connsiteX79" fmla="*/ 1333097 w 2066226"/>
                <a:gd name="connsiteY79" fmla="*/ 436032 h 493423"/>
                <a:gd name="connsiteX80" fmla="*/ 1333097 w 2066226"/>
                <a:gd name="connsiteY80" fmla="*/ 436032 h 493423"/>
                <a:gd name="connsiteX81" fmla="*/ 855894 w 2066226"/>
                <a:gd name="connsiteY81" fmla="*/ 24552 h 493423"/>
                <a:gd name="connsiteX82" fmla="*/ 857799 w 2066226"/>
                <a:gd name="connsiteY82" fmla="*/ 22647 h 493423"/>
                <a:gd name="connsiteX83" fmla="*/ 855894 w 2066226"/>
                <a:gd name="connsiteY83" fmla="*/ 24552 h 493423"/>
                <a:gd name="connsiteX84" fmla="*/ 855894 w 2066226"/>
                <a:gd name="connsiteY84" fmla="*/ 24552 h 493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066226" h="493423">
                  <a:moveTo>
                    <a:pt x="2042709" y="229340"/>
                  </a:moveTo>
                  <a:cubicBezTo>
                    <a:pt x="2040804" y="228387"/>
                    <a:pt x="2038899" y="227435"/>
                    <a:pt x="2036994" y="227435"/>
                  </a:cubicBezTo>
                  <a:cubicBezTo>
                    <a:pt x="2019849" y="220767"/>
                    <a:pt x="1989369" y="217910"/>
                    <a:pt x="1980797" y="199812"/>
                  </a:cubicBezTo>
                  <a:cubicBezTo>
                    <a:pt x="1977939" y="195050"/>
                    <a:pt x="1976987" y="188382"/>
                    <a:pt x="1973177" y="183620"/>
                  </a:cubicBezTo>
                  <a:cubicBezTo>
                    <a:pt x="1969367" y="177905"/>
                    <a:pt x="1962699" y="174095"/>
                    <a:pt x="1956984" y="171237"/>
                  </a:cubicBezTo>
                  <a:cubicBezTo>
                    <a:pt x="1921742" y="153140"/>
                    <a:pt x="1883642" y="140757"/>
                    <a:pt x="1843637" y="137900"/>
                  </a:cubicBezTo>
                  <a:cubicBezTo>
                    <a:pt x="1836017" y="136947"/>
                    <a:pt x="1830302" y="135995"/>
                    <a:pt x="1826492" y="130280"/>
                  </a:cubicBezTo>
                  <a:cubicBezTo>
                    <a:pt x="1798869" y="100752"/>
                    <a:pt x="1767437" y="81702"/>
                    <a:pt x="1728384" y="75987"/>
                  </a:cubicBezTo>
                  <a:cubicBezTo>
                    <a:pt x="1690284" y="70272"/>
                    <a:pt x="1658852" y="80750"/>
                    <a:pt x="1623609" y="67415"/>
                  </a:cubicBezTo>
                  <a:cubicBezTo>
                    <a:pt x="1576937" y="50270"/>
                    <a:pt x="1504547" y="47412"/>
                    <a:pt x="1454064" y="44555"/>
                  </a:cubicBezTo>
                  <a:cubicBezTo>
                    <a:pt x="1404534" y="41697"/>
                    <a:pt x="1356909" y="45507"/>
                    <a:pt x="1308332" y="35030"/>
                  </a:cubicBezTo>
                  <a:cubicBezTo>
                    <a:pt x="1194032" y="12170"/>
                    <a:pt x="1079732" y="-9738"/>
                    <a:pt x="961622" y="4550"/>
                  </a:cubicBezTo>
                  <a:cubicBezTo>
                    <a:pt x="939714" y="4550"/>
                    <a:pt x="917807" y="12170"/>
                    <a:pt x="895899" y="15027"/>
                  </a:cubicBezTo>
                  <a:cubicBezTo>
                    <a:pt x="870182" y="18837"/>
                    <a:pt x="821604" y="15027"/>
                    <a:pt x="795887" y="18837"/>
                  </a:cubicBezTo>
                  <a:cubicBezTo>
                    <a:pt x="695874" y="32172"/>
                    <a:pt x="620627" y="47412"/>
                    <a:pt x="519662" y="47412"/>
                  </a:cubicBezTo>
                  <a:cubicBezTo>
                    <a:pt x="479657" y="47412"/>
                    <a:pt x="443462" y="69320"/>
                    <a:pt x="402504" y="75035"/>
                  </a:cubicBezTo>
                  <a:cubicBezTo>
                    <a:pt x="358689" y="81702"/>
                    <a:pt x="322494" y="94085"/>
                    <a:pt x="278679" y="95037"/>
                  </a:cubicBezTo>
                  <a:cubicBezTo>
                    <a:pt x="246294" y="95990"/>
                    <a:pt x="201527" y="98847"/>
                    <a:pt x="171047" y="109325"/>
                  </a:cubicBezTo>
                  <a:cubicBezTo>
                    <a:pt x="147234" y="117897"/>
                    <a:pt x="103419" y="115992"/>
                    <a:pt x="88179" y="138852"/>
                  </a:cubicBezTo>
                  <a:cubicBezTo>
                    <a:pt x="80559" y="150282"/>
                    <a:pt x="67224" y="154092"/>
                    <a:pt x="64367" y="167427"/>
                  </a:cubicBezTo>
                  <a:cubicBezTo>
                    <a:pt x="55794" y="200765"/>
                    <a:pt x="29124" y="214100"/>
                    <a:pt x="7217" y="234102"/>
                  </a:cubicBezTo>
                  <a:cubicBezTo>
                    <a:pt x="-6118" y="246485"/>
                    <a:pt x="549" y="266487"/>
                    <a:pt x="14837" y="274107"/>
                  </a:cubicBezTo>
                  <a:cubicBezTo>
                    <a:pt x="23409" y="278870"/>
                    <a:pt x="31982" y="283632"/>
                    <a:pt x="40554" y="285537"/>
                  </a:cubicBezTo>
                  <a:cubicBezTo>
                    <a:pt x="76749" y="292205"/>
                    <a:pt x="100562" y="312207"/>
                    <a:pt x="113897" y="345545"/>
                  </a:cubicBezTo>
                  <a:cubicBezTo>
                    <a:pt x="119612" y="360785"/>
                    <a:pt x="131994" y="367452"/>
                    <a:pt x="147234" y="372215"/>
                  </a:cubicBezTo>
                  <a:cubicBezTo>
                    <a:pt x="178667" y="382692"/>
                    <a:pt x="208194" y="380787"/>
                    <a:pt x="240579" y="378882"/>
                  </a:cubicBezTo>
                  <a:cubicBezTo>
                    <a:pt x="272964" y="376977"/>
                    <a:pt x="304397" y="368405"/>
                    <a:pt x="336782" y="370310"/>
                  </a:cubicBezTo>
                  <a:cubicBezTo>
                    <a:pt x="359642" y="372215"/>
                    <a:pt x="385359" y="378882"/>
                    <a:pt x="402504" y="395075"/>
                  </a:cubicBezTo>
                  <a:cubicBezTo>
                    <a:pt x="421554" y="412220"/>
                    <a:pt x="432984" y="428412"/>
                    <a:pt x="459654" y="436032"/>
                  </a:cubicBezTo>
                  <a:cubicBezTo>
                    <a:pt x="506327" y="450320"/>
                    <a:pt x="555857" y="448415"/>
                    <a:pt x="603482" y="443652"/>
                  </a:cubicBezTo>
                  <a:cubicBezTo>
                    <a:pt x="633962" y="439842"/>
                    <a:pt x="665394" y="432222"/>
                    <a:pt x="695874" y="433175"/>
                  </a:cubicBezTo>
                  <a:cubicBezTo>
                    <a:pt x="728259" y="434127"/>
                    <a:pt x="754929" y="449367"/>
                    <a:pt x="785409" y="458892"/>
                  </a:cubicBezTo>
                  <a:cubicBezTo>
                    <a:pt x="829224" y="474132"/>
                    <a:pt x="875897" y="481752"/>
                    <a:pt x="921617" y="486515"/>
                  </a:cubicBezTo>
                  <a:cubicBezTo>
                    <a:pt x="968289" y="491277"/>
                    <a:pt x="1014962" y="488420"/>
                    <a:pt x="1061634" y="492230"/>
                  </a:cubicBezTo>
                  <a:cubicBezTo>
                    <a:pt x="1112117" y="496040"/>
                    <a:pt x="1162599" y="490325"/>
                    <a:pt x="1211177" y="480800"/>
                  </a:cubicBezTo>
                  <a:cubicBezTo>
                    <a:pt x="1258802" y="471275"/>
                    <a:pt x="1304522" y="453177"/>
                    <a:pt x="1352147" y="443652"/>
                  </a:cubicBezTo>
                  <a:cubicBezTo>
                    <a:pt x="1408344" y="431270"/>
                    <a:pt x="1469304" y="462702"/>
                    <a:pt x="1526454" y="465560"/>
                  </a:cubicBezTo>
                  <a:cubicBezTo>
                    <a:pt x="1558839" y="466512"/>
                    <a:pt x="1592177" y="463655"/>
                    <a:pt x="1623609" y="455082"/>
                  </a:cubicBezTo>
                  <a:cubicBezTo>
                    <a:pt x="1654089" y="447462"/>
                    <a:pt x="1736004" y="421745"/>
                    <a:pt x="1713144" y="374120"/>
                  </a:cubicBezTo>
                  <a:cubicBezTo>
                    <a:pt x="1715049" y="376977"/>
                    <a:pt x="1791249" y="358880"/>
                    <a:pt x="1798869" y="356975"/>
                  </a:cubicBezTo>
                  <a:cubicBezTo>
                    <a:pt x="1827444" y="351260"/>
                    <a:pt x="1854114" y="339830"/>
                    <a:pt x="1882689" y="334115"/>
                  </a:cubicBezTo>
                  <a:cubicBezTo>
                    <a:pt x="1943649" y="336972"/>
                    <a:pt x="1996989" y="316017"/>
                    <a:pt x="2047472" y="282680"/>
                  </a:cubicBezTo>
                  <a:cubicBezTo>
                    <a:pt x="2060807" y="274107"/>
                    <a:pt x="2072237" y="256962"/>
                    <a:pt x="2062712" y="241722"/>
                  </a:cubicBezTo>
                  <a:cubicBezTo>
                    <a:pt x="2057949" y="236007"/>
                    <a:pt x="2050329" y="232197"/>
                    <a:pt x="2042709" y="229340"/>
                  </a:cubicBezTo>
                  <a:close/>
                  <a:moveTo>
                    <a:pt x="224387" y="343640"/>
                  </a:moveTo>
                  <a:cubicBezTo>
                    <a:pt x="225339" y="343640"/>
                    <a:pt x="225339" y="343640"/>
                    <a:pt x="224387" y="343640"/>
                  </a:cubicBezTo>
                  <a:cubicBezTo>
                    <a:pt x="225339" y="344592"/>
                    <a:pt x="225339" y="344592"/>
                    <a:pt x="224387" y="343640"/>
                  </a:cubicBezTo>
                  <a:cubicBezTo>
                    <a:pt x="225339" y="344592"/>
                    <a:pt x="225339" y="344592"/>
                    <a:pt x="224387" y="343640"/>
                  </a:cubicBezTo>
                  <a:cubicBezTo>
                    <a:pt x="225339" y="344592"/>
                    <a:pt x="224387" y="344592"/>
                    <a:pt x="224387" y="343640"/>
                  </a:cubicBezTo>
                  <a:lnTo>
                    <a:pt x="224387" y="343640"/>
                  </a:lnTo>
                  <a:lnTo>
                    <a:pt x="224387" y="343640"/>
                  </a:lnTo>
                  <a:close/>
                  <a:moveTo>
                    <a:pt x="1217844" y="141710"/>
                  </a:moveTo>
                  <a:cubicBezTo>
                    <a:pt x="1216892" y="140757"/>
                    <a:pt x="1215939" y="140757"/>
                    <a:pt x="1214987" y="139805"/>
                  </a:cubicBezTo>
                  <a:cubicBezTo>
                    <a:pt x="1215939" y="139805"/>
                    <a:pt x="1216892" y="139805"/>
                    <a:pt x="1217844" y="140757"/>
                  </a:cubicBezTo>
                  <a:cubicBezTo>
                    <a:pt x="1218797" y="140757"/>
                    <a:pt x="1217844" y="141710"/>
                    <a:pt x="1217844" y="141710"/>
                  </a:cubicBezTo>
                  <a:lnTo>
                    <a:pt x="1217844" y="141710"/>
                  </a:lnTo>
                  <a:close/>
                  <a:moveTo>
                    <a:pt x="1365482" y="343640"/>
                  </a:moveTo>
                  <a:lnTo>
                    <a:pt x="1365482" y="343640"/>
                  </a:lnTo>
                  <a:lnTo>
                    <a:pt x="1365482" y="343640"/>
                  </a:lnTo>
                  <a:lnTo>
                    <a:pt x="1365482" y="343640"/>
                  </a:lnTo>
                  <a:lnTo>
                    <a:pt x="1365482" y="343640"/>
                  </a:lnTo>
                  <a:lnTo>
                    <a:pt x="1365482" y="343640"/>
                  </a:lnTo>
                  <a:lnTo>
                    <a:pt x="1365482" y="343640"/>
                  </a:lnTo>
                  <a:lnTo>
                    <a:pt x="1365482" y="343640"/>
                  </a:lnTo>
                  <a:cubicBezTo>
                    <a:pt x="1364529" y="343640"/>
                    <a:pt x="1364529" y="343640"/>
                    <a:pt x="1365482" y="343640"/>
                  </a:cubicBezTo>
                  <a:cubicBezTo>
                    <a:pt x="1364529" y="343640"/>
                    <a:pt x="1364529" y="343640"/>
                    <a:pt x="1365482" y="343640"/>
                  </a:cubicBezTo>
                  <a:cubicBezTo>
                    <a:pt x="1365482" y="343640"/>
                    <a:pt x="1366434" y="343640"/>
                    <a:pt x="1366434" y="343640"/>
                  </a:cubicBezTo>
                  <a:lnTo>
                    <a:pt x="1366434" y="344592"/>
                  </a:lnTo>
                  <a:cubicBezTo>
                    <a:pt x="1365482" y="344592"/>
                    <a:pt x="1365482" y="344592"/>
                    <a:pt x="1365482" y="343640"/>
                  </a:cubicBezTo>
                  <a:lnTo>
                    <a:pt x="1365482" y="343640"/>
                  </a:lnTo>
                  <a:close/>
                  <a:moveTo>
                    <a:pt x="835892" y="76940"/>
                  </a:moveTo>
                  <a:lnTo>
                    <a:pt x="835892" y="76940"/>
                  </a:lnTo>
                  <a:cubicBezTo>
                    <a:pt x="835892" y="76940"/>
                    <a:pt x="835892" y="76940"/>
                    <a:pt x="835892" y="76940"/>
                  </a:cubicBezTo>
                  <a:cubicBezTo>
                    <a:pt x="835892" y="76940"/>
                    <a:pt x="835892" y="76940"/>
                    <a:pt x="835892" y="76940"/>
                  </a:cubicBezTo>
                  <a:lnTo>
                    <a:pt x="835892" y="76940"/>
                  </a:lnTo>
                  <a:close/>
                  <a:moveTo>
                    <a:pt x="1333097" y="436032"/>
                  </a:moveTo>
                  <a:cubicBezTo>
                    <a:pt x="1334049" y="435080"/>
                    <a:pt x="1335002" y="435080"/>
                    <a:pt x="1335954" y="435080"/>
                  </a:cubicBezTo>
                  <a:cubicBezTo>
                    <a:pt x="1335002" y="436032"/>
                    <a:pt x="1335002" y="436032"/>
                    <a:pt x="1335002" y="436985"/>
                  </a:cubicBezTo>
                  <a:cubicBezTo>
                    <a:pt x="1334049" y="436032"/>
                    <a:pt x="1333097" y="436032"/>
                    <a:pt x="1333097" y="436032"/>
                  </a:cubicBezTo>
                  <a:lnTo>
                    <a:pt x="1333097" y="436032"/>
                  </a:lnTo>
                  <a:lnTo>
                    <a:pt x="1333097" y="436032"/>
                  </a:lnTo>
                  <a:close/>
                  <a:moveTo>
                    <a:pt x="855894" y="24552"/>
                  </a:moveTo>
                  <a:cubicBezTo>
                    <a:pt x="856847" y="23600"/>
                    <a:pt x="856847" y="23600"/>
                    <a:pt x="857799" y="22647"/>
                  </a:cubicBezTo>
                  <a:cubicBezTo>
                    <a:pt x="856847" y="23600"/>
                    <a:pt x="856847" y="23600"/>
                    <a:pt x="855894" y="24552"/>
                  </a:cubicBezTo>
                  <a:lnTo>
                    <a:pt x="855894" y="24552"/>
                  </a:lnTo>
                  <a:close/>
                </a:path>
              </a:pathLst>
            </a:custGeom>
            <a:solidFill>
              <a:srgbClr val="F2D67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95D7F28-C899-4BAB-BC97-0EF0ABDFE572}"/>
                </a:ext>
              </a:extLst>
            </p:cNvPr>
            <p:cNvSpPr/>
            <p:nvPr/>
          </p:nvSpPr>
          <p:spPr>
            <a:xfrm>
              <a:off x="7625600" y="5128092"/>
              <a:ext cx="639140" cy="112241"/>
            </a:xfrm>
            <a:custGeom>
              <a:avLst/>
              <a:gdLst>
                <a:gd name="connsiteX0" fmla="*/ 15253 w 639140"/>
                <a:gd name="connsiteY0" fmla="*/ 60782 h 112241"/>
                <a:gd name="connsiteX1" fmla="*/ 6680 w 639140"/>
                <a:gd name="connsiteY1" fmla="*/ 61734 h 112241"/>
                <a:gd name="connsiteX2" fmla="*/ 13 w 639140"/>
                <a:gd name="connsiteY2" fmla="*/ 66497 h 112241"/>
                <a:gd name="connsiteX3" fmla="*/ 70498 w 639140"/>
                <a:gd name="connsiteY3" fmla="*/ 78879 h 112241"/>
                <a:gd name="connsiteX4" fmla="*/ 133363 w 639140"/>
                <a:gd name="connsiteY4" fmla="*/ 101739 h 112241"/>
                <a:gd name="connsiteX5" fmla="*/ 162890 w 639140"/>
                <a:gd name="connsiteY5" fmla="*/ 112217 h 112241"/>
                <a:gd name="connsiteX6" fmla="*/ 302908 w 639140"/>
                <a:gd name="connsiteY6" fmla="*/ 78879 h 112241"/>
                <a:gd name="connsiteX7" fmla="*/ 368630 w 639140"/>
                <a:gd name="connsiteY7" fmla="*/ 56019 h 112241"/>
                <a:gd name="connsiteX8" fmla="*/ 609613 w 639140"/>
                <a:gd name="connsiteY8" fmla="*/ 45542 h 112241"/>
                <a:gd name="connsiteX9" fmla="*/ 639140 w 639140"/>
                <a:gd name="connsiteY9" fmla="*/ 45542 h 112241"/>
                <a:gd name="connsiteX10" fmla="*/ 500075 w 639140"/>
                <a:gd name="connsiteY10" fmla="*/ 774 h 112241"/>
                <a:gd name="connsiteX11" fmla="*/ 390538 w 639140"/>
                <a:gd name="connsiteY11" fmla="*/ 12204 h 112241"/>
                <a:gd name="connsiteX12" fmla="*/ 354343 w 639140"/>
                <a:gd name="connsiteY12" fmla="*/ 23634 h 112241"/>
                <a:gd name="connsiteX13" fmla="*/ 311480 w 639140"/>
                <a:gd name="connsiteY13" fmla="*/ 44589 h 112241"/>
                <a:gd name="connsiteX14" fmla="*/ 224803 w 639140"/>
                <a:gd name="connsiteY14" fmla="*/ 52209 h 112241"/>
                <a:gd name="connsiteX15" fmla="*/ 15253 w 639140"/>
                <a:gd name="connsiteY15" fmla="*/ 60782 h 11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9140" h="112241">
                  <a:moveTo>
                    <a:pt x="15253" y="60782"/>
                  </a:moveTo>
                  <a:cubicBezTo>
                    <a:pt x="12395" y="60782"/>
                    <a:pt x="9538" y="60782"/>
                    <a:pt x="6680" y="61734"/>
                  </a:cubicBezTo>
                  <a:cubicBezTo>
                    <a:pt x="3823" y="62687"/>
                    <a:pt x="13" y="63639"/>
                    <a:pt x="13" y="66497"/>
                  </a:cubicBezTo>
                  <a:cubicBezTo>
                    <a:pt x="-940" y="70307"/>
                    <a:pt x="52400" y="77927"/>
                    <a:pt x="70498" y="78879"/>
                  </a:cubicBezTo>
                  <a:cubicBezTo>
                    <a:pt x="94310" y="79832"/>
                    <a:pt x="116218" y="82689"/>
                    <a:pt x="133363" y="101739"/>
                  </a:cubicBezTo>
                  <a:cubicBezTo>
                    <a:pt x="140983" y="110312"/>
                    <a:pt x="151460" y="112217"/>
                    <a:pt x="162890" y="112217"/>
                  </a:cubicBezTo>
                  <a:cubicBezTo>
                    <a:pt x="194323" y="113169"/>
                    <a:pt x="295288" y="86499"/>
                    <a:pt x="302908" y="78879"/>
                  </a:cubicBezTo>
                  <a:cubicBezTo>
                    <a:pt x="321005" y="61734"/>
                    <a:pt x="345770" y="59829"/>
                    <a:pt x="368630" y="56019"/>
                  </a:cubicBezTo>
                  <a:cubicBezTo>
                    <a:pt x="448640" y="41732"/>
                    <a:pt x="529603" y="45542"/>
                    <a:pt x="609613" y="45542"/>
                  </a:cubicBezTo>
                  <a:cubicBezTo>
                    <a:pt x="619138" y="45542"/>
                    <a:pt x="629615" y="51257"/>
                    <a:pt x="639140" y="45542"/>
                  </a:cubicBezTo>
                  <a:cubicBezTo>
                    <a:pt x="601040" y="6489"/>
                    <a:pt x="553415" y="-3036"/>
                    <a:pt x="500075" y="774"/>
                  </a:cubicBezTo>
                  <a:cubicBezTo>
                    <a:pt x="492455" y="-1131"/>
                    <a:pt x="433400" y="12204"/>
                    <a:pt x="390538" y="12204"/>
                  </a:cubicBezTo>
                  <a:cubicBezTo>
                    <a:pt x="377203" y="12204"/>
                    <a:pt x="363868" y="14109"/>
                    <a:pt x="354343" y="23634"/>
                  </a:cubicBezTo>
                  <a:cubicBezTo>
                    <a:pt x="344818" y="38874"/>
                    <a:pt x="328625" y="42684"/>
                    <a:pt x="311480" y="44589"/>
                  </a:cubicBezTo>
                  <a:cubicBezTo>
                    <a:pt x="282905" y="47447"/>
                    <a:pt x="254330" y="50304"/>
                    <a:pt x="224803" y="52209"/>
                  </a:cubicBezTo>
                  <a:cubicBezTo>
                    <a:pt x="165748" y="55067"/>
                    <a:pt x="21920" y="59829"/>
                    <a:pt x="15253" y="60782"/>
                  </a:cubicBezTo>
                  <a:close/>
                </a:path>
              </a:pathLst>
            </a:custGeom>
            <a:solidFill>
              <a:srgbClr val="FCF2B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5FF92E4-DBA4-4B90-9D9F-EF37D5FBA30E}"/>
                </a:ext>
              </a:extLst>
            </p:cNvPr>
            <p:cNvSpPr/>
            <p:nvPr/>
          </p:nvSpPr>
          <p:spPr>
            <a:xfrm>
              <a:off x="6806463" y="5222212"/>
              <a:ext cx="266700" cy="76200"/>
            </a:xfrm>
            <a:custGeom>
              <a:avLst/>
              <a:gdLst>
                <a:gd name="connsiteX0" fmla="*/ 237172 w 266700"/>
                <a:gd name="connsiteY0" fmla="*/ 67628 h 76200"/>
                <a:gd name="connsiteX1" fmla="*/ 245745 w 266700"/>
                <a:gd name="connsiteY1" fmla="*/ 60007 h 76200"/>
                <a:gd name="connsiteX2" fmla="*/ 240030 w 266700"/>
                <a:gd name="connsiteY2" fmla="*/ 48578 h 76200"/>
                <a:gd name="connsiteX3" fmla="*/ 221933 w 266700"/>
                <a:gd name="connsiteY3" fmla="*/ 42863 h 76200"/>
                <a:gd name="connsiteX4" fmla="*/ 170497 w 266700"/>
                <a:gd name="connsiteY4" fmla="*/ 33338 h 76200"/>
                <a:gd name="connsiteX5" fmla="*/ 188595 w 266700"/>
                <a:gd name="connsiteY5" fmla="*/ 27622 h 76200"/>
                <a:gd name="connsiteX6" fmla="*/ 240030 w 266700"/>
                <a:gd name="connsiteY6" fmla="*/ 26670 h 76200"/>
                <a:gd name="connsiteX7" fmla="*/ 266700 w 266700"/>
                <a:gd name="connsiteY7" fmla="*/ 16193 h 76200"/>
                <a:gd name="connsiteX8" fmla="*/ 239078 w 266700"/>
                <a:gd name="connsiteY8" fmla="*/ 3810 h 76200"/>
                <a:gd name="connsiteX9" fmla="*/ 178118 w 266700"/>
                <a:gd name="connsiteY9" fmla="*/ 0 h 76200"/>
                <a:gd name="connsiteX10" fmla="*/ 173355 w 266700"/>
                <a:gd name="connsiteY10" fmla="*/ 3810 h 76200"/>
                <a:gd name="connsiteX11" fmla="*/ 143828 w 266700"/>
                <a:gd name="connsiteY11" fmla="*/ 22860 h 76200"/>
                <a:gd name="connsiteX12" fmla="*/ 57150 w 266700"/>
                <a:gd name="connsiteY12" fmla="*/ 40005 h 76200"/>
                <a:gd name="connsiteX13" fmla="*/ 49530 w 266700"/>
                <a:gd name="connsiteY13" fmla="*/ 46672 h 76200"/>
                <a:gd name="connsiteX14" fmla="*/ 59055 w 266700"/>
                <a:gd name="connsiteY14" fmla="*/ 50482 h 76200"/>
                <a:gd name="connsiteX15" fmla="*/ 113347 w 266700"/>
                <a:gd name="connsiteY15" fmla="*/ 44768 h 76200"/>
                <a:gd name="connsiteX16" fmla="*/ 20003 w 266700"/>
                <a:gd name="connsiteY16" fmla="*/ 67628 h 76200"/>
                <a:gd name="connsiteX17" fmla="*/ 0 w 266700"/>
                <a:gd name="connsiteY17" fmla="*/ 74295 h 76200"/>
                <a:gd name="connsiteX18" fmla="*/ 215265 w 266700"/>
                <a:gd name="connsiteY18" fmla="*/ 76200 h 76200"/>
                <a:gd name="connsiteX19" fmla="*/ 237172 w 266700"/>
                <a:gd name="connsiteY19" fmla="*/ 67628 h 76200"/>
                <a:gd name="connsiteX20" fmla="*/ 237172 w 266700"/>
                <a:gd name="connsiteY20" fmla="*/ 67628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6700" h="76200">
                  <a:moveTo>
                    <a:pt x="237172" y="67628"/>
                  </a:moveTo>
                  <a:cubicBezTo>
                    <a:pt x="240983" y="65723"/>
                    <a:pt x="245745" y="65723"/>
                    <a:pt x="245745" y="60007"/>
                  </a:cubicBezTo>
                  <a:cubicBezTo>
                    <a:pt x="245745" y="54293"/>
                    <a:pt x="242888" y="52388"/>
                    <a:pt x="240030" y="48578"/>
                  </a:cubicBezTo>
                  <a:cubicBezTo>
                    <a:pt x="235268" y="42863"/>
                    <a:pt x="228600" y="43815"/>
                    <a:pt x="221933" y="42863"/>
                  </a:cubicBezTo>
                  <a:cubicBezTo>
                    <a:pt x="204788" y="40957"/>
                    <a:pt x="187643" y="40005"/>
                    <a:pt x="170497" y="33338"/>
                  </a:cubicBezTo>
                  <a:cubicBezTo>
                    <a:pt x="175260" y="25718"/>
                    <a:pt x="182880" y="27622"/>
                    <a:pt x="188595" y="27622"/>
                  </a:cubicBezTo>
                  <a:cubicBezTo>
                    <a:pt x="205740" y="27622"/>
                    <a:pt x="222885" y="29528"/>
                    <a:pt x="240030" y="26670"/>
                  </a:cubicBezTo>
                  <a:cubicBezTo>
                    <a:pt x="249555" y="24765"/>
                    <a:pt x="266700" y="28575"/>
                    <a:pt x="266700" y="16193"/>
                  </a:cubicBezTo>
                  <a:cubicBezTo>
                    <a:pt x="266700" y="1905"/>
                    <a:pt x="249555" y="4763"/>
                    <a:pt x="239078" y="3810"/>
                  </a:cubicBezTo>
                  <a:cubicBezTo>
                    <a:pt x="219075" y="1905"/>
                    <a:pt x="198120" y="8572"/>
                    <a:pt x="178118" y="0"/>
                  </a:cubicBezTo>
                  <a:cubicBezTo>
                    <a:pt x="177165" y="953"/>
                    <a:pt x="175260" y="2857"/>
                    <a:pt x="173355" y="3810"/>
                  </a:cubicBezTo>
                  <a:cubicBezTo>
                    <a:pt x="167640" y="18097"/>
                    <a:pt x="155258" y="20003"/>
                    <a:pt x="143828" y="22860"/>
                  </a:cubicBezTo>
                  <a:cubicBezTo>
                    <a:pt x="115253" y="29528"/>
                    <a:pt x="85725" y="34290"/>
                    <a:pt x="57150" y="40005"/>
                  </a:cubicBezTo>
                  <a:cubicBezTo>
                    <a:pt x="54293" y="41910"/>
                    <a:pt x="49530" y="44768"/>
                    <a:pt x="49530" y="46672"/>
                  </a:cubicBezTo>
                  <a:cubicBezTo>
                    <a:pt x="49530" y="53340"/>
                    <a:pt x="55245" y="51435"/>
                    <a:pt x="59055" y="50482"/>
                  </a:cubicBezTo>
                  <a:cubicBezTo>
                    <a:pt x="77153" y="48578"/>
                    <a:pt x="95250" y="46672"/>
                    <a:pt x="113347" y="44768"/>
                  </a:cubicBezTo>
                  <a:cubicBezTo>
                    <a:pt x="83820" y="60007"/>
                    <a:pt x="52388" y="66675"/>
                    <a:pt x="20003" y="67628"/>
                  </a:cubicBezTo>
                  <a:cubicBezTo>
                    <a:pt x="13335" y="68580"/>
                    <a:pt x="4763" y="62865"/>
                    <a:pt x="0" y="74295"/>
                  </a:cubicBezTo>
                  <a:cubicBezTo>
                    <a:pt x="71438" y="67628"/>
                    <a:pt x="142875" y="70485"/>
                    <a:pt x="215265" y="76200"/>
                  </a:cubicBezTo>
                  <a:cubicBezTo>
                    <a:pt x="222885" y="73343"/>
                    <a:pt x="230505" y="70485"/>
                    <a:pt x="237172" y="67628"/>
                  </a:cubicBezTo>
                  <a:lnTo>
                    <a:pt x="237172" y="67628"/>
                  </a:lnTo>
                  <a:close/>
                </a:path>
              </a:pathLst>
            </a:custGeom>
            <a:solidFill>
              <a:srgbClr val="FCF2B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8E11A85-A28F-443E-825B-AEA42DAFBAC8}"/>
                </a:ext>
              </a:extLst>
            </p:cNvPr>
            <p:cNvSpPr/>
            <p:nvPr/>
          </p:nvSpPr>
          <p:spPr>
            <a:xfrm>
              <a:off x="6549415" y="5288496"/>
              <a:ext cx="247522" cy="86202"/>
            </a:xfrm>
            <a:custGeom>
              <a:avLst/>
              <a:gdLst>
                <a:gd name="connsiteX0" fmla="*/ 210375 w 247522"/>
                <a:gd name="connsiteY0" fmla="*/ 3248 h 86202"/>
                <a:gd name="connsiteX1" fmla="*/ 119888 w 247522"/>
                <a:gd name="connsiteY1" fmla="*/ 5153 h 86202"/>
                <a:gd name="connsiteX2" fmla="*/ 72263 w 247522"/>
                <a:gd name="connsiteY2" fmla="*/ 1343 h 86202"/>
                <a:gd name="connsiteX3" fmla="*/ 20828 w 247522"/>
                <a:gd name="connsiteY3" fmla="*/ 5153 h 86202"/>
                <a:gd name="connsiteX4" fmla="*/ 3683 w 247522"/>
                <a:gd name="connsiteY4" fmla="*/ 33728 h 86202"/>
                <a:gd name="connsiteX5" fmla="*/ 75120 w 247522"/>
                <a:gd name="connsiteY5" fmla="*/ 86115 h 86202"/>
                <a:gd name="connsiteX6" fmla="*/ 81788 w 247522"/>
                <a:gd name="connsiteY6" fmla="*/ 68018 h 86202"/>
                <a:gd name="connsiteX7" fmla="*/ 122745 w 247522"/>
                <a:gd name="connsiteY7" fmla="*/ 31823 h 86202"/>
                <a:gd name="connsiteX8" fmla="*/ 247523 w 247522"/>
                <a:gd name="connsiteY8" fmla="*/ 6105 h 86202"/>
                <a:gd name="connsiteX9" fmla="*/ 210375 w 247522"/>
                <a:gd name="connsiteY9" fmla="*/ 3248 h 86202"/>
                <a:gd name="connsiteX10" fmla="*/ 210375 w 247522"/>
                <a:gd name="connsiteY10" fmla="*/ 3248 h 8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522" h="86202">
                  <a:moveTo>
                    <a:pt x="210375" y="3248"/>
                  </a:moveTo>
                  <a:cubicBezTo>
                    <a:pt x="179895" y="6105"/>
                    <a:pt x="150368" y="13725"/>
                    <a:pt x="119888" y="5153"/>
                  </a:cubicBezTo>
                  <a:cubicBezTo>
                    <a:pt x="104648" y="390"/>
                    <a:pt x="88455" y="-1515"/>
                    <a:pt x="72263" y="1343"/>
                  </a:cubicBezTo>
                  <a:cubicBezTo>
                    <a:pt x="55118" y="4200"/>
                    <a:pt x="37973" y="4200"/>
                    <a:pt x="20828" y="5153"/>
                  </a:cubicBezTo>
                  <a:cubicBezTo>
                    <a:pt x="1778" y="6105"/>
                    <a:pt x="-4890" y="14678"/>
                    <a:pt x="3683" y="33728"/>
                  </a:cubicBezTo>
                  <a:cubicBezTo>
                    <a:pt x="14160" y="58493"/>
                    <a:pt x="43688" y="88020"/>
                    <a:pt x="75120" y="86115"/>
                  </a:cubicBezTo>
                  <a:cubicBezTo>
                    <a:pt x="75120" y="79448"/>
                    <a:pt x="75120" y="71828"/>
                    <a:pt x="81788" y="68018"/>
                  </a:cubicBezTo>
                  <a:cubicBezTo>
                    <a:pt x="85598" y="43253"/>
                    <a:pt x="105600" y="38490"/>
                    <a:pt x="122745" y="31823"/>
                  </a:cubicBezTo>
                  <a:cubicBezTo>
                    <a:pt x="162750" y="16583"/>
                    <a:pt x="205613" y="10868"/>
                    <a:pt x="247523" y="6105"/>
                  </a:cubicBezTo>
                  <a:cubicBezTo>
                    <a:pt x="235140" y="-562"/>
                    <a:pt x="222758" y="2295"/>
                    <a:pt x="210375" y="3248"/>
                  </a:cubicBezTo>
                  <a:lnTo>
                    <a:pt x="210375" y="3248"/>
                  </a:lnTo>
                  <a:close/>
                </a:path>
              </a:pathLst>
            </a:custGeom>
            <a:solidFill>
              <a:srgbClr val="FCF2B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6133B8B-BBA4-46F5-AD7E-0F833923164F}"/>
                </a:ext>
              </a:extLst>
            </p:cNvPr>
            <p:cNvSpPr/>
            <p:nvPr/>
          </p:nvSpPr>
          <p:spPr>
            <a:xfrm>
              <a:off x="6664541" y="5089363"/>
              <a:ext cx="1064894" cy="132655"/>
            </a:xfrm>
            <a:custGeom>
              <a:avLst/>
              <a:gdLst>
                <a:gd name="connsiteX0" fmla="*/ 1905 w 1064894"/>
                <a:gd name="connsiteY0" fmla="*/ 86176 h 132655"/>
                <a:gd name="connsiteX1" fmla="*/ 221932 w 1064894"/>
                <a:gd name="connsiteY1" fmla="*/ 89033 h 132655"/>
                <a:gd name="connsiteX2" fmla="*/ 324803 w 1064894"/>
                <a:gd name="connsiteY2" fmla="*/ 116656 h 132655"/>
                <a:gd name="connsiteX3" fmla="*/ 395288 w 1064894"/>
                <a:gd name="connsiteY3" fmla="*/ 120466 h 132655"/>
                <a:gd name="connsiteX4" fmla="*/ 481013 w 1064894"/>
                <a:gd name="connsiteY4" fmla="*/ 131896 h 132655"/>
                <a:gd name="connsiteX5" fmla="*/ 539115 w 1064894"/>
                <a:gd name="connsiteY5" fmla="*/ 120466 h 132655"/>
                <a:gd name="connsiteX6" fmla="*/ 621982 w 1064894"/>
                <a:gd name="connsiteY6" fmla="*/ 120466 h 132655"/>
                <a:gd name="connsiteX7" fmla="*/ 786765 w 1064894"/>
                <a:gd name="connsiteY7" fmla="*/ 105226 h 132655"/>
                <a:gd name="connsiteX8" fmla="*/ 855345 w 1064894"/>
                <a:gd name="connsiteY8" fmla="*/ 105226 h 132655"/>
                <a:gd name="connsiteX9" fmla="*/ 879157 w 1064894"/>
                <a:gd name="connsiteY9" fmla="*/ 95701 h 132655"/>
                <a:gd name="connsiteX10" fmla="*/ 964882 w 1064894"/>
                <a:gd name="connsiteY10" fmla="*/ 91891 h 132655"/>
                <a:gd name="connsiteX11" fmla="*/ 980123 w 1064894"/>
                <a:gd name="connsiteY11" fmla="*/ 89033 h 132655"/>
                <a:gd name="connsiteX12" fmla="*/ 947737 w 1064894"/>
                <a:gd name="connsiteY12" fmla="*/ 75698 h 132655"/>
                <a:gd name="connsiteX13" fmla="*/ 942975 w 1064894"/>
                <a:gd name="connsiteY13" fmla="*/ 69031 h 132655"/>
                <a:gd name="connsiteX14" fmla="*/ 929640 w 1064894"/>
                <a:gd name="connsiteY14" fmla="*/ 53791 h 132655"/>
                <a:gd name="connsiteX15" fmla="*/ 947737 w 1064894"/>
                <a:gd name="connsiteY15" fmla="*/ 40456 h 132655"/>
                <a:gd name="connsiteX16" fmla="*/ 1020128 w 1064894"/>
                <a:gd name="connsiteY16" fmla="*/ 26168 h 132655"/>
                <a:gd name="connsiteX17" fmla="*/ 1064895 w 1064894"/>
                <a:gd name="connsiteY17" fmla="*/ 15691 h 132655"/>
                <a:gd name="connsiteX18" fmla="*/ 1056323 w 1064894"/>
                <a:gd name="connsiteY18" fmla="*/ 6166 h 132655"/>
                <a:gd name="connsiteX19" fmla="*/ 999173 w 1064894"/>
                <a:gd name="connsiteY19" fmla="*/ 451 h 132655"/>
                <a:gd name="connsiteX20" fmla="*/ 999173 w 1064894"/>
                <a:gd name="connsiteY20" fmla="*/ 451 h 132655"/>
                <a:gd name="connsiteX21" fmla="*/ 975360 w 1064894"/>
                <a:gd name="connsiteY21" fmla="*/ 17596 h 132655"/>
                <a:gd name="connsiteX22" fmla="*/ 860107 w 1064894"/>
                <a:gd name="connsiteY22" fmla="*/ 29978 h 132655"/>
                <a:gd name="connsiteX23" fmla="*/ 775335 w 1064894"/>
                <a:gd name="connsiteY23" fmla="*/ 30931 h 132655"/>
                <a:gd name="connsiteX24" fmla="*/ 645795 w 1064894"/>
                <a:gd name="connsiteY24" fmla="*/ 19501 h 132655"/>
                <a:gd name="connsiteX25" fmla="*/ 619125 w 1064894"/>
                <a:gd name="connsiteY25" fmla="*/ 29978 h 132655"/>
                <a:gd name="connsiteX26" fmla="*/ 643890 w 1064894"/>
                <a:gd name="connsiteY26" fmla="*/ 44266 h 132655"/>
                <a:gd name="connsiteX27" fmla="*/ 664845 w 1064894"/>
                <a:gd name="connsiteY27" fmla="*/ 64268 h 132655"/>
                <a:gd name="connsiteX28" fmla="*/ 639128 w 1064894"/>
                <a:gd name="connsiteY28" fmla="*/ 79508 h 132655"/>
                <a:gd name="connsiteX29" fmla="*/ 524828 w 1064894"/>
                <a:gd name="connsiteY29" fmla="*/ 94748 h 132655"/>
                <a:gd name="connsiteX30" fmla="*/ 314325 w 1064894"/>
                <a:gd name="connsiteY30" fmla="*/ 83318 h 132655"/>
                <a:gd name="connsiteX31" fmla="*/ 254317 w 1064894"/>
                <a:gd name="connsiteY31" fmla="*/ 54743 h 132655"/>
                <a:gd name="connsiteX32" fmla="*/ 101917 w 1064894"/>
                <a:gd name="connsiteY32" fmla="*/ 60458 h 132655"/>
                <a:gd name="connsiteX33" fmla="*/ 0 w 1064894"/>
                <a:gd name="connsiteY33" fmla="*/ 82366 h 132655"/>
                <a:gd name="connsiteX34" fmla="*/ 1905 w 1064894"/>
                <a:gd name="connsiteY34" fmla="*/ 86176 h 132655"/>
                <a:gd name="connsiteX35" fmla="*/ 1905 w 1064894"/>
                <a:gd name="connsiteY35" fmla="*/ 86176 h 132655"/>
                <a:gd name="connsiteX36" fmla="*/ 1905 w 1064894"/>
                <a:gd name="connsiteY36" fmla="*/ 86176 h 13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64894" h="132655">
                  <a:moveTo>
                    <a:pt x="1905" y="86176"/>
                  </a:moveTo>
                  <a:cubicBezTo>
                    <a:pt x="75247" y="80461"/>
                    <a:pt x="148590" y="80461"/>
                    <a:pt x="221932" y="89033"/>
                  </a:cubicBezTo>
                  <a:cubicBezTo>
                    <a:pt x="257175" y="93796"/>
                    <a:pt x="293370" y="97606"/>
                    <a:pt x="324803" y="116656"/>
                  </a:cubicBezTo>
                  <a:cubicBezTo>
                    <a:pt x="348615" y="109036"/>
                    <a:pt x="373380" y="111893"/>
                    <a:pt x="395288" y="120466"/>
                  </a:cubicBezTo>
                  <a:cubicBezTo>
                    <a:pt x="422910" y="132848"/>
                    <a:pt x="450532" y="133801"/>
                    <a:pt x="481013" y="131896"/>
                  </a:cubicBezTo>
                  <a:cubicBezTo>
                    <a:pt x="501015" y="130943"/>
                    <a:pt x="519113" y="121418"/>
                    <a:pt x="539115" y="120466"/>
                  </a:cubicBezTo>
                  <a:cubicBezTo>
                    <a:pt x="566738" y="119513"/>
                    <a:pt x="594360" y="120466"/>
                    <a:pt x="621982" y="120466"/>
                  </a:cubicBezTo>
                  <a:cubicBezTo>
                    <a:pt x="676275" y="110941"/>
                    <a:pt x="731520" y="105226"/>
                    <a:pt x="786765" y="105226"/>
                  </a:cubicBezTo>
                  <a:cubicBezTo>
                    <a:pt x="809625" y="105226"/>
                    <a:pt x="832485" y="105226"/>
                    <a:pt x="855345" y="105226"/>
                  </a:cubicBezTo>
                  <a:cubicBezTo>
                    <a:pt x="862965" y="102368"/>
                    <a:pt x="869632" y="96653"/>
                    <a:pt x="879157" y="95701"/>
                  </a:cubicBezTo>
                  <a:cubicBezTo>
                    <a:pt x="907732" y="93796"/>
                    <a:pt x="936307" y="90938"/>
                    <a:pt x="964882" y="91891"/>
                  </a:cubicBezTo>
                  <a:cubicBezTo>
                    <a:pt x="969645" y="91891"/>
                    <a:pt x="974407" y="93796"/>
                    <a:pt x="980123" y="89033"/>
                  </a:cubicBezTo>
                  <a:cubicBezTo>
                    <a:pt x="968693" y="84271"/>
                    <a:pt x="958215" y="80461"/>
                    <a:pt x="947737" y="75698"/>
                  </a:cubicBezTo>
                  <a:cubicBezTo>
                    <a:pt x="946785" y="72841"/>
                    <a:pt x="944880" y="70936"/>
                    <a:pt x="942975" y="69031"/>
                  </a:cubicBezTo>
                  <a:cubicBezTo>
                    <a:pt x="937260" y="65221"/>
                    <a:pt x="926782" y="63316"/>
                    <a:pt x="929640" y="53791"/>
                  </a:cubicBezTo>
                  <a:cubicBezTo>
                    <a:pt x="931545" y="44266"/>
                    <a:pt x="940118" y="42361"/>
                    <a:pt x="947737" y="40456"/>
                  </a:cubicBezTo>
                  <a:cubicBezTo>
                    <a:pt x="971550" y="32836"/>
                    <a:pt x="995362" y="28073"/>
                    <a:pt x="1020128" y="26168"/>
                  </a:cubicBezTo>
                  <a:cubicBezTo>
                    <a:pt x="1035368" y="25216"/>
                    <a:pt x="1051560" y="28073"/>
                    <a:pt x="1064895" y="15691"/>
                  </a:cubicBezTo>
                  <a:cubicBezTo>
                    <a:pt x="1064895" y="9023"/>
                    <a:pt x="1062037" y="8071"/>
                    <a:pt x="1056323" y="6166"/>
                  </a:cubicBezTo>
                  <a:cubicBezTo>
                    <a:pt x="1038225" y="-502"/>
                    <a:pt x="1018223" y="-502"/>
                    <a:pt x="999173" y="451"/>
                  </a:cubicBezTo>
                  <a:lnTo>
                    <a:pt x="999173" y="451"/>
                  </a:lnTo>
                  <a:cubicBezTo>
                    <a:pt x="995362" y="11881"/>
                    <a:pt x="985837" y="14738"/>
                    <a:pt x="975360" y="17596"/>
                  </a:cubicBezTo>
                  <a:cubicBezTo>
                    <a:pt x="937260" y="25216"/>
                    <a:pt x="899160" y="26168"/>
                    <a:pt x="860107" y="29978"/>
                  </a:cubicBezTo>
                  <a:cubicBezTo>
                    <a:pt x="832485" y="31883"/>
                    <a:pt x="803910" y="32836"/>
                    <a:pt x="775335" y="30931"/>
                  </a:cubicBezTo>
                  <a:cubicBezTo>
                    <a:pt x="732473" y="28073"/>
                    <a:pt x="688657" y="24263"/>
                    <a:pt x="645795" y="19501"/>
                  </a:cubicBezTo>
                  <a:cubicBezTo>
                    <a:pt x="636270" y="22358"/>
                    <a:pt x="625793" y="20453"/>
                    <a:pt x="619125" y="29978"/>
                  </a:cubicBezTo>
                  <a:cubicBezTo>
                    <a:pt x="622935" y="42361"/>
                    <a:pt x="635318" y="40456"/>
                    <a:pt x="643890" y="44266"/>
                  </a:cubicBezTo>
                  <a:cubicBezTo>
                    <a:pt x="653415" y="48076"/>
                    <a:pt x="665798" y="49028"/>
                    <a:pt x="664845" y="64268"/>
                  </a:cubicBezTo>
                  <a:cubicBezTo>
                    <a:pt x="660082" y="74746"/>
                    <a:pt x="648653" y="77603"/>
                    <a:pt x="639128" y="79508"/>
                  </a:cubicBezTo>
                  <a:cubicBezTo>
                    <a:pt x="601980" y="89033"/>
                    <a:pt x="562928" y="92843"/>
                    <a:pt x="524828" y="94748"/>
                  </a:cubicBezTo>
                  <a:cubicBezTo>
                    <a:pt x="454342" y="98558"/>
                    <a:pt x="384810" y="89986"/>
                    <a:pt x="314325" y="83318"/>
                  </a:cubicBezTo>
                  <a:cubicBezTo>
                    <a:pt x="292417" y="81413"/>
                    <a:pt x="264795" y="83318"/>
                    <a:pt x="254317" y="54743"/>
                  </a:cubicBezTo>
                  <a:cubicBezTo>
                    <a:pt x="203835" y="54743"/>
                    <a:pt x="152400" y="59506"/>
                    <a:pt x="101917" y="60458"/>
                  </a:cubicBezTo>
                  <a:cubicBezTo>
                    <a:pt x="65722" y="61411"/>
                    <a:pt x="34290" y="73793"/>
                    <a:pt x="0" y="82366"/>
                  </a:cubicBezTo>
                  <a:cubicBezTo>
                    <a:pt x="0" y="83318"/>
                    <a:pt x="0" y="84271"/>
                    <a:pt x="1905" y="86176"/>
                  </a:cubicBezTo>
                  <a:cubicBezTo>
                    <a:pt x="0" y="85223"/>
                    <a:pt x="952" y="85223"/>
                    <a:pt x="1905" y="86176"/>
                  </a:cubicBezTo>
                  <a:lnTo>
                    <a:pt x="1905" y="86176"/>
                  </a:lnTo>
                  <a:close/>
                </a:path>
              </a:pathLst>
            </a:custGeom>
            <a:solidFill>
              <a:srgbClr val="FCF2B6"/>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6482C7D-EB07-499F-89D1-CA9B7EED1B83}"/>
                </a:ext>
              </a:extLst>
            </p:cNvPr>
            <p:cNvSpPr/>
            <p:nvPr/>
          </p:nvSpPr>
          <p:spPr>
            <a:xfrm>
              <a:off x="6625488" y="5288887"/>
              <a:ext cx="552450" cy="123825"/>
            </a:xfrm>
            <a:custGeom>
              <a:avLst/>
              <a:gdLst>
                <a:gd name="connsiteX0" fmla="*/ 552450 w 552450"/>
                <a:gd name="connsiteY0" fmla="*/ 61913 h 123825"/>
                <a:gd name="connsiteX1" fmla="*/ 276225 w 552450"/>
                <a:gd name="connsiteY1" fmla="*/ 123825 h 123825"/>
                <a:gd name="connsiteX2" fmla="*/ 0 w 552450"/>
                <a:gd name="connsiteY2" fmla="*/ 61913 h 123825"/>
                <a:gd name="connsiteX3" fmla="*/ 276225 w 552450"/>
                <a:gd name="connsiteY3" fmla="*/ 0 h 123825"/>
                <a:gd name="connsiteX4" fmla="*/ 552450 w 552450"/>
                <a:gd name="connsiteY4" fmla="*/ 61913 h 123825"/>
                <a:gd name="connsiteX5" fmla="*/ 552450 w 552450"/>
                <a:gd name="connsiteY5" fmla="*/ 6191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123825">
                  <a:moveTo>
                    <a:pt x="552450" y="61913"/>
                  </a:moveTo>
                  <a:cubicBezTo>
                    <a:pt x="552450" y="96202"/>
                    <a:pt x="428625" y="123825"/>
                    <a:pt x="276225" y="123825"/>
                  </a:cubicBezTo>
                  <a:cubicBezTo>
                    <a:pt x="123825" y="123825"/>
                    <a:pt x="0" y="96202"/>
                    <a:pt x="0" y="61913"/>
                  </a:cubicBezTo>
                  <a:cubicBezTo>
                    <a:pt x="0" y="27622"/>
                    <a:pt x="123825" y="0"/>
                    <a:pt x="276225" y="0"/>
                  </a:cubicBezTo>
                  <a:cubicBezTo>
                    <a:pt x="428625" y="0"/>
                    <a:pt x="552450" y="27622"/>
                    <a:pt x="552450" y="61913"/>
                  </a:cubicBezTo>
                  <a:lnTo>
                    <a:pt x="552450" y="61913"/>
                  </a:lnTo>
                  <a:close/>
                </a:path>
              </a:pathLst>
            </a:custGeom>
            <a:solidFill>
              <a:schemeClr val="accent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D2F1F99-25D6-464B-8458-4B70EB494384}"/>
                </a:ext>
              </a:extLst>
            </p:cNvPr>
            <p:cNvSpPr/>
            <p:nvPr/>
          </p:nvSpPr>
          <p:spPr>
            <a:xfrm>
              <a:off x="6520713" y="5165062"/>
              <a:ext cx="466725" cy="85725"/>
            </a:xfrm>
            <a:custGeom>
              <a:avLst/>
              <a:gdLst>
                <a:gd name="connsiteX0" fmla="*/ 466725 w 466725"/>
                <a:gd name="connsiteY0" fmla="*/ 42863 h 85725"/>
                <a:gd name="connsiteX1" fmla="*/ 233363 w 466725"/>
                <a:gd name="connsiteY1" fmla="*/ 85725 h 85725"/>
                <a:gd name="connsiteX2" fmla="*/ 0 w 466725"/>
                <a:gd name="connsiteY2" fmla="*/ 42863 h 85725"/>
                <a:gd name="connsiteX3" fmla="*/ 233363 w 466725"/>
                <a:gd name="connsiteY3" fmla="*/ 0 h 85725"/>
                <a:gd name="connsiteX4" fmla="*/ 466725 w 466725"/>
                <a:gd name="connsiteY4" fmla="*/ 42863 h 85725"/>
                <a:gd name="connsiteX5" fmla="*/ 466725 w 466725"/>
                <a:gd name="connsiteY5" fmla="*/ 4286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85725">
                  <a:moveTo>
                    <a:pt x="466725" y="42863"/>
                  </a:moveTo>
                  <a:cubicBezTo>
                    <a:pt x="466725" y="66675"/>
                    <a:pt x="361950" y="85725"/>
                    <a:pt x="233363" y="85725"/>
                  </a:cubicBezTo>
                  <a:cubicBezTo>
                    <a:pt x="104775" y="85725"/>
                    <a:pt x="0" y="66675"/>
                    <a:pt x="0" y="42863"/>
                  </a:cubicBezTo>
                  <a:cubicBezTo>
                    <a:pt x="0" y="19050"/>
                    <a:pt x="104775" y="0"/>
                    <a:pt x="233363" y="0"/>
                  </a:cubicBezTo>
                  <a:cubicBezTo>
                    <a:pt x="361950" y="0"/>
                    <a:pt x="466725" y="19050"/>
                    <a:pt x="466725" y="42863"/>
                  </a:cubicBezTo>
                  <a:lnTo>
                    <a:pt x="466725" y="42863"/>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F62D6CE-7A1E-46D8-B4AD-32F2DAA2E6D8}"/>
                </a:ext>
              </a:extLst>
            </p:cNvPr>
            <p:cNvSpPr/>
            <p:nvPr/>
          </p:nvSpPr>
          <p:spPr>
            <a:xfrm>
              <a:off x="6911238" y="5088862"/>
              <a:ext cx="400050" cy="76200"/>
            </a:xfrm>
            <a:custGeom>
              <a:avLst/>
              <a:gdLst>
                <a:gd name="connsiteX0" fmla="*/ 400050 w 400050"/>
                <a:gd name="connsiteY0" fmla="*/ 38100 h 76200"/>
                <a:gd name="connsiteX1" fmla="*/ 200025 w 400050"/>
                <a:gd name="connsiteY1" fmla="*/ 76200 h 76200"/>
                <a:gd name="connsiteX2" fmla="*/ 0 w 400050"/>
                <a:gd name="connsiteY2" fmla="*/ 38100 h 76200"/>
                <a:gd name="connsiteX3" fmla="*/ 200025 w 400050"/>
                <a:gd name="connsiteY3" fmla="*/ 0 h 76200"/>
                <a:gd name="connsiteX4" fmla="*/ 400050 w 400050"/>
                <a:gd name="connsiteY4" fmla="*/ 38100 h 76200"/>
                <a:gd name="connsiteX5" fmla="*/ 400050 w 400050"/>
                <a:gd name="connsiteY5" fmla="*/ 3810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76200">
                  <a:moveTo>
                    <a:pt x="400050" y="38100"/>
                  </a:moveTo>
                  <a:cubicBezTo>
                    <a:pt x="400050" y="59055"/>
                    <a:pt x="310515" y="76200"/>
                    <a:pt x="200025" y="76200"/>
                  </a:cubicBezTo>
                  <a:cubicBezTo>
                    <a:pt x="89535" y="76200"/>
                    <a:pt x="0" y="59055"/>
                    <a:pt x="0" y="38100"/>
                  </a:cubicBezTo>
                  <a:cubicBezTo>
                    <a:pt x="0" y="17145"/>
                    <a:pt x="89535" y="0"/>
                    <a:pt x="200025" y="0"/>
                  </a:cubicBezTo>
                  <a:cubicBezTo>
                    <a:pt x="310515" y="0"/>
                    <a:pt x="400050" y="17145"/>
                    <a:pt x="400050" y="38100"/>
                  </a:cubicBezTo>
                  <a:lnTo>
                    <a:pt x="400050" y="38100"/>
                  </a:lnTo>
                  <a:close/>
                </a:path>
              </a:pathLst>
            </a:custGeom>
            <a:solidFill>
              <a:schemeClr val="accent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46AFC3D-262A-4546-B979-1F0B4CA074DD}"/>
                </a:ext>
              </a:extLst>
            </p:cNvPr>
            <p:cNvSpPr/>
            <p:nvPr/>
          </p:nvSpPr>
          <p:spPr>
            <a:xfrm>
              <a:off x="7301763" y="5041237"/>
              <a:ext cx="361950" cy="57150"/>
            </a:xfrm>
            <a:custGeom>
              <a:avLst/>
              <a:gdLst>
                <a:gd name="connsiteX0" fmla="*/ 361950 w 361950"/>
                <a:gd name="connsiteY0" fmla="*/ 28575 h 57150"/>
                <a:gd name="connsiteX1" fmla="*/ 180975 w 361950"/>
                <a:gd name="connsiteY1" fmla="*/ 57150 h 57150"/>
                <a:gd name="connsiteX2" fmla="*/ 0 w 361950"/>
                <a:gd name="connsiteY2" fmla="*/ 28575 h 57150"/>
                <a:gd name="connsiteX3" fmla="*/ 180975 w 361950"/>
                <a:gd name="connsiteY3" fmla="*/ 0 h 57150"/>
                <a:gd name="connsiteX4" fmla="*/ 361950 w 361950"/>
                <a:gd name="connsiteY4" fmla="*/ 28575 h 57150"/>
                <a:gd name="connsiteX5" fmla="*/ 361950 w 361950"/>
                <a:gd name="connsiteY5" fmla="*/ 2857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57150">
                  <a:moveTo>
                    <a:pt x="361950" y="28575"/>
                  </a:moveTo>
                  <a:cubicBezTo>
                    <a:pt x="361950" y="44768"/>
                    <a:pt x="280988" y="57150"/>
                    <a:pt x="180975" y="57150"/>
                  </a:cubicBezTo>
                  <a:cubicBezTo>
                    <a:pt x="80963" y="57150"/>
                    <a:pt x="0" y="44768"/>
                    <a:pt x="0" y="28575"/>
                  </a:cubicBezTo>
                  <a:cubicBezTo>
                    <a:pt x="0" y="12383"/>
                    <a:pt x="80963" y="0"/>
                    <a:pt x="180975" y="0"/>
                  </a:cubicBezTo>
                  <a:cubicBezTo>
                    <a:pt x="280988" y="0"/>
                    <a:pt x="361950" y="12383"/>
                    <a:pt x="361950" y="28575"/>
                  </a:cubicBezTo>
                  <a:lnTo>
                    <a:pt x="361950" y="28575"/>
                  </a:lnTo>
                  <a:close/>
                </a:path>
              </a:pathLst>
            </a:custGeom>
            <a:solidFill>
              <a:schemeClr val="accent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0F008AC-3D86-48D3-A00A-E9E9B86F98BA}"/>
                </a:ext>
              </a:extLst>
            </p:cNvPr>
            <p:cNvSpPr/>
            <p:nvPr/>
          </p:nvSpPr>
          <p:spPr>
            <a:xfrm>
              <a:off x="7587513" y="5098387"/>
              <a:ext cx="409575" cy="85725"/>
            </a:xfrm>
            <a:custGeom>
              <a:avLst/>
              <a:gdLst>
                <a:gd name="connsiteX0" fmla="*/ 409575 w 409575"/>
                <a:gd name="connsiteY0" fmla="*/ 42863 h 85725"/>
                <a:gd name="connsiteX1" fmla="*/ 204788 w 409575"/>
                <a:gd name="connsiteY1" fmla="*/ 85725 h 85725"/>
                <a:gd name="connsiteX2" fmla="*/ 0 w 409575"/>
                <a:gd name="connsiteY2" fmla="*/ 42863 h 85725"/>
                <a:gd name="connsiteX3" fmla="*/ 204788 w 409575"/>
                <a:gd name="connsiteY3" fmla="*/ 0 h 85725"/>
                <a:gd name="connsiteX4" fmla="*/ 409575 w 409575"/>
                <a:gd name="connsiteY4" fmla="*/ 42863 h 85725"/>
                <a:gd name="connsiteX5" fmla="*/ 409575 w 409575"/>
                <a:gd name="connsiteY5" fmla="*/ 4286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575" h="85725">
                  <a:moveTo>
                    <a:pt x="409575" y="42863"/>
                  </a:moveTo>
                  <a:cubicBezTo>
                    <a:pt x="409575" y="66675"/>
                    <a:pt x="318135" y="85725"/>
                    <a:pt x="204788" y="85725"/>
                  </a:cubicBezTo>
                  <a:cubicBezTo>
                    <a:pt x="91440" y="85725"/>
                    <a:pt x="0" y="66675"/>
                    <a:pt x="0" y="42863"/>
                  </a:cubicBezTo>
                  <a:cubicBezTo>
                    <a:pt x="0" y="19050"/>
                    <a:pt x="91440" y="0"/>
                    <a:pt x="204788" y="0"/>
                  </a:cubicBezTo>
                  <a:cubicBezTo>
                    <a:pt x="318135" y="0"/>
                    <a:pt x="409575" y="19050"/>
                    <a:pt x="409575" y="42863"/>
                  </a:cubicBezTo>
                  <a:lnTo>
                    <a:pt x="409575" y="42863"/>
                  </a:lnTo>
                  <a:close/>
                </a:path>
              </a:pathLst>
            </a:custGeom>
            <a:solidFill>
              <a:schemeClr val="accent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CBAD91E-1780-450D-B529-4B134667C5DE}"/>
                </a:ext>
              </a:extLst>
            </p:cNvPr>
            <p:cNvSpPr/>
            <p:nvPr/>
          </p:nvSpPr>
          <p:spPr>
            <a:xfrm>
              <a:off x="7930413" y="5174587"/>
              <a:ext cx="447675" cy="76200"/>
            </a:xfrm>
            <a:custGeom>
              <a:avLst/>
              <a:gdLst>
                <a:gd name="connsiteX0" fmla="*/ 447675 w 447675"/>
                <a:gd name="connsiteY0" fmla="*/ 38100 h 76200"/>
                <a:gd name="connsiteX1" fmla="*/ 223838 w 447675"/>
                <a:gd name="connsiteY1" fmla="*/ 76200 h 76200"/>
                <a:gd name="connsiteX2" fmla="*/ 0 w 447675"/>
                <a:gd name="connsiteY2" fmla="*/ 38100 h 76200"/>
                <a:gd name="connsiteX3" fmla="*/ 223838 w 447675"/>
                <a:gd name="connsiteY3" fmla="*/ 0 h 76200"/>
                <a:gd name="connsiteX4" fmla="*/ 447675 w 447675"/>
                <a:gd name="connsiteY4" fmla="*/ 38100 h 76200"/>
                <a:gd name="connsiteX5" fmla="*/ 447675 w 447675"/>
                <a:gd name="connsiteY5" fmla="*/ 3810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76200">
                  <a:moveTo>
                    <a:pt x="447675" y="38100"/>
                  </a:moveTo>
                  <a:cubicBezTo>
                    <a:pt x="447675" y="59055"/>
                    <a:pt x="347663" y="76200"/>
                    <a:pt x="223838" y="76200"/>
                  </a:cubicBezTo>
                  <a:cubicBezTo>
                    <a:pt x="100013" y="76200"/>
                    <a:pt x="0" y="59055"/>
                    <a:pt x="0" y="38100"/>
                  </a:cubicBezTo>
                  <a:cubicBezTo>
                    <a:pt x="0" y="17145"/>
                    <a:pt x="100013" y="0"/>
                    <a:pt x="223838" y="0"/>
                  </a:cubicBezTo>
                  <a:cubicBezTo>
                    <a:pt x="347663" y="0"/>
                    <a:pt x="447675" y="17145"/>
                    <a:pt x="447675" y="38100"/>
                  </a:cubicBezTo>
                  <a:lnTo>
                    <a:pt x="447675" y="38100"/>
                  </a:lnTo>
                  <a:close/>
                </a:path>
              </a:pathLst>
            </a:custGeom>
            <a:solidFill>
              <a:schemeClr val="accent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82908BE-0EEF-4E4D-BD85-637BE5A6D538}"/>
                </a:ext>
              </a:extLst>
            </p:cNvPr>
            <p:cNvSpPr/>
            <p:nvPr/>
          </p:nvSpPr>
          <p:spPr>
            <a:xfrm>
              <a:off x="7235088" y="5184112"/>
              <a:ext cx="457200" cy="114300"/>
            </a:xfrm>
            <a:custGeom>
              <a:avLst/>
              <a:gdLst>
                <a:gd name="connsiteX0" fmla="*/ 457200 w 457200"/>
                <a:gd name="connsiteY0" fmla="*/ 57150 h 114300"/>
                <a:gd name="connsiteX1" fmla="*/ 228600 w 457200"/>
                <a:gd name="connsiteY1" fmla="*/ 114300 h 114300"/>
                <a:gd name="connsiteX2" fmla="*/ 0 w 457200"/>
                <a:gd name="connsiteY2" fmla="*/ 57150 h 114300"/>
                <a:gd name="connsiteX3" fmla="*/ 228600 w 457200"/>
                <a:gd name="connsiteY3" fmla="*/ 0 h 114300"/>
                <a:gd name="connsiteX4" fmla="*/ 457200 w 457200"/>
                <a:gd name="connsiteY4" fmla="*/ 57150 h 114300"/>
                <a:gd name="connsiteX5" fmla="*/ 457200 w 457200"/>
                <a:gd name="connsiteY5" fmla="*/ 571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114300">
                  <a:moveTo>
                    <a:pt x="457200" y="57150"/>
                  </a:moveTo>
                  <a:cubicBezTo>
                    <a:pt x="457200" y="88582"/>
                    <a:pt x="355283" y="114300"/>
                    <a:pt x="228600" y="114300"/>
                  </a:cubicBezTo>
                  <a:cubicBezTo>
                    <a:pt x="101917" y="114300"/>
                    <a:pt x="0" y="88582"/>
                    <a:pt x="0" y="57150"/>
                  </a:cubicBezTo>
                  <a:cubicBezTo>
                    <a:pt x="0" y="25718"/>
                    <a:pt x="101917" y="0"/>
                    <a:pt x="228600" y="0"/>
                  </a:cubicBezTo>
                  <a:cubicBezTo>
                    <a:pt x="355283" y="0"/>
                    <a:pt x="457200" y="25718"/>
                    <a:pt x="457200" y="57150"/>
                  </a:cubicBezTo>
                  <a:lnTo>
                    <a:pt x="457200" y="57150"/>
                  </a:lnTo>
                  <a:close/>
                </a:path>
              </a:pathLst>
            </a:custGeom>
            <a:solidFill>
              <a:schemeClr val="accent1"/>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FF63776-38CC-4212-9DB0-3FC95825F263}"/>
                </a:ext>
              </a:extLst>
            </p:cNvPr>
            <p:cNvSpPr/>
            <p:nvPr/>
          </p:nvSpPr>
          <p:spPr>
            <a:xfrm>
              <a:off x="6428321" y="5331749"/>
              <a:ext cx="124068" cy="102136"/>
            </a:xfrm>
            <a:custGeom>
              <a:avLst/>
              <a:gdLst>
                <a:gd name="connsiteX0" fmla="*/ 93345 w 124068"/>
                <a:gd name="connsiteY0" fmla="*/ 39052 h 102136"/>
                <a:gd name="connsiteX1" fmla="*/ 0 w 124068"/>
                <a:gd name="connsiteY1" fmla="*/ 0 h 102136"/>
                <a:gd name="connsiteX2" fmla="*/ 120015 w 124068"/>
                <a:gd name="connsiteY2" fmla="*/ 93345 h 102136"/>
                <a:gd name="connsiteX3" fmla="*/ 93345 w 124068"/>
                <a:gd name="connsiteY3" fmla="*/ 39052 h 102136"/>
                <a:gd name="connsiteX4" fmla="*/ 93345 w 124068"/>
                <a:gd name="connsiteY4" fmla="*/ 39052 h 102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8" h="102136">
                  <a:moveTo>
                    <a:pt x="93345" y="39052"/>
                  </a:moveTo>
                  <a:cubicBezTo>
                    <a:pt x="65723" y="19050"/>
                    <a:pt x="33338" y="9525"/>
                    <a:pt x="0" y="0"/>
                  </a:cubicBezTo>
                  <a:cubicBezTo>
                    <a:pt x="34290" y="30480"/>
                    <a:pt x="146685" y="132398"/>
                    <a:pt x="120015" y="93345"/>
                  </a:cubicBezTo>
                  <a:cubicBezTo>
                    <a:pt x="93345" y="54293"/>
                    <a:pt x="97155" y="49530"/>
                    <a:pt x="93345" y="39052"/>
                  </a:cubicBezTo>
                  <a:lnTo>
                    <a:pt x="93345" y="39052"/>
                  </a:lnTo>
                  <a:close/>
                </a:path>
              </a:pathLst>
            </a:custGeom>
            <a:solidFill>
              <a:srgbClr val="C3681D"/>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5561F30-4C6A-4081-9CF1-ECCADC0D015D}"/>
                </a:ext>
              </a:extLst>
            </p:cNvPr>
            <p:cNvSpPr/>
            <p:nvPr/>
          </p:nvSpPr>
          <p:spPr>
            <a:xfrm>
              <a:off x="6987438" y="5213150"/>
              <a:ext cx="1446969" cy="245948"/>
            </a:xfrm>
            <a:custGeom>
              <a:avLst/>
              <a:gdLst>
                <a:gd name="connsiteX0" fmla="*/ 1442085 w 1446969"/>
                <a:gd name="connsiteY0" fmla="*/ 66212 h 245948"/>
                <a:gd name="connsiteX1" fmla="*/ 1441133 w 1446969"/>
                <a:gd name="connsiteY1" fmla="*/ 65259 h 245948"/>
                <a:gd name="connsiteX2" fmla="*/ 1417320 w 1446969"/>
                <a:gd name="connsiteY2" fmla="*/ 38589 h 245948"/>
                <a:gd name="connsiteX3" fmla="*/ 1415415 w 1446969"/>
                <a:gd name="connsiteY3" fmla="*/ 23349 h 245948"/>
                <a:gd name="connsiteX4" fmla="*/ 1426845 w 1446969"/>
                <a:gd name="connsiteY4" fmla="*/ 12872 h 245948"/>
                <a:gd name="connsiteX5" fmla="*/ 1405890 w 1446969"/>
                <a:gd name="connsiteY5" fmla="*/ 1442 h 245948"/>
                <a:gd name="connsiteX6" fmla="*/ 1379220 w 1446969"/>
                <a:gd name="connsiteY6" fmla="*/ 15729 h 245948"/>
                <a:gd name="connsiteX7" fmla="*/ 1352550 w 1446969"/>
                <a:gd name="connsiteY7" fmla="*/ 31922 h 245948"/>
                <a:gd name="connsiteX8" fmla="*/ 1175385 w 1446969"/>
                <a:gd name="connsiteY8" fmla="*/ 52877 h 245948"/>
                <a:gd name="connsiteX9" fmla="*/ 1047750 w 1446969"/>
                <a:gd name="connsiteY9" fmla="*/ 44304 h 245948"/>
                <a:gd name="connsiteX10" fmla="*/ 879158 w 1446969"/>
                <a:gd name="connsiteY10" fmla="*/ 38589 h 245948"/>
                <a:gd name="connsiteX11" fmla="*/ 796290 w 1446969"/>
                <a:gd name="connsiteY11" fmla="*/ 43352 h 245948"/>
                <a:gd name="connsiteX12" fmla="*/ 718185 w 1446969"/>
                <a:gd name="connsiteY12" fmla="*/ 44304 h 245948"/>
                <a:gd name="connsiteX13" fmla="*/ 687705 w 1446969"/>
                <a:gd name="connsiteY13" fmla="*/ 62402 h 245948"/>
                <a:gd name="connsiteX14" fmla="*/ 615315 w 1446969"/>
                <a:gd name="connsiteY14" fmla="*/ 79547 h 245948"/>
                <a:gd name="connsiteX15" fmla="*/ 360045 w 1446969"/>
                <a:gd name="connsiteY15" fmla="*/ 83357 h 245948"/>
                <a:gd name="connsiteX16" fmla="*/ 266700 w 1446969"/>
                <a:gd name="connsiteY16" fmla="*/ 82404 h 245948"/>
                <a:gd name="connsiteX17" fmla="*/ 220980 w 1446969"/>
                <a:gd name="connsiteY17" fmla="*/ 93834 h 245948"/>
                <a:gd name="connsiteX18" fmla="*/ 178117 w 1446969"/>
                <a:gd name="connsiteY18" fmla="*/ 89072 h 245948"/>
                <a:gd name="connsiteX19" fmla="*/ 156210 w 1446969"/>
                <a:gd name="connsiteY19" fmla="*/ 84309 h 245948"/>
                <a:gd name="connsiteX20" fmla="*/ 131445 w 1446969"/>
                <a:gd name="connsiteY20" fmla="*/ 101454 h 245948"/>
                <a:gd name="connsiteX21" fmla="*/ 148590 w 1446969"/>
                <a:gd name="connsiteY21" fmla="*/ 190989 h 245948"/>
                <a:gd name="connsiteX22" fmla="*/ 0 w 1446969"/>
                <a:gd name="connsiteY22" fmla="*/ 216707 h 245948"/>
                <a:gd name="connsiteX23" fmla="*/ 63817 w 1446969"/>
                <a:gd name="connsiteY23" fmla="*/ 222422 h 245948"/>
                <a:gd name="connsiteX24" fmla="*/ 195263 w 1446969"/>
                <a:gd name="connsiteY24" fmla="*/ 210039 h 245948"/>
                <a:gd name="connsiteX25" fmla="*/ 250507 w 1446969"/>
                <a:gd name="connsiteY25" fmla="*/ 183369 h 245948"/>
                <a:gd name="connsiteX26" fmla="*/ 228600 w 1446969"/>
                <a:gd name="connsiteY26" fmla="*/ 170034 h 245948"/>
                <a:gd name="connsiteX27" fmla="*/ 241935 w 1446969"/>
                <a:gd name="connsiteY27" fmla="*/ 164319 h 245948"/>
                <a:gd name="connsiteX28" fmla="*/ 363855 w 1446969"/>
                <a:gd name="connsiteY28" fmla="*/ 166224 h 245948"/>
                <a:gd name="connsiteX29" fmla="*/ 381000 w 1446969"/>
                <a:gd name="connsiteY29" fmla="*/ 166224 h 245948"/>
                <a:gd name="connsiteX30" fmla="*/ 882015 w 1446969"/>
                <a:gd name="connsiteY30" fmla="*/ 235757 h 245948"/>
                <a:gd name="connsiteX31" fmla="*/ 961072 w 1446969"/>
                <a:gd name="connsiteY31" fmla="*/ 245282 h 245948"/>
                <a:gd name="connsiteX32" fmla="*/ 1073468 w 1446969"/>
                <a:gd name="connsiteY32" fmla="*/ 226232 h 245948"/>
                <a:gd name="connsiteX33" fmla="*/ 1376363 w 1446969"/>
                <a:gd name="connsiteY33" fmla="*/ 117647 h 245948"/>
                <a:gd name="connsiteX34" fmla="*/ 1425893 w 1446969"/>
                <a:gd name="connsiteY34" fmla="*/ 106217 h 245948"/>
                <a:gd name="connsiteX35" fmla="*/ 1444943 w 1446969"/>
                <a:gd name="connsiteY35" fmla="*/ 91929 h 245948"/>
                <a:gd name="connsiteX36" fmla="*/ 1442085 w 1446969"/>
                <a:gd name="connsiteY36" fmla="*/ 66212 h 245948"/>
                <a:gd name="connsiteX37" fmla="*/ 387667 w 1446969"/>
                <a:gd name="connsiteY37" fmla="*/ 121457 h 245948"/>
                <a:gd name="connsiteX38" fmla="*/ 397192 w 1446969"/>
                <a:gd name="connsiteY38" fmla="*/ 117647 h 245948"/>
                <a:gd name="connsiteX39" fmla="*/ 387667 w 1446969"/>
                <a:gd name="connsiteY39" fmla="*/ 121457 h 24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6969" h="245948">
                  <a:moveTo>
                    <a:pt x="1442085" y="66212"/>
                  </a:moveTo>
                  <a:cubicBezTo>
                    <a:pt x="1442085" y="66212"/>
                    <a:pt x="1441133" y="65259"/>
                    <a:pt x="1441133" y="65259"/>
                  </a:cubicBezTo>
                  <a:cubicBezTo>
                    <a:pt x="1434465" y="54782"/>
                    <a:pt x="1422083" y="50019"/>
                    <a:pt x="1417320" y="38589"/>
                  </a:cubicBezTo>
                  <a:cubicBezTo>
                    <a:pt x="1415415" y="33827"/>
                    <a:pt x="1413510" y="29064"/>
                    <a:pt x="1415415" y="23349"/>
                  </a:cubicBezTo>
                  <a:cubicBezTo>
                    <a:pt x="1416368" y="21444"/>
                    <a:pt x="1426845" y="11919"/>
                    <a:pt x="1426845" y="12872"/>
                  </a:cubicBezTo>
                  <a:cubicBezTo>
                    <a:pt x="1423988" y="489"/>
                    <a:pt x="1411605" y="6204"/>
                    <a:pt x="1405890" y="1442"/>
                  </a:cubicBezTo>
                  <a:cubicBezTo>
                    <a:pt x="1392555" y="-3321"/>
                    <a:pt x="1383983" y="4299"/>
                    <a:pt x="1379220" y="15729"/>
                  </a:cubicBezTo>
                  <a:cubicBezTo>
                    <a:pt x="1372552" y="26207"/>
                    <a:pt x="1362075" y="29064"/>
                    <a:pt x="1352550" y="31922"/>
                  </a:cubicBezTo>
                  <a:cubicBezTo>
                    <a:pt x="1294448" y="45257"/>
                    <a:pt x="1235393" y="54782"/>
                    <a:pt x="1175385" y="52877"/>
                  </a:cubicBezTo>
                  <a:cubicBezTo>
                    <a:pt x="1132523" y="50972"/>
                    <a:pt x="1090613" y="48114"/>
                    <a:pt x="1047750" y="44304"/>
                  </a:cubicBezTo>
                  <a:cubicBezTo>
                    <a:pt x="992505" y="39542"/>
                    <a:pt x="935355" y="36684"/>
                    <a:pt x="879158" y="38589"/>
                  </a:cubicBezTo>
                  <a:cubicBezTo>
                    <a:pt x="851535" y="39542"/>
                    <a:pt x="823913" y="44304"/>
                    <a:pt x="796290" y="43352"/>
                  </a:cubicBezTo>
                  <a:cubicBezTo>
                    <a:pt x="769620" y="43352"/>
                    <a:pt x="742950" y="33827"/>
                    <a:pt x="718185" y="44304"/>
                  </a:cubicBezTo>
                  <a:cubicBezTo>
                    <a:pt x="707708" y="49067"/>
                    <a:pt x="698183" y="56687"/>
                    <a:pt x="687705" y="62402"/>
                  </a:cubicBezTo>
                  <a:cubicBezTo>
                    <a:pt x="665797" y="74784"/>
                    <a:pt x="640080" y="77642"/>
                    <a:pt x="615315" y="79547"/>
                  </a:cubicBezTo>
                  <a:cubicBezTo>
                    <a:pt x="532447" y="87167"/>
                    <a:pt x="442913" y="95739"/>
                    <a:pt x="360045" y="83357"/>
                  </a:cubicBezTo>
                  <a:cubicBezTo>
                    <a:pt x="328613" y="80499"/>
                    <a:pt x="297180" y="78594"/>
                    <a:pt x="266700" y="82404"/>
                  </a:cubicBezTo>
                  <a:cubicBezTo>
                    <a:pt x="251460" y="84309"/>
                    <a:pt x="236220" y="91929"/>
                    <a:pt x="220980" y="93834"/>
                  </a:cubicBezTo>
                  <a:cubicBezTo>
                    <a:pt x="207645" y="95739"/>
                    <a:pt x="190500" y="91929"/>
                    <a:pt x="178117" y="89072"/>
                  </a:cubicBezTo>
                  <a:cubicBezTo>
                    <a:pt x="170497" y="87167"/>
                    <a:pt x="163830" y="85262"/>
                    <a:pt x="156210" y="84309"/>
                  </a:cubicBezTo>
                  <a:cubicBezTo>
                    <a:pt x="144780" y="83357"/>
                    <a:pt x="132397" y="88119"/>
                    <a:pt x="131445" y="101454"/>
                  </a:cubicBezTo>
                  <a:cubicBezTo>
                    <a:pt x="259080" y="142412"/>
                    <a:pt x="160020" y="189084"/>
                    <a:pt x="148590" y="190989"/>
                  </a:cubicBezTo>
                  <a:cubicBezTo>
                    <a:pt x="99060" y="199562"/>
                    <a:pt x="49530" y="208134"/>
                    <a:pt x="0" y="216707"/>
                  </a:cubicBezTo>
                  <a:cubicBezTo>
                    <a:pt x="20955" y="224327"/>
                    <a:pt x="41910" y="224327"/>
                    <a:pt x="63817" y="222422"/>
                  </a:cubicBezTo>
                  <a:cubicBezTo>
                    <a:pt x="107632" y="217659"/>
                    <a:pt x="150495" y="207182"/>
                    <a:pt x="195263" y="210039"/>
                  </a:cubicBezTo>
                  <a:cubicBezTo>
                    <a:pt x="216217" y="207182"/>
                    <a:pt x="235267" y="198609"/>
                    <a:pt x="250507" y="183369"/>
                  </a:cubicBezTo>
                  <a:cubicBezTo>
                    <a:pt x="246697" y="172892"/>
                    <a:pt x="234315" y="177654"/>
                    <a:pt x="228600" y="170034"/>
                  </a:cubicBezTo>
                  <a:cubicBezTo>
                    <a:pt x="232410" y="165272"/>
                    <a:pt x="237172" y="165272"/>
                    <a:pt x="241935" y="164319"/>
                  </a:cubicBezTo>
                  <a:cubicBezTo>
                    <a:pt x="282892" y="153842"/>
                    <a:pt x="322897" y="156699"/>
                    <a:pt x="363855" y="166224"/>
                  </a:cubicBezTo>
                  <a:cubicBezTo>
                    <a:pt x="369570" y="166224"/>
                    <a:pt x="375285" y="166224"/>
                    <a:pt x="381000" y="166224"/>
                  </a:cubicBezTo>
                  <a:cubicBezTo>
                    <a:pt x="436245" y="191942"/>
                    <a:pt x="857250" y="231947"/>
                    <a:pt x="882015" y="235757"/>
                  </a:cubicBezTo>
                  <a:cubicBezTo>
                    <a:pt x="908685" y="239567"/>
                    <a:pt x="934402" y="242424"/>
                    <a:pt x="961072" y="245282"/>
                  </a:cubicBezTo>
                  <a:cubicBezTo>
                    <a:pt x="1000125" y="249092"/>
                    <a:pt x="1036320" y="235757"/>
                    <a:pt x="1073468" y="226232"/>
                  </a:cubicBezTo>
                  <a:cubicBezTo>
                    <a:pt x="1082993" y="223374"/>
                    <a:pt x="1359218" y="120504"/>
                    <a:pt x="1376363" y="117647"/>
                  </a:cubicBezTo>
                  <a:cubicBezTo>
                    <a:pt x="1393508" y="115742"/>
                    <a:pt x="1410652" y="112884"/>
                    <a:pt x="1425893" y="106217"/>
                  </a:cubicBezTo>
                  <a:cubicBezTo>
                    <a:pt x="1433513" y="103359"/>
                    <a:pt x="1441133" y="98597"/>
                    <a:pt x="1444943" y="91929"/>
                  </a:cubicBezTo>
                  <a:cubicBezTo>
                    <a:pt x="1448752" y="84309"/>
                    <a:pt x="1446848" y="74784"/>
                    <a:pt x="1442085" y="66212"/>
                  </a:cubicBezTo>
                  <a:close/>
                  <a:moveTo>
                    <a:pt x="387667" y="121457"/>
                  </a:moveTo>
                  <a:cubicBezTo>
                    <a:pt x="391478" y="119552"/>
                    <a:pt x="394335" y="118599"/>
                    <a:pt x="397192" y="117647"/>
                  </a:cubicBezTo>
                  <a:cubicBezTo>
                    <a:pt x="394335" y="119552"/>
                    <a:pt x="391478" y="120504"/>
                    <a:pt x="387667" y="121457"/>
                  </a:cubicBezTo>
                  <a:close/>
                </a:path>
              </a:pathLst>
            </a:custGeom>
            <a:solidFill>
              <a:srgbClr val="FCF2B6"/>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DB30DF0-4E35-46C4-8670-18A2599C5BD0}"/>
                </a:ext>
              </a:extLst>
            </p:cNvPr>
            <p:cNvSpPr/>
            <p:nvPr/>
          </p:nvSpPr>
          <p:spPr>
            <a:xfrm>
              <a:off x="7168413" y="5365087"/>
              <a:ext cx="628650" cy="171450"/>
            </a:xfrm>
            <a:custGeom>
              <a:avLst/>
              <a:gdLst>
                <a:gd name="connsiteX0" fmla="*/ 628650 w 628650"/>
                <a:gd name="connsiteY0" fmla="*/ 85725 h 171450"/>
                <a:gd name="connsiteX1" fmla="*/ 314325 w 628650"/>
                <a:gd name="connsiteY1" fmla="*/ 171450 h 171450"/>
                <a:gd name="connsiteX2" fmla="*/ 0 w 628650"/>
                <a:gd name="connsiteY2" fmla="*/ 85725 h 171450"/>
                <a:gd name="connsiteX3" fmla="*/ 314325 w 628650"/>
                <a:gd name="connsiteY3" fmla="*/ 0 h 171450"/>
                <a:gd name="connsiteX4" fmla="*/ 628650 w 628650"/>
                <a:gd name="connsiteY4" fmla="*/ 85725 h 171450"/>
                <a:gd name="connsiteX5" fmla="*/ 628650 w 628650"/>
                <a:gd name="connsiteY5" fmla="*/ 8572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50" h="171450">
                  <a:moveTo>
                    <a:pt x="628650" y="85725"/>
                  </a:moveTo>
                  <a:cubicBezTo>
                    <a:pt x="628650" y="133350"/>
                    <a:pt x="487680" y="171450"/>
                    <a:pt x="314325" y="171450"/>
                  </a:cubicBezTo>
                  <a:cubicBezTo>
                    <a:pt x="140970" y="171450"/>
                    <a:pt x="0" y="133350"/>
                    <a:pt x="0" y="85725"/>
                  </a:cubicBezTo>
                  <a:cubicBezTo>
                    <a:pt x="0" y="38100"/>
                    <a:pt x="140970" y="0"/>
                    <a:pt x="314325" y="0"/>
                  </a:cubicBezTo>
                  <a:cubicBezTo>
                    <a:pt x="487680" y="0"/>
                    <a:pt x="628650" y="38100"/>
                    <a:pt x="628650" y="85725"/>
                  </a:cubicBezTo>
                  <a:lnTo>
                    <a:pt x="628650" y="85725"/>
                  </a:lnTo>
                  <a:close/>
                </a:path>
              </a:pathLst>
            </a:custGeom>
            <a:solidFill>
              <a:schemeClr val="accent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81581E1-0BBB-416F-AFE9-ADB2EEDE0896}"/>
                </a:ext>
              </a:extLst>
            </p:cNvPr>
            <p:cNvSpPr/>
            <p:nvPr/>
          </p:nvSpPr>
          <p:spPr>
            <a:xfrm>
              <a:off x="7778013" y="5298412"/>
              <a:ext cx="552450" cy="123825"/>
            </a:xfrm>
            <a:custGeom>
              <a:avLst/>
              <a:gdLst>
                <a:gd name="connsiteX0" fmla="*/ 552450 w 552450"/>
                <a:gd name="connsiteY0" fmla="*/ 61913 h 123825"/>
                <a:gd name="connsiteX1" fmla="*/ 276225 w 552450"/>
                <a:gd name="connsiteY1" fmla="*/ 123825 h 123825"/>
                <a:gd name="connsiteX2" fmla="*/ 0 w 552450"/>
                <a:gd name="connsiteY2" fmla="*/ 61913 h 123825"/>
                <a:gd name="connsiteX3" fmla="*/ 276225 w 552450"/>
                <a:gd name="connsiteY3" fmla="*/ 0 h 123825"/>
                <a:gd name="connsiteX4" fmla="*/ 552450 w 552450"/>
                <a:gd name="connsiteY4" fmla="*/ 61913 h 123825"/>
                <a:gd name="connsiteX5" fmla="*/ 552450 w 552450"/>
                <a:gd name="connsiteY5" fmla="*/ 6191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123825">
                  <a:moveTo>
                    <a:pt x="552450" y="61913"/>
                  </a:moveTo>
                  <a:cubicBezTo>
                    <a:pt x="552450" y="96202"/>
                    <a:pt x="428625" y="123825"/>
                    <a:pt x="276225" y="123825"/>
                  </a:cubicBezTo>
                  <a:cubicBezTo>
                    <a:pt x="123825" y="123825"/>
                    <a:pt x="0" y="96202"/>
                    <a:pt x="0" y="61913"/>
                  </a:cubicBezTo>
                  <a:cubicBezTo>
                    <a:pt x="0" y="27622"/>
                    <a:pt x="123825" y="0"/>
                    <a:pt x="276225" y="0"/>
                  </a:cubicBezTo>
                  <a:cubicBezTo>
                    <a:pt x="428625" y="0"/>
                    <a:pt x="552450" y="27622"/>
                    <a:pt x="552450" y="61913"/>
                  </a:cubicBezTo>
                  <a:lnTo>
                    <a:pt x="552450" y="61913"/>
                  </a:lnTo>
                  <a:close/>
                </a:path>
              </a:pathLst>
            </a:custGeom>
            <a:solidFill>
              <a:schemeClr val="accent1"/>
            </a:solidFill>
            <a:ln w="9525" cap="flat">
              <a:noFill/>
              <a:prstDash val="solid"/>
              <a:miter/>
            </a:ln>
          </p:spPr>
          <p:txBody>
            <a:bodyPr rtlCol="0" anchor="ctr"/>
            <a:lstStyle/>
            <a:p>
              <a:endParaRPr lang="en-US"/>
            </a:p>
          </p:txBody>
        </p:sp>
      </p:grpSp>
      <p:grpSp>
        <p:nvGrpSpPr>
          <p:cNvPr id="42" name="Group 41">
            <a:extLst>
              <a:ext uri="{FF2B5EF4-FFF2-40B4-BE49-F238E27FC236}">
                <a16:creationId xmlns:a16="http://schemas.microsoft.com/office/drawing/2014/main" id="{AF951FB7-3409-4566-9AFE-D6F8A9E56463}"/>
              </a:ext>
            </a:extLst>
          </p:cNvPr>
          <p:cNvGrpSpPr/>
          <p:nvPr/>
        </p:nvGrpSpPr>
        <p:grpSpPr>
          <a:xfrm>
            <a:off x="674354" y="4677477"/>
            <a:ext cx="3081637" cy="1538972"/>
            <a:chOff x="2551704" y="4221670"/>
            <a:chExt cx="935720" cy="1538972"/>
          </a:xfrm>
        </p:grpSpPr>
        <p:sp>
          <p:nvSpPr>
            <p:cNvPr id="43" name="TextBox 42">
              <a:extLst>
                <a:ext uri="{FF2B5EF4-FFF2-40B4-BE49-F238E27FC236}">
                  <a16:creationId xmlns:a16="http://schemas.microsoft.com/office/drawing/2014/main" id="{453CDC22-6C4C-4D3B-AA78-9178B8CF4590}"/>
                </a:ext>
              </a:extLst>
            </p:cNvPr>
            <p:cNvSpPr txBox="1"/>
            <p:nvPr/>
          </p:nvSpPr>
          <p:spPr>
            <a:xfrm>
              <a:off x="2551706" y="4560313"/>
              <a:ext cx="935718" cy="1200329"/>
            </a:xfrm>
            <a:prstGeom prst="rect">
              <a:avLst/>
            </a:prstGeom>
            <a:noFill/>
          </p:spPr>
          <p:txBody>
            <a:bodyPr wrap="square" rtlCol="0">
              <a:spAutoFit/>
            </a:bodyPr>
            <a:lstStyle/>
            <a:p>
              <a:r>
                <a:rPr lang="en-CA" altLang="ko-KR" sz="1200" dirty="0">
                  <a:solidFill>
                    <a:schemeClr val="bg1"/>
                  </a:solidFill>
                  <a:cs typeface="Arial" pitchFamily="34" charset="0"/>
                </a:rPr>
                <a:t>Our platform will save you time and money! Our full fledge of features includes but is not limited to: Takeout/Delivery Order Placing, Order Status/Tracking, Sales Reports, Employee Management, Reports, and much more.</a:t>
              </a:r>
              <a:endParaRPr lang="ko-KR" altLang="en-US" sz="1200" dirty="0">
                <a:solidFill>
                  <a:schemeClr val="bg1"/>
                </a:solidFill>
                <a:cs typeface="Arial" pitchFamily="34" charset="0"/>
              </a:endParaRPr>
            </a:p>
          </p:txBody>
        </p:sp>
        <p:sp>
          <p:nvSpPr>
            <p:cNvPr id="44" name="TextBox 43">
              <a:extLst>
                <a:ext uri="{FF2B5EF4-FFF2-40B4-BE49-F238E27FC236}">
                  <a16:creationId xmlns:a16="http://schemas.microsoft.com/office/drawing/2014/main" id="{EDF470D8-8ABD-42FC-973F-66A5036EB236}"/>
                </a:ext>
              </a:extLst>
            </p:cNvPr>
            <p:cNvSpPr txBox="1"/>
            <p:nvPr/>
          </p:nvSpPr>
          <p:spPr>
            <a:xfrm>
              <a:off x="2551704" y="4221670"/>
              <a:ext cx="927764" cy="307777"/>
            </a:xfrm>
            <a:prstGeom prst="rect">
              <a:avLst/>
            </a:prstGeom>
            <a:solidFill>
              <a:schemeClr val="accent2"/>
            </a:solidFill>
          </p:spPr>
          <p:txBody>
            <a:bodyPr wrap="square" rtlCol="0">
              <a:spAutoFit/>
            </a:bodyPr>
            <a:lstStyle/>
            <a:p>
              <a:pPr algn="ctr"/>
              <a:r>
                <a:rPr lang="en-US" altLang="ko-KR" sz="1400" b="1" dirty="0">
                  <a:solidFill>
                    <a:schemeClr val="bg1"/>
                  </a:solidFill>
                  <a:cs typeface="Arial" pitchFamily="34" charset="0"/>
                </a:rPr>
                <a:t>One-Stop-Shop</a:t>
              </a:r>
              <a:endParaRPr lang="ko-KR" altLang="en-US" sz="1400" b="1" dirty="0">
                <a:solidFill>
                  <a:schemeClr val="bg1"/>
                </a:solidFill>
                <a:cs typeface="Arial" pitchFamily="34" charset="0"/>
              </a:endParaRPr>
            </a:p>
          </p:txBody>
        </p:sp>
      </p:grpSp>
      <p:grpSp>
        <p:nvGrpSpPr>
          <p:cNvPr id="45" name="Group 44">
            <a:extLst>
              <a:ext uri="{FF2B5EF4-FFF2-40B4-BE49-F238E27FC236}">
                <a16:creationId xmlns:a16="http://schemas.microsoft.com/office/drawing/2014/main" id="{57604418-FDD0-49C1-99E9-DE7D42887938}"/>
              </a:ext>
            </a:extLst>
          </p:cNvPr>
          <p:cNvGrpSpPr/>
          <p:nvPr/>
        </p:nvGrpSpPr>
        <p:grpSpPr>
          <a:xfrm>
            <a:off x="674352" y="2939191"/>
            <a:ext cx="3081629" cy="984974"/>
            <a:chOff x="2551705" y="4221670"/>
            <a:chExt cx="935718" cy="984974"/>
          </a:xfrm>
        </p:grpSpPr>
        <p:sp>
          <p:nvSpPr>
            <p:cNvPr id="46" name="TextBox 45">
              <a:extLst>
                <a:ext uri="{FF2B5EF4-FFF2-40B4-BE49-F238E27FC236}">
                  <a16:creationId xmlns:a16="http://schemas.microsoft.com/office/drawing/2014/main" id="{BD944537-22BA-4C1B-928D-30208EA77F9C}"/>
                </a:ext>
              </a:extLst>
            </p:cNvPr>
            <p:cNvSpPr txBox="1"/>
            <p:nvPr/>
          </p:nvSpPr>
          <p:spPr>
            <a:xfrm>
              <a:off x="2551706" y="4560313"/>
              <a:ext cx="935717" cy="646331"/>
            </a:xfrm>
            <a:prstGeom prst="rect">
              <a:avLst/>
            </a:prstGeom>
            <a:noFill/>
          </p:spPr>
          <p:txBody>
            <a:bodyPr wrap="square" rtlCol="0">
              <a:spAutoFit/>
            </a:bodyPr>
            <a:lstStyle/>
            <a:p>
              <a:r>
                <a:rPr lang="en-CA" altLang="ko-KR" sz="1200" dirty="0">
                  <a:solidFill>
                    <a:schemeClr val="bg1"/>
                  </a:solidFill>
                  <a:cs typeface="Arial" pitchFamily="34" charset="0"/>
                </a:rPr>
                <a:t>Our powerful all-in-one platform allows business owners to operate their entire restaurant through one piece of technology.</a:t>
              </a:r>
              <a:endParaRPr lang="ko-KR" altLang="en-US" sz="1200" dirty="0">
                <a:solidFill>
                  <a:schemeClr val="bg1"/>
                </a:solidFill>
                <a:cs typeface="Arial" pitchFamily="34" charset="0"/>
              </a:endParaRPr>
            </a:p>
          </p:txBody>
        </p:sp>
        <p:sp>
          <p:nvSpPr>
            <p:cNvPr id="47" name="TextBox 46">
              <a:extLst>
                <a:ext uri="{FF2B5EF4-FFF2-40B4-BE49-F238E27FC236}">
                  <a16:creationId xmlns:a16="http://schemas.microsoft.com/office/drawing/2014/main" id="{89130275-B7E5-42D8-B742-A88B7E9558EC}"/>
                </a:ext>
              </a:extLst>
            </p:cNvPr>
            <p:cNvSpPr txBox="1"/>
            <p:nvPr/>
          </p:nvSpPr>
          <p:spPr>
            <a:xfrm>
              <a:off x="2551705" y="4221670"/>
              <a:ext cx="927763" cy="307777"/>
            </a:xfrm>
            <a:prstGeom prst="rect">
              <a:avLst/>
            </a:prstGeom>
            <a:solidFill>
              <a:schemeClr val="accent1"/>
            </a:solidFill>
          </p:spPr>
          <p:txBody>
            <a:bodyPr wrap="square" rtlCol="0">
              <a:spAutoFit/>
            </a:bodyPr>
            <a:lstStyle/>
            <a:p>
              <a:pPr algn="ctr"/>
              <a:r>
                <a:rPr lang="en-US" altLang="ko-KR" sz="1400" b="1" dirty="0">
                  <a:solidFill>
                    <a:schemeClr val="bg1"/>
                  </a:solidFill>
                  <a:cs typeface="Arial" pitchFamily="34" charset="0"/>
                </a:rPr>
                <a:t>Powerful All-in-one Platform</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273794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aphic 147">
            <a:extLst>
              <a:ext uri="{FF2B5EF4-FFF2-40B4-BE49-F238E27FC236}">
                <a16:creationId xmlns:a16="http://schemas.microsoft.com/office/drawing/2014/main" id="{538DFB03-5E41-419D-88AC-B14A85944D4D}"/>
              </a:ext>
            </a:extLst>
          </p:cNvPr>
          <p:cNvGrpSpPr/>
          <p:nvPr/>
        </p:nvGrpSpPr>
        <p:grpSpPr>
          <a:xfrm>
            <a:off x="3932951" y="4947543"/>
            <a:ext cx="4326098" cy="1262364"/>
            <a:chOff x="6260660" y="5031712"/>
            <a:chExt cx="2448146" cy="714374"/>
          </a:xfrm>
        </p:grpSpPr>
        <p:sp>
          <p:nvSpPr>
            <p:cNvPr id="34" name="Freeform: Shape 33">
              <a:extLst>
                <a:ext uri="{FF2B5EF4-FFF2-40B4-BE49-F238E27FC236}">
                  <a16:creationId xmlns:a16="http://schemas.microsoft.com/office/drawing/2014/main" id="{871A1E00-5AF7-4920-AE11-2A833E21B9A6}"/>
                </a:ext>
              </a:extLst>
            </p:cNvPr>
            <p:cNvSpPr/>
            <p:nvPr/>
          </p:nvSpPr>
          <p:spPr>
            <a:xfrm>
              <a:off x="6260660" y="5034569"/>
              <a:ext cx="2448145" cy="711517"/>
            </a:xfrm>
            <a:custGeom>
              <a:avLst/>
              <a:gdLst>
                <a:gd name="connsiteX0" fmla="*/ 2447945 w 2448145"/>
                <a:gd name="connsiteY0" fmla="*/ 376238 h 711517"/>
                <a:gd name="connsiteX1" fmla="*/ 1217315 w 2448145"/>
                <a:gd name="connsiteY1" fmla="*/ 711518 h 711517"/>
                <a:gd name="connsiteX2" fmla="*/ 20 w 2448145"/>
                <a:gd name="connsiteY2" fmla="*/ 359093 h 711517"/>
                <a:gd name="connsiteX3" fmla="*/ 1217315 w 2448145"/>
                <a:gd name="connsiteY3" fmla="*/ 0 h 711517"/>
                <a:gd name="connsiteX4" fmla="*/ 2447945 w 2448145"/>
                <a:gd name="connsiteY4" fmla="*/ 376238 h 711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8145" h="711517">
                  <a:moveTo>
                    <a:pt x="2447945" y="376238"/>
                  </a:moveTo>
                  <a:cubicBezTo>
                    <a:pt x="2434610" y="618173"/>
                    <a:pt x="1898353" y="711518"/>
                    <a:pt x="1217315" y="711518"/>
                  </a:cubicBezTo>
                  <a:cubicBezTo>
                    <a:pt x="536278" y="711518"/>
                    <a:pt x="2878" y="540068"/>
                    <a:pt x="20" y="359093"/>
                  </a:cubicBezTo>
                  <a:cubicBezTo>
                    <a:pt x="-3790" y="140018"/>
                    <a:pt x="536278" y="0"/>
                    <a:pt x="1217315" y="0"/>
                  </a:cubicBezTo>
                  <a:cubicBezTo>
                    <a:pt x="1898353" y="0"/>
                    <a:pt x="2460328" y="156210"/>
                    <a:pt x="2447945" y="376238"/>
                  </a:cubicBezTo>
                  <a:close/>
                </a:path>
              </a:pathLst>
            </a:custGeom>
            <a:solidFill>
              <a:srgbClr val="B39638"/>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23FFFFA-81FC-4491-9E2F-75169BF90EFC}"/>
                </a:ext>
              </a:extLst>
            </p:cNvPr>
            <p:cNvSpPr/>
            <p:nvPr/>
          </p:nvSpPr>
          <p:spPr>
            <a:xfrm>
              <a:off x="6260681" y="5034569"/>
              <a:ext cx="2448125" cy="690605"/>
            </a:xfrm>
            <a:custGeom>
              <a:avLst/>
              <a:gdLst>
                <a:gd name="connsiteX0" fmla="*/ 2447925 w 2448125"/>
                <a:gd name="connsiteY0" fmla="*/ 363855 h 690605"/>
                <a:gd name="connsiteX1" fmla="*/ 1216343 w 2448125"/>
                <a:gd name="connsiteY1" fmla="*/ 689610 h 690605"/>
                <a:gd name="connsiteX2" fmla="*/ 0 w 2448125"/>
                <a:gd name="connsiteY2" fmla="*/ 347663 h 690605"/>
                <a:gd name="connsiteX3" fmla="*/ 1217295 w 2448125"/>
                <a:gd name="connsiteY3" fmla="*/ 0 h 690605"/>
                <a:gd name="connsiteX4" fmla="*/ 2447925 w 2448125"/>
                <a:gd name="connsiteY4" fmla="*/ 363855 h 690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8125" h="690605">
                  <a:moveTo>
                    <a:pt x="2447925" y="363855"/>
                  </a:moveTo>
                  <a:cubicBezTo>
                    <a:pt x="2434590" y="599123"/>
                    <a:pt x="1747838" y="701993"/>
                    <a:pt x="1216343" y="689610"/>
                  </a:cubicBezTo>
                  <a:cubicBezTo>
                    <a:pt x="545783" y="673418"/>
                    <a:pt x="0" y="521018"/>
                    <a:pt x="0" y="347663"/>
                  </a:cubicBezTo>
                  <a:cubicBezTo>
                    <a:pt x="0" y="135255"/>
                    <a:pt x="536258" y="0"/>
                    <a:pt x="1217295" y="0"/>
                  </a:cubicBezTo>
                  <a:cubicBezTo>
                    <a:pt x="1898333" y="0"/>
                    <a:pt x="2460308" y="151448"/>
                    <a:pt x="2447925" y="363855"/>
                  </a:cubicBezTo>
                  <a:close/>
                </a:path>
              </a:pathLst>
            </a:custGeom>
            <a:solidFill>
              <a:srgbClr val="D1B054"/>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1A3AAFC-D6EF-45E5-A870-7CCF06F303F3}"/>
                </a:ext>
              </a:extLst>
            </p:cNvPr>
            <p:cNvSpPr/>
            <p:nvPr/>
          </p:nvSpPr>
          <p:spPr>
            <a:xfrm>
              <a:off x="6273063" y="5031712"/>
              <a:ext cx="2400514" cy="649699"/>
            </a:xfrm>
            <a:custGeom>
              <a:avLst/>
              <a:gdLst>
                <a:gd name="connsiteX0" fmla="*/ 2400300 w 2400514"/>
                <a:gd name="connsiteY0" fmla="*/ 342900 h 649699"/>
                <a:gd name="connsiteX1" fmla="*/ 1210628 w 2400514"/>
                <a:gd name="connsiteY1" fmla="*/ 648653 h 649699"/>
                <a:gd name="connsiteX2" fmla="*/ 0 w 2400514"/>
                <a:gd name="connsiteY2" fmla="*/ 327660 h 649699"/>
                <a:gd name="connsiteX3" fmla="*/ 1210628 w 2400514"/>
                <a:gd name="connsiteY3" fmla="*/ 0 h 649699"/>
                <a:gd name="connsiteX4" fmla="*/ 2400300 w 2400514"/>
                <a:gd name="connsiteY4" fmla="*/ 342900 h 649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514" h="649699">
                  <a:moveTo>
                    <a:pt x="2400300" y="342900"/>
                  </a:moveTo>
                  <a:cubicBezTo>
                    <a:pt x="2386965" y="563880"/>
                    <a:pt x="1739265" y="661035"/>
                    <a:pt x="1210628" y="648653"/>
                  </a:cubicBezTo>
                  <a:cubicBezTo>
                    <a:pt x="542925" y="633413"/>
                    <a:pt x="0" y="490538"/>
                    <a:pt x="0" y="327660"/>
                  </a:cubicBezTo>
                  <a:cubicBezTo>
                    <a:pt x="0" y="127635"/>
                    <a:pt x="533400" y="0"/>
                    <a:pt x="1210628" y="0"/>
                  </a:cubicBezTo>
                  <a:cubicBezTo>
                    <a:pt x="1887855" y="0"/>
                    <a:pt x="2412683" y="142875"/>
                    <a:pt x="2400300" y="342900"/>
                  </a:cubicBezTo>
                  <a:close/>
                </a:path>
              </a:pathLst>
            </a:custGeom>
            <a:solidFill>
              <a:srgbClr val="ECD37A"/>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EAA8C92-34C2-42A1-92C0-BA9448A0BC73}"/>
                </a:ext>
              </a:extLst>
            </p:cNvPr>
            <p:cNvSpPr/>
            <p:nvPr/>
          </p:nvSpPr>
          <p:spPr>
            <a:xfrm>
              <a:off x="6690258" y="5152679"/>
              <a:ext cx="1486852" cy="516255"/>
            </a:xfrm>
            <a:custGeom>
              <a:avLst/>
              <a:gdLst>
                <a:gd name="connsiteX0" fmla="*/ 1104900 w 1486852"/>
                <a:gd name="connsiteY0" fmla="*/ 359093 h 516255"/>
                <a:gd name="connsiteX1" fmla="*/ 1104900 w 1486852"/>
                <a:gd name="connsiteY1" fmla="*/ 359093 h 516255"/>
                <a:gd name="connsiteX2" fmla="*/ 1107758 w 1486852"/>
                <a:gd name="connsiteY2" fmla="*/ 358140 h 516255"/>
                <a:gd name="connsiteX3" fmla="*/ 1106805 w 1486852"/>
                <a:gd name="connsiteY3" fmla="*/ 360045 h 516255"/>
                <a:gd name="connsiteX4" fmla="*/ 1104900 w 1486852"/>
                <a:gd name="connsiteY4" fmla="*/ 359093 h 516255"/>
                <a:gd name="connsiteX5" fmla="*/ 1104900 w 1486852"/>
                <a:gd name="connsiteY5" fmla="*/ 359093 h 516255"/>
                <a:gd name="connsiteX6" fmla="*/ 990600 w 1486852"/>
                <a:gd name="connsiteY6" fmla="*/ 64770 h 516255"/>
                <a:gd name="connsiteX7" fmla="*/ 987743 w 1486852"/>
                <a:gd name="connsiteY7" fmla="*/ 62865 h 516255"/>
                <a:gd name="connsiteX8" fmla="*/ 990600 w 1486852"/>
                <a:gd name="connsiteY8" fmla="*/ 63818 h 516255"/>
                <a:gd name="connsiteX9" fmla="*/ 990600 w 1486852"/>
                <a:gd name="connsiteY9" fmla="*/ 64770 h 516255"/>
                <a:gd name="connsiteX10" fmla="*/ 990600 w 1486852"/>
                <a:gd name="connsiteY10" fmla="*/ 64770 h 516255"/>
                <a:gd name="connsiteX11" fmla="*/ 1137285 w 1486852"/>
                <a:gd name="connsiteY11" fmla="*/ 267653 h 516255"/>
                <a:gd name="connsiteX12" fmla="*/ 1137285 w 1486852"/>
                <a:gd name="connsiteY12" fmla="*/ 267653 h 516255"/>
                <a:gd name="connsiteX13" fmla="*/ 1137285 w 1486852"/>
                <a:gd name="connsiteY13" fmla="*/ 267653 h 516255"/>
                <a:gd name="connsiteX14" fmla="*/ 1137285 w 1486852"/>
                <a:gd name="connsiteY14" fmla="*/ 267653 h 516255"/>
                <a:gd name="connsiteX15" fmla="*/ 1137285 w 1486852"/>
                <a:gd name="connsiteY15" fmla="*/ 267653 h 516255"/>
                <a:gd name="connsiteX16" fmla="*/ 1137285 w 1486852"/>
                <a:gd name="connsiteY16" fmla="*/ 267653 h 516255"/>
                <a:gd name="connsiteX17" fmla="*/ 1137285 w 1486852"/>
                <a:gd name="connsiteY17" fmla="*/ 267653 h 516255"/>
                <a:gd name="connsiteX18" fmla="*/ 1137285 w 1486852"/>
                <a:gd name="connsiteY18" fmla="*/ 267653 h 516255"/>
                <a:gd name="connsiteX19" fmla="*/ 1137285 w 1486852"/>
                <a:gd name="connsiteY19" fmla="*/ 267653 h 516255"/>
                <a:gd name="connsiteX20" fmla="*/ 1137285 w 1486852"/>
                <a:gd name="connsiteY20" fmla="*/ 267653 h 516255"/>
                <a:gd name="connsiteX21" fmla="*/ 1138238 w 1486852"/>
                <a:gd name="connsiteY21" fmla="*/ 267653 h 516255"/>
                <a:gd name="connsiteX22" fmla="*/ 1138238 w 1486852"/>
                <a:gd name="connsiteY22" fmla="*/ 268605 h 516255"/>
                <a:gd name="connsiteX23" fmla="*/ 1137285 w 1486852"/>
                <a:gd name="connsiteY23" fmla="*/ 267653 h 516255"/>
                <a:gd name="connsiteX24" fmla="*/ 1137285 w 1486852"/>
                <a:gd name="connsiteY24" fmla="*/ 267653 h 516255"/>
                <a:gd name="connsiteX25" fmla="*/ 609600 w 1486852"/>
                <a:gd name="connsiteY25" fmla="*/ 0 h 516255"/>
                <a:gd name="connsiteX26" fmla="*/ 609600 w 1486852"/>
                <a:gd name="connsiteY26" fmla="*/ 0 h 516255"/>
                <a:gd name="connsiteX27" fmla="*/ 609600 w 1486852"/>
                <a:gd name="connsiteY27" fmla="*/ 0 h 516255"/>
                <a:gd name="connsiteX28" fmla="*/ 609600 w 1486852"/>
                <a:gd name="connsiteY28" fmla="*/ 0 h 516255"/>
                <a:gd name="connsiteX29" fmla="*/ 609600 w 1486852"/>
                <a:gd name="connsiteY29" fmla="*/ 0 h 516255"/>
                <a:gd name="connsiteX30" fmla="*/ 0 w 1486852"/>
                <a:gd name="connsiteY30" fmla="*/ 267653 h 516255"/>
                <a:gd name="connsiteX31" fmla="*/ 0 w 1486852"/>
                <a:gd name="connsiteY31" fmla="*/ 267653 h 516255"/>
                <a:gd name="connsiteX32" fmla="*/ 0 w 1486852"/>
                <a:gd name="connsiteY32" fmla="*/ 267653 h 516255"/>
                <a:gd name="connsiteX33" fmla="*/ 0 w 1486852"/>
                <a:gd name="connsiteY33" fmla="*/ 267653 h 516255"/>
                <a:gd name="connsiteX34" fmla="*/ 0 w 1486852"/>
                <a:gd name="connsiteY34" fmla="*/ 267653 h 516255"/>
                <a:gd name="connsiteX35" fmla="*/ 0 w 1486852"/>
                <a:gd name="connsiteY35" fmla="*/ 267653 h 516255"/>
                <a:gd name="connsiteX36" fmla="*/ 0 w 1486852"/>
                <a:gd name="connsiteY36" fmla="*/ 267653 h 516255"/>
                <a:gd name="connsiteX37" fmla="*/ 1486853 w 1486852"/>
                <a:gd name="connsiteY37" fmla="*/ 313373 h 516255"/>
                <a:gd name="connsiteX38" fmla="*/ 1486853 w 1486852"/>
                <a:gd name="connsiteY38" fmla="*/ 313373 h 516255"/>
                <a:gd name="connsiteX39" fmla="*/ 1486853 w 1486852"/>
                <a:gd name="connsiteY39" fmla="*/ 313373 h 516255"/>
                <a:gd name="connsiteX40" fmla="*/ 1486853 w 1486852"/>
                <a:gd name="connsiteY40" fmla="*/ 313373 h 516255"/>
                <a:gd name="connsiteX41" fmla="*/ 1486853 w 1486852"/>
                <a:gd name="connsiteY41" fmla="*/ 313373 h 516255"/>
                <a:gd name="connsiteX42" fmla="*/ 1486853 w 1486852"/>
                <a:gd name="connsiteY42" fmla="*/ 313373 h 516255"/>
                <a:gd name="connsiteX43" fmla="*/ 991553 w 1486852"/>
                <a:gd name="connsiteY43" fmla="*/ 477203 h 516255"/>
                <a:gd name="connsiteX44" fmla="*/ 991553 w 1486852"/>
                <a:gd name="connsiteY44" fmla="*/ 477203 h 516255"/>
                <a:gd name="connsiteX45" fmla="*/ 991553 w 1486852"/>
                <a:gd name="connsiteY45" fmla="*/ 477203 h 516255"/>
                <a:gd name="connsiteX46" fmla="*/ 991553 w 1486852"/>
                <a:gd name="connsiteY46" fmla="*/ 477203 h 516255"/>
                <a:gd name="connsiteX47" fmla="*/ 991553 w 1486852"/>
                <a:gd name="connsiteY47" fmla="*/ 477203 h 516255"/>
                <a:gd name="connsiteX48" fmla="*/ 1111568 w 1486852"/>
                <a:gd name="connsiteY48" fmla="*/ 516255 h 516255"/>
                <a:gd name="connsiteX49" fmla="*/ 1111568 w 1486852"/>
                <a:gd name="connsiteY49" fmla="*/ 516255 h 516255"/>
                <a:gd name="connsiteX50" fmla="*/ 1111568 w 1486852"/>
                <a:gd name="connsiteY50" fmla="*/ 516255 h 516255"/>
                <a:gd name="connsiteX51" fmla="*/ 1111568 w 1486852"/>
                <a:gd name="connsiteY51" fmla="*/ 516255 h 516255"/>
                <a:gd name="connsiteX52" fmla="*/ 1111568 w 1486852"/>
                <a:gd name="connsiteY52" fmla="*/ 516255 h 51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486852" h="516255">
                  <a:moveTo>
                    <a:pt x="1104900" y="359093"/>
                  </a:moveTo>
                  <a:lnTo>
                    <a:pt x="1104900" y="359093"/>
                  </a:lnTo>
                  <a:cubicBezTo>
                    <a:pt x="1105853" y="358140"/>
                    <a:pt x="1106805" y="358140"/>
                    <a:pt x="1107758" y="358140"/>
                  </a:cubicBezTo>
                  <a:cubicBezTo>
                    <a:pt x="1106805" y="359093"/>
                    <a:pt x="1106805" y="359093"/>
                    <a:pt x="1106805" y="360045"/>
                  </a:cubicBezTo>
                  <a:cubicBezTo>
                    <a:pt x="1105853" y="359093"/>
                    <a:pt x="1105853" y="359093"/>
                    <a:pt x="1104900" y="359093"/>
                  </a:cubicBezTo>
                  <a:lnTo>
                    <a:pt x="1104900" y="359093"/>
                  </a:lnTo>
                  <a:close/>
                  <a:moveTo>
                    <a:pt x="990600" y="64770"/>
                  </a:moveTo>
                  <a:cubicBezTo>
                    <a:pt x="989648" y="63818"/>
                    <a:pt x="988695" y="63818"/>
                    <a:pt x="987743" y="62865"/>
                  </a:cubicBezTo>
                  <a:cubicBezTo>
                    <a:pt x="988695" y="62865"/>
                    <a:pt x="989648" y="62865"/>
                    <a:pt x="990600" y="63818"/>
                  </a:cubicBezTo>
                  <a:cubicBezTo>
                    <a:pt x="990600" y="64770"/>
                    <a:pt x="990600" y="64770"/>
                    <a:pt x="990600" y="64770"/>
                  </a:cubicBezTo>
                  <a:lnTo>
                    <a:pt x="990600" y="64770"/>
                  </a:lnTo>
                  <a:close/>
                  <a:moveTo>
                    <a:pt x="1137285" y="267653"/>
                  </a:moveTo>
                  <a:lnTo>
                    <a:pt x="1137285" y="267653"/>
                  </a:lnTo>
                  <a:lnTo>
                    <a:pt x="1137285" y="267653"/>
                  </a:lnTo>
                  <a:lnTo>
                    <a:pt x="1137285" y="267653"/>
                  </a:lnTo>
                  <a:lnTo>
                    <a:pt x="1137285" y="267653"/>
                  </a:lnTo>
                  <a:lnTo>
                    <a:pt x="1137285" y="267653"/>
                  </a:lnTo>
                  <a:lnTo>
                    <a:pt x="1137285" y="267653"/>
                  </a:lnTo>
                  <a:lnTo>
                    <a:pt x="1137285" y="267653"/>
                  </a:lnTo>
                  <a:cubicBezTo>
                    <a:pt x="1137285" y="267653"/>
                    <a:pt x="1137285" y="267653"/>
                    <a:pt x="1137285" y="267653"/>
                  </a:cubicBezTo>
                  <a:cubicBezTo>
                    <a:pt x="1137285" y="267653"/>
                    <a:pt x="1137285" y="267653"/>
                    <a:pt x="1137285" y="267653"/>
                  </a:cubicBezTo>
                  <a:cubicBezTo>
                    <a:pt x="1137285" y="267653"/>
                    <a:pt x="1138238" y="267653"/>
                    <a:pt x="1138238" y="267653"/>
                  </a:cubicBezTo>
                  <a:lnTo>
                    <a:pt x="1138238" y="268605"/>
                  </a:lnTo>
                  <a:cubicBezTo>
                    <a:pt x="1138238" y="267653"/>
                    <a:pt x="1137285" y="267653"/>
                    <a:pt x="1137285" y="267653"/>
                  </a:cubicBezTo>
                  <a:lnTo>
                    <a:pt x="1137285" y="267653"/>
                  </a:lnTo>
                  <a:close/>
                  <a:moveTo>
                    <a:pt x="609600" y="0"/>
                  </a:moveTo>
                  <a:lnTo>
                    <a:pt x="609600" y="0"/>
                  </a:lnTo>
                  <a:lnTo>
                    <a:pt x="609600" y="0"/>
                  </a:lnTo>
                  <a:lnTo>
                    <a:pt x="609600" y="0"/>
                  </a:lnTo>
                  <a:lnTo>
                    <a:pt x="609600" y="0"/>
                  </a:lnTo>
                  <a:close/>
                  <a:moveTo>
                    <a:pt x="0" y="267653"/>
                  </a:moveTo>
                  <a:cubicBezTo>
                    <a:pt x="0" y="267653"/>
                    <a:pt x="0" y="267653"/>
                    <a:pt x="0" y="267653"/>
                  </a:cubicBezTo>
                  <a:cubicBezTo>
                    <a:pt x="0" y="267653"/>
                    <a:pt x="0" y="267653"/>
                    <a:pt x="0" y="267653"/>
                  </a:cubicBezTo>
                  <a:cubicBezTo>
                    <a:pt x="0" y="267653"/>
                    <a:pt x="0" y="267653"/>
                    <a:pt x="0" y="267653"/>
                  </a:cubicBezTo>
                  <a:cubicBezTo>
                    <a:pt x="0" y="267653"/>
                    <a:pt x="0" y="267653"/>
                    <a:pt x="0" y="267653"/>
                  </a:cubicBezTo>
                  <a:lnTo>
                    <a:pt x="0" y="267653"/>
                  </a:lnTo>
                  <a:lnTo>
                    <a:pt x="0" y="267653"/>
                  </a:lnTo>
                  <a:close/>
                  <a:moveTo>
                    <a:pt x="1486853" y="313373"/>
                  </a:moveTo>
                  <a:lnTo>
                    <a:pt x="1486853" y="313373"/>
                  </a:lnTo>
                  <a:cubicBezTo>
                    <a:pt x="1486853" y="313373"/>
                    <a:pt x="1486853" y="313373"/>
                    <a:pt x="1486853" y="313373"/>
                  </a:cubicBezTo>
                  <a:cubicBezTo>
                    <a:pt x="1486853" y="313373"/>
                    <a:pt x="1486853" y="313373"/>
                    <a:pt x="1486853" y="313373"/>
                  </a:cubicBezTo>
                  <a:lnTo>
                    <a:pt x="1486853" y="313373"/>
                  </a:lnTo>
                  <a:lnTo>
                    <a:pt x="1486853" y="313373"/>
                  </a:lnTo>
                  <a:close/>
                  <a:moveTo>
                    <a:pt x="991553" y="477203"/>
                  </a:moveTo>
                  <a:lnTo>
                    <a:pt x="991553" y="477203"/>
                  </a:lnTo>
                  <a:lnTo>
                    <a:pt x="991553" y="477203"/>
                  </a:lnTo>
                  <a:lnTo>
                    <a:pt x="991553" y="477203"/>
                  </a:lnTo>
                  <a:lnTo>
                    <a:pt x="991553" y="477203"/>
                  </a:lnTo>
                  <a:close/>
                  <a:moveTo>
                    <a:pt x="1111568" y="516255"/>
                  </a:moveTo>
                  <a:lnTo>
                    <a:pt x="1111568" y="516255"/>
                  </a:lnTo>
                  <a:lnTo>
                    <a:pt x="1111568" y="516255"/>
                  </a:lnTo>
                  <a:lnTo>
                    <a:pt x="1111568" y="516255"/>
                  </a:lnTo>
                  <a:lnTo>
                    <a:pt x="1111568" y="516255"/>
                  </a:lnTo>
                  <a:close/>
                </a:path>
              </a:pathLst>
            </a:custGeom>
            <a:solidFill>
              <a:srgbClr val="ECD37A"/>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9312543-B33D-4B24-9282-117FA00017A1}"/>
                </a:ext>
              </a:extLst>
            </p:cNvPr>
            <p:cNvSpPr/>
            <p:nvPr/>
          </p:nvSpPr>
          <p:spPr>
            <a:xfrm>
              <a:off x="6359606" y="5041607"/>
              <a:ext cx="2256993" cy="579994"/>
            </a:xfrm>
            <a:custGeom>
              <a:avLst/>
              <a:gdLst>
                <a:gd name="connsiteX0" fmla="*/ 2236605 w 2256993"/>
                <a:gd name="connsiteY0" fmla="*/ 252042 h 579994"/>
                <a:gd name="connsiteX1" fmla="*/ 2057535 w 2256993"/>
                <a:gd name="connsiteY1" fmla="*/ 147267 h 579994"/>
                <a:gd name="connsiteX2" fmla="*/ 1901325 w 2256993"/>
                <a:gd name="connsiteY2" fmla="*/ 93927 h 579994"/>
                <a:gd name="connsiteX3" fmla="*/ 1738447 w 2256993"/>
                <a:gd name="connsiteY3" fmla="*/ 47254 h 579994"/>
                <a:gd name="connsiteX4" fmla="*/ 1624147 w 2256993"/>
                <a:gd name="connsiteY4" fmla="*/ 39634 h 579994"/>
                <a:gd name="connsiteX5" fmla="*/ 1514610 w 2256993"/>
                <a:gd name="connsiteY5" fmla="*/ 32014 h 579994"/>
                <a:gd name="connsiteX6" fmla="*/ 1239337 w 2256993"/>
                <a:gd name="connsiteY6" fmla="*/ 3439 h 579994"/>
                <a:gd name="connsiteX7" fmla="*/ 948825 w 2256993"/>
                <a:gd name="connsiteY7" fmla="*/ 14869 h 579994"/>
                <a:gd name="connsiteX8" fmla="*/ 664980 w 2256993"/>
                <a:gd name="connsiteY8" fmla="*/ 40587 h 579994"/>
                <a:gd name="connsiteX9" fmla="*/ 387802 w 2256993"/>
                <a:gd name="connsiteY9" fmla="*/ 82497 h 579994"/>
                <a:gd name="connsiteX10" fmla="*/ 247785 w 2256993"/>
                <a:gd name="connsiteY10" fmla="*/ 111072 h 579994"/>
                <a:gd name="connsiteX11" fmla="*/ 127770 w 2256993"/>
                <a:gd name="connsiteY11" fmla="*/ 151077 h 579994"/>
                <a:gd name="connsiteX12" fmla="*/ 58237 w 2256993"/>
                <a:gd name="connsiteY12" fmla="*/ 197749 h 579994"/>
                <a:gd name="connsiteX13" fmla="*/ 5850 w 2256993"/>
                <a:gd name="connsiteY13" fmla="*/ 252994 h 579994"/>
                <a:gd name="connsiteX14" fmla="*/ 85860 w 2256993"/>
                <a:gd name="connsiteY14" fmla="*/ 386344 h 579994"/>
                <a:gd name="connsiteX15" fmla="*/ 203970 w 2256993"/>
                <a:gd name="connsiteY15" fmla="*/ 440637 h 579994"/>
                <a:gd name="connsiteX16" fmla="*/ 334462 w 2256993"/>
                <a:gd name="connsiteY16" fmla="*/ 468260 h 579994"/>
                <a:gd name="connsiteX17" fmla="*/ 608782 w 2256993"/>
                <a:gd name="connsiteY17" fmla="*/ 523504 h 579994"/>
                <a:gd name="connsiteX18" fmla="*/ 893580 w 2256993"/>
                <a:gd name="connsiteY18" fmla="*/ 547317 h 579994"/>
                <a:gd name="connsiteX19" fmla="*/ 1124085 w 2256993"/>
                <a:gd name="connsiteY19" fmla="*/ 558747 h 579994"/>
                <a:gd name="connsiteX20" fmla="*/ 1279342 w 2256993"/>
                <a:gd name="connsiteY20" fmla="*/ 578750 h 579994"/>
                <a:gd name="connsiteX21" fmla="*/ 1435552 w 2256993"/>
                <a:gd name="connsiteY21" fmla="*/ 572082 h 579994"/>
                <a:gd name="connsiteX22" fmla="*/ 1612717 w 2256993"/>
                <a:gd name="connsiteY22" fmla="*/ 556842 h 579994"/>
                <a:gd name="connsiteX23" fmla="*/ 1778452 w 2256993"/>
                <a:gd name="connsiteY23" fmla="*/ 527315 h 579994"/>
                <a:gd name="connsiteX24" fmla="*/ 2002290 w 2256993"/>
                <a:gd name="connsiteY24" fmla="*/ 473974 h 579994"/>
                <a:gd name="connsiteX25" fmla="*/ 2148022 w 2256993"/>
                <a:gd name="connsiteY25" fmla="*/ 409204 h 579994"/>
                <a:gd name="connsiteX26" fmla="*/ 2210887 w 2256993"/>
                <a:gd name="connsiteY26" fmla="*/ 364437 h 579994"/>
                <a:gd name="connsiteX27" fmla="*/ 2241367 w 2256993"/>
                <a:gd name="connsiteY27" fmla="*/ 255852 h 579994"/>
                <a:gd name="connsiteX28" fmla="*/ 2236605 w 2256993"/>
                <a:gd name="connsiteY28" fmla="*/ 252042 h 579994"/>
                <a:gd name="connsiteX29" fmla="*/ 1828935 w 2256993"/>
                <a:gd name="connsiteY29" fmla="*/ 413967 h 579994"/>
                <a:gd name="connsiteX30" fmla="*/ 1828935 w 2256993"/>
                <a:gd name="connsiteY30" fmla="*/ 413967 h 579994"/>
                <a:gd name="connsiteX31" fmla="*/ 1828935 w 2256993"/>
                <a:gd name="connsiteY31" fmla="*/ 413967 h 579994"/>
                <a:gd name="connsiteX32" fmla="*/ 1828935 w 2256993"/>
                <a:gd name="connsiteY32" fmla="*/ 413967 h 579994"/>
                <a:gd name="connsiteX33" fmla="*/ 1828935 w 2256993"/>
                <a:gd name="connsiteY33" fmla="*/ 413967 h 579994"/>
                <a:gd name="connsiteX34" fmla="*/ 1828935 w 2256993"/>
                <a:gd name="connsiteY34" fmla="*/ 413967 h 579994"/>
                <a:gd name="connsiteX35" fmla="*/ 1446030 w 2256993"/>
                <a:gd name="connsiteY35" fmla="*/ 460640 h 579994"/>
                <a:gd name="connsiteX36" fmla="*/ 1446030 w 2256993"/>
                <a:gd name="connsiteY36" fmla="*/ 460640 h 579994"/>
                <a:gd name="connsiteX37" fmla="*/ 1448887 w 2256993"/>
                <a:gd name="connsiteY37" fmla="*/ 459687 h 579994"/>
                <a:gd name="connsiteX38" fmla="*/ 1447935 w 2256993"/>
                <a:gd name="connsiteY38" fmla="*/ 461592 h 579994"/>
                <a:gd name="connsiteX39" fmla="*/ 1446030 w 2256993"/>
                <a:gd name="connsiteY39" fmla="*/ 460640 h 579994"/>
                <a:gd name="connsiteX40" fmla="*/ 1446030 w 2256993"/>
                <a:gd name="connsiteY40" fmla="*/ 460640 h 579994"/>
                <a:gd name="connsiteX41" fmla="*/ 1478415 w 2256993"/>
                <a:gd name="connsiteY41" fmla="*/ 366342 h 579994"/>
                <a:gd name="connsiteX42" fmla="*/ 1478415 w 2256993"/>
                <a:gd name="connsiteY42" fmla="*/ 366342 h 579994"/>
                <a:gd name="connsiteX43" fmla="*/ 1478415 w 2256993"/>
                <a:gd name="connsiteY43" fmla="*/ 366342 h 579994"/>
                <a:gd name="connsiteX44" fmla="*/ 1478415 w 2256993"/>
                <a:gd name="connsiteY44" fmla="*/ 366342 h 579994"/>
                <a:gd name="connsiteX45" fmla="*/ 1478415 w 2256993"/>
                <a:gd name="connsiteY45" fmla="*/ 366342 h 579994"/>
                <a:gd name="connsiteX46" fmla="*/ 1478415 w 2256993"/>
                <a:gd name="connsiteY46" fmla="*/ 366342 h 579994"/>
                <a:gd name="connsiteX47" fmla="*/ 1478415 w 2256993"/>
                <a:gd name="connsiteY47" fmla="*/ 366342 h 579994"/>
                <a:gd name="connsiteX48" fmla="*/ 1478415 w 2256993"/>
                <a:gd name="connsiteY48" fmla="*/ 366342 h 579994"/>
                <a:gd name="connsiteX49" fmla="*/ 1478415 w 2256993"/>
                <a:gd name="connsiteY49" fmla="*/ 366342 h 579994"/>
                <a:gd name="connsiteX50" fmla="*/ 1478415 w 2256993"/>
                <a:gd name="connsiteY50" fmla="*/ 366342 h 579994"/>
                <a:gd name="connsiteX51" fmla="*/ 1479367 w 2256993"/>
                <a:gd name="connsiteY51" fmla="*/ 366342 h 579994"/>
                <a:gd name="connsiteX52" fmla="*/ 1479367 w 2256993"/>
                <a:gd name="connsiteY52" fmla="*/ 367294 h 579994"/>
                <a:gd name="connsiteX53" fmla="*/ 1478415 w 2256993"/>
                <a:gd name="connsiteY53" fmla="*/ 366342 h 579994"/>
                <a:gd name="connsiteX54" fmla="*/ 1478415 w 2256993"/>
                <a:gd name="connsiteY54" fmla="*/ 366342 h 579994"/>
                <a:gd name="connsiteX55" fmla="*/ 1331730 w 2256993"/>
                <a:gd name="connsiteY55" fmla="*/ 158697 h 579994"/>
                <a:gd name="connsiteX56" fmla="*/ 1328872 w 2256993"/>
                <a:gd name="connsiteY56" fmla="*/ 156792 h 579994"/>
                <a:gd name="connsiteX57" fmla="*/ 1331730 w 2256993"/>
                <a:gd name="connsiteY57" fmla="*/ 157744 h 579994"/>
                <a:gd name="connsiteX58" fmla="*/ 1331730 w 2256993"/>
                <a:gd name="connsiteY58" fmla="*/ 158697 h 579994"/>
                <a:gd name="connsiteX59" fmla="*/ 1331730 w 2256993"/>
                <a:gd name="connsiteY59" fmla="*/ 158697 h 579994"/>
                <a:gd name="connsiteX60" fmla="*/ 949777 w 2256993"/>
                <a:gd name="connsiteY60" fmla="*/ 92022 h 579994"/>
                <a:gd name="connsiteX61" fmla="*/ 949777 w 2256993"/>
                <a:gd name="connsiteY61" fmla="*/ 92022 h 579994"/>
                <a:gd name="connsiteX62" fmla="*/ 949777 w 2256993"/>
                <a:gd name="connsiteY62" fmla="*/ 92022 h 579994"/>
                <a:gd name="connsiteX63" fmla="*/ 949777 w 2256993"/>
                <a:gd name="connsiteY63" fmla="*/ 92022 h 579994"/>
                <a:gd name="connsiteX64" fmla="*/ 949777 w 2256993"/>
                <a:gd name="connsiteY64" fmla="*/ 92022 h 579994"/>
                <a:gd name="connsiteX65" fmla="*/ 339225 w 2256993"/>
                <a:gd name="connsiteY65" fmla="*/ 366342 h 579994"/>
                <a:gd name="connsiteX66" fmla="*/ 339225 w 2256993"/>
                <a:gd name="connsiteY66" fmla="*/ 366342 h 579994"/>
                <a:gd name="connsiteX67" fmla="*/ 339225 w 2256993"/>
                <a:gd name="connsiteY67" fmla="*/ 366342 h 579994"/>
                <a:gd name="connsiteX68" fmla="*/ 339225 w 2256993"/>
                <a:gd name="connsiteY68" fmla="*/ 366342 h 579994"/>
                <a:gd name="connsiteX69" fmla="*/ 339225 w 2256993"/>
                <a:gd name="connsiteY69" fmla="*/ 366342 h 579994"/>
                <a:gd name="connsiteX70" fmla="*/ 339225 w 2256993"/>
                <a:gd name="connsiteY70" fmla="*/ 366342 h 579994"/>
                <a:gd name="connsiteX71" fmla="*/ 339225 w 2256993"/>
                <a:gd name="connsiteY71" fmla="*/ 366342 h 57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256993" h="579994">
                  <a:moveTo>
                    <a:pt x="2236605" y="252042"/>
                  </a:moveTo>
                  <a:cubicBezTo>
                    <a:pt x="2183265" y="204417"/>
                    <a:pt x="2125162" y="172032"/>
                    <a:pt x="2057535" y="147267"/>
                  </a:cubicBezTo>
                  <a:cubicBezTo>
                    <a:pt x="2006100" y="128217"/>
                    <a:pt x="1953712" y="111072"/>
                    <a:pt x="1901325" y="93927"/>
                  </a:cubicBezTo>
                  <a:cubicBezTo>
                    <a:pt x="1847985" y="76782"/>
                    <a:pt x="1794645" y="50112"/>
                    <a:pt x="1738447" y="47254"/>
                  </a:cubicBezTo>
                  <a:cubicBezTo>
                    <a:pt x="1700347" y="44397"/>
                    <a:pt x="1662247" y="42492"/>
                    <a:pt x="1624147" y="39634"/>
                  </a:cubicBezTo>
                  <a:cubicBezTo>
                    <a:pt x="1588905" y="37729"/>
                    <a:pt x="1549852" y="39634"/>
                    <a:pt x="1514610" y="32014"/>
                  </a:cubicBezTo>
                  <a:cubicBezTo>
                    <a:pt x="1424122" y="12964"/>
                    <a:pt x="1330777" y="12012"/>
                    <a:pt x="1239337" y="3439"/>
                  </a:cubicBezTo>
                  <a:cubicBezTo>
                    <a:pt x="1142182" y="-6086"/>
                    <a:pt x="1045027" y="6297"/>
                    <a:pt x="948825" y="14869"/>
                  </a:cubicBezTo>
                  <a:cubicBezTo>
                    <a:pt x="854527" y="23442"/>
                    <a:pt x="759277" y="29157"/>
                    <a:pt x="664980" y="40587"/>
                  </a:cubicBezTo>
                  <a:cubicBezTo>
                    <a:pt x="572587" y="52017"/>
                    <a:pt x="480195" y="65352"/>
                    <a:pt x="387802" y="82497"/>
                  </a:cubicBezTo>
                  <a:cubicBezTo>
                    <a:pt x="341130" y="91069"/>
                    <a:pt x="294457" y="100594"/>
                    <a:pt x="247785" y="111072"/>
                  </a:cubicBezTo>
                  <a:cubicBezTo>
                    <a:pt x="206827" y="120597"/>
                    <a:pt x="165870" y="132027"/>
                    <a:pt x="127770" y="151077"/>
                  </a:cubicBezTo>
                  <a:cubicBezTo>
                    <a:pt x="102052" y="163459"/>
                    <a:pt x="79192" y="179652"/>
                    <a:pt x="58237" y="197749"/>
                  </a:cubicBezTo>
                  <a:cubicBezTo>
                    <a:pt x="39187" y="213942"/>
                    <a:pt x="15375" y="228229"/>
                    <a:pt x="5850" y="252994"/>
                  </a:cubicBezTo>
                  <a:cubicBezTo>
                    <a:pt x="-18915" y="313954"/>
                    <a:pt x="40140" y="360627"/>
                    <a:pt x="85860" y="386344"/>
                  </a:cubicBezTo>
                  <a:cubicBezTo>
                    <a:pt x="123007" y="406347"/>
                    <a:pt x="163012" y="426349"/>
                    <a:pt x="203970" y="440637"/>
                  </a:cubicBezTo>
                  <a:cubicBezTo>
                    <a:pt x="246832" y="455877"/>
                    <a:pt x="290647" y="459687"/>
                    <a:pt x="334462" y="468260"/>
                  </a:cubicBezTo>
                  <a:cubicBezTo>
                    <a:pt x="425902" y="484452"/>
                    <a:pt x="516390" y="508265"/>
                    <a:pt x="608782" y="523504"/>
                  </a:cubicBezTo>
                  <a:cubicBezTo>
                    <a:pt x="702127" y="538744"/>
                    <a:pt x="798330" y="544460"/>
                    <a:pt x="893580" y="547317"/>
                  </a:cubicBezTo>
                  <a:cubicBezTo>
                    <a:pt x="970732" y="549222"/>
                    <a:pt x="1046932" y="547317"/>
                    <a:pt x="1124085" y="558747"/>
                  </a:cubicBezTo>
                  <a:cubicBezTo>
                    <a:pt x="1175520" y="566367"/>
                    <a:pt x="1226955" y="574940"/>
                    <a:pt x="1279342" y="578750"/>
                  </a:cubicBezTo>
                  <a:cubicBezTo>
                    <a:pt x="1331730" y="582560"/>
                    <a:pt x="1383165" y="576844"/>
                    <a:pt x="1435552" y="572082"/>
                  </a:cubicBezTo>
                  <a:cubicBezTo>
                    <a:pt x="1494607" y="567319"/>
                    <a:pt x="1553662" y="562557"/>
                    <a:pt x="1612717" y="556842"/>
                  </a:cubicBezTo>
                  <a:cubicBezTo>
                    <a:pt x="1667962" y="552080"/>
                    <a:pt x="1725112" y="546365"/>
                    <a:pt x="1778452" y="527315"/>
                  </a:cubicBezTo>
                  <a:cubicBezTo>
                    <a:pt x="1850842" y="502549"/>
                    <a:pt x="1926090" y="486357"/>
                    <a:pt x="2002290" y="473974"/>
                  </a:cubicBezTo>
                  <a:cubicBezTo>
                    <a:pt x="2054677" y="465402"/>
                    <a:pt x="2108970" y="448257"/>
                    <a:pt x="2148022" y="409204"/>
                  </a:cubicBezTo>
                  <a:cubicBezTo>
                    <a:pt x="2166120" y="391107"/>
                    <a:pt x="2191837" y="382535"/>
                    <a:pt x="2210887" y="364437"/>
                  </a:cubicBezTo>
                  <a:cubicBezTo>
                    <a:pt x="2239462" y="339672"/>
                    <a:pt x="2279467" y="291094"/>
                    <a:pt x="2241367" y="255852"/>
                  </a:cubicBezTo>
                  <a:cubicBezTo>
                    <a:pt x="2239462" y="254899"/>
                    <a:pt x="2237557" y="252994"/>
                    <a:pt x="2236605" y="252042"/>
                  </a:cubicBezTo>
                  <a:close/>
                  <a:moveTo>
                    <a:pt x="1828935" y="413967"/>
                  </a:moveTo>
                  <a:lnTo>
                    <a:pt x="1828935" y="413967"/>
                  </a:lnTo>
                  <a:lnTo>
                    <a:pt x="1828935" y="413967"/>
                  </a:lnTo>
                  <a:lnTo>
                    <a:pt x="1828935" y="413967"/>
                  </a:lnTo>
                  <a:lnTo>
                    <a:pt x="1828935" y="413967"/>
                  </a:lnTo>
                  <a:lnTo>
                    <a:pt x="1828935" y="413967"/>
                  </a:lnTo>
                  <a:close/>
                  <a:moveTo>
                    <a:pt x="1446030" y="460640"/>
                  </a:moveTo>
                  <a:lnTo>
                    <a:pt x="1446030" y="460640"/>
                  </a:lnTo>
                  <a:cubicBezTo>
                    <a:pt x="1446982" y="459687"/>
                    <a:pt x="1447935" y="459687"/>
                    <a:pt x="1448887" y="459687"/>
                  </a:cubicBezTo>
                  <a:cubicBezTo>
                    <a:pt x="1447935" y="460640"/>
                    <a:pt x="1447935" y="460640"/>
                    <a:pt x="1447935" y="461592"/>
                  </a:cubicBezTo>
                  <a:cubicBezTo>
                    <a:pt x="1447935" y="461592"/>
                    <a:pt x="1446982" y="460640"/>
                    <a:pt x="1446030" y="460640"/>
                  </a:cubicBezTo>
                  <a:lnTo>
                    <a:pt x="1446030" y="460640"/>
                  </a:lnTo>
                  <a:close/>
                  <a:moveTo>
                    <a:pt x="1478415" y="366342"/>
                  </a:moveTo>
                  <a:lnTo>
                    <a:pt x="1478415" y="366342"/>
                  </a:lnTo>
                  <a:cubicBezTo>
                    <a:pt x="1478415" y="366342"/>
                    <a:pt x="1478415" y="366342"/>
                    <a:pt x="1478415" y="366342"/>
                  </a:cubicBezTo>
                  <a:cubicBezTo>
                    <a:pt x="1478415" y="366342"/>
                    <a:pt x="1478415" y="366342"/>
                    <a:pt x="1478415" y="366342"/>
                  </a:cubicBezTo>
                  <a:lnTo>
                    <a:pt x="1478415" y="366342"/>
                  </a:lnTo>
                  <a:lnTo>
                    <a:pt x="1478415" y="366342"/>
                  </a:lnTo>
                  <a:cubicBezTo>
                    <a:pt x="1478415" y="366342"/>
                    <a:pt x="1478415" y="366342"/>
                    <a:pt x="1478415" y="366342"/>
                  </a:cubicBezTo>
                  <a:lnTo>
                    <a:pt x="1478415" y="366342"/>
                  </a:lnTo>
                  <a:cubicBezTo>
                    <a:pt x="1478415" y="366342"/>
                    <a:pt x="1478415" y="366342"/>
                    <a:pt x="1478415" y="366342"/>
                  </a:cubicBezTo>
                  <a:cubicBezTo>
                    <a:pt x="1478415" y="366342"/>
                    <a:pt x="1478415" y="366342"/>
                    <a:pt x="1478415" y="366342"/>
                  </a:cubicBezTo>
                  <a:cubicBezTo>
                    <a:pt x="1478415" y="366342"/>
                    <a:pt x="1479367" y="366342"/>
                    <a:pt x="1479367" y="366342"/>
                  </a:cubicBezTo>
                  <a:lnTo>
                    <a:pt x="1479367" y="367294"/>
                  </a:lnTo>
                  <a:cubicBezTo>
                    <a:pt x="1479367" y="366342"/>
                    <a:pt x="1478415" y="366342"/>
                    <a:pt x="1478415" y="366342"/>
                  </a:cubicBezTo>
                  <a:lnTo>
                    <a:pt x="1478415" y="366342"/>
                  </a:lnTo>
                  <a:close/>
                  <a:moveTo>
                    <a:pt x="1331730" y="158697"/>
                  </a:moveTo>
                  <a:cubicBezTo>
                    <a:pt x="1330777" y="157744"/>
                    <a:pt x="1329825" y="157744"/>
                    <a:pt x="1328872" y="156792"/>
                  </a:cubicBezTo>
                  <a:cubicBezTo>
                    <a:pt x="1329825" y="156792"/>
                    <a:pt x="1330777" y="156792"/>
                    <a:pt x="1331730" y="157744"/>
                  </a:cubicBezTo>
                  <a:cubicBezTo>
                    <a:pt x="1331730" y="157744"/>
                    <a:pt x="1331730" y="157744"/>
                    <a:pt x="1331730" y="158697"/>
                  </a:cubicBezTo>
                  <a:lnTo>
                    <a:pt x="1331730" y="158697"/>
                  </a:lnTo>
                  <a:close/>
                  <a:moveTo>
                    <a:pt x="949777" y="92022"/>
                  </a:moveTo>
                  <a:lnTo>
                    <a:pt x="949777" y="92022"/>
                  </a:lnTo>
                  <a:lnTo>
                    <a:pt x="949777" y="92022"/>
                  </a:lnTo>
                  <a:lnTo>
                    <a:pt x="949777" y="92022"/>
                  </a:lnTo>
                  <a:lnTo>
                    <a:pt x="949777" y="92022"/>
                  </a:lnTo>
                  <a:close/>
                  <a:moveTo>
                    <a:pt x="339225" y="366342"/>
                  </a:moveTo>
                  <a:lnTo>
                    <a:pt x="339225" y="366342"/>
                  </a:lnTo>
                  <a:cubicBezTo>
                    <a:pt x="340177" y="366342"/>
                    <a:pt x="340177" y="366342"/>
                    <a:pt x="339225" y="366342"/>
                  </a:cubicBezTo>
                  <a:cubicBezTo>
                    <a:pt x="340177" y="366342"/>
                    <a:pt x="340177" y="366342"/>
                    <a:pt x="339225" y="366342"/>
                  </a:cubicBezTo>
                  <a:lnTo>
                    <a:pt x="339225" y="366342"/>
                  </a:lnTo>
                  <a:lnTo>
                    <a:pt x="339225" y="366342"/>
                  </a:lnTo>
                  <a:lnTo>
                    <a:pt x="339225" y="366342"/>
                  </a:lnTo>
                  <a:close/>
                </a:path>
              </a:pathLst>
            </a:custGeom>
            <a:solidFill>
              <a:srgbClr val="974D1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87A806D-D915-49D6-8840-7A61E8E8BF76}"/>
                </a:ext>
              </a:extLst>
            </p:cNvPr>
            <p:cNvSpPr/>
            <p:nvPr/>
          </p:nvSpPr>
          <p:spPr>
            <a:xfrm>
              <a:off x="8170443" y="5414656"/>
              <a:ext cx="282892" cy="94258"/>
            </a:xfrm>
            <a:custGeom>
              <a:avLst/>
              <a:gdLst>
                <a:gd name="connsiteX0" fmla="*/ 199072 w 282892"/>
                <a:gd name="connsiteY0" fmla="*/ 2818 h 94258"/>
                <a:gd name="connsiteX1" fmla="*/ 91440 w 282892"/>
                <a:gd name="connsiteY1" fmla="*/ 19011 h 94258"/>
                <a:gd name="connsiteX2" fmla="*/ 39053 w 282892"/>
                <a:gd name="connsiteY2" fmla="*/ 29488 h 94258"/>
                <a:gd name="connsiteX3" fmla="*/ 2858 w 282892"/>
                <a:gd name="connsiteY3" fmla="*/ 42823 h 94258"/>
                <a:gd name="connsiteX4" fmla="*/ 0 w 282892"/>
                <a:gd name="connsiteY4" fmla="*/ 94258 h 94258"/>
                <a:gd name="connsiteX5" fmla="*/ 19050 w 282892"/>
                <a:gd name="connsiteY5" fmla="*/ 90448 h 94258"/>
                <a:gd name="connsiteX6" fmla="*/ 147638 w 282892"/>
                <a:gd name="connsiteY6" fmla="*/ 52348 h 94258"/>
                <a:gd name="connsiteX7" fmla="*/ 219075 w 282892"/>
                <a:gd name="connsiteY7" fmla="*/ 35203 h 94258"/>
                <a:gd name="connsiteX8" fmla="*/ 282892 w 282892"/>
                <a:gd name="connsiteY8" fmla="*/ 913 h 94258"/>
                <a:gd name="connsiteX9" fmla="*/ 199072 w 282892"/>
                <a:gd name="connsiteY9" fmla="*/ 2818 h 9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94258">
                  <a:moveTo>
                    <a:pt x="199072" y="2818"/>
                  </a:moveTo>
                  <a:cubicBezTo>
                    <a:pt x="162878" y="1866"/>
                    <a:pt x="126683" y="10438"/>
                    <a:pt x="91440" y="19011"/>
                  </a:cubicBezTo>
                  <a:cubicBezTo>
                    <a:pt x="74295" y="22821"/>
                    <a:pt x="56197" y="26631"/>
                    <a:pt x="39053" y="29488"/>
                  </a:cubicBezTo>
                  <a:cubicBezTo>
                    <a:pt x="25717" y="31393"/>
                    <a:pt x="7620" y="29488"/>
                    <a:pt x="2858" y="42823"/>
                  </a:cubicBezTo>
                  <a:cubicBezTo>
                    <a:pt x="0" y="48538"/>
                    <a:pt x="4763" y="92353"/>
                    <a:pt x="0" y="94258"/>
                  </a:cubicBezTo>
                  <a:cubicBezTo>
                    <a:pt x="6667" y="92353"/>
                    <a:pt x="12383" y="91401"/>
                    <a:pt x="19050" y="90448"/>
                  </a:cubicBezTo>
                  <a:cubicBezTo>
                    <a:pt x="62865" y="79971"/>
                    <a:pt x="104775" y="64731"/>
                    <a:pt x="147638" y="52348"/>
                  </a:cubicBezTo>
                  <a:cubicBezTo>
                    <a:pt x="171450" y="45681"/>
                    <a:pt x="195263" y="42823"/>
                    <a:pt x="219075" y="35203"/>
                  </a:cubicBezTo>
                  <a:cubicBezTo>
                    <a:pt x="241935" y="27583"/>
                    <a:pt x="260985" y="12343"/>
                    <a:pt x="282892" y="913"/>
                  </a:cubicBezTo>
                  <a:cubicBezTo>
                    <a:pt x="253365" y="-1944"/>
                    <a:pt x="226695" y="2818"/>
                    <a:pt x="199072" y="2818"/>
                  </a:cubicBezTo>
                  <a:close/>
                </a:path>
              </a:pathLst>
            </a:custGeom>
            <a:solidFill>
              <a:srgbClr val="C3681D"/>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6784A21-B57E-40C8-8786-619AC76E46E6}"/>
                </a:ext>
              </a:extLst>
            </p:cNvPr>
            <p:cNvSpPr/>
            <p:nvPr/>
          </p:nvSpPr>
          <p:spPr>
            <a:xfrm>
              <a:off x="7635138" y="5536595"/>
              <a:ext cx="323850" cy="38283"/>
            </a:xfrm>
            <a:custGeom>
              <a:avLst/>
              <a:gdLst>
                <a:gd name="connsiteX0" fmla="*/ 0 w 323850"/>
                <a:gd name="connsiteY0" fmla="*/ 34232 h 38283"/>
                <a:gd name="connsiteX1" fmla="*/ 323850 w 323850"/>
                <a:gd name="connsiteY1" fmla="*/ 18039 h 38283"/>
                <a:gd name="connsiteX2" fmla="*/ 0 w 323850"/>
                <a:gd name="connsiteY2" fmla="*/ 34232 h 38283"/>
                <a:gd name="connsiteX3" fmla="*/ 0 w 323850"/>
                <a:gd name="connsiteY3" fmla="*/ 34232 h 38283"/>
              </a:gdLst>
              <a:ahLst/>
              <a:cxnLst>
                <a:cxn ang="0">
                  <a:pos x="connsiteX0" y="connsiteY0"/>
                </a:cxn>
                <a:cxn ang="0">
                  <a:pos x="connsiteX1" y="connsiteY1"/>
                </a:cxn>
                <a:cxn ang="0">
                  <a:pos x="connsiteX2" y="connsiteY2"/>
                </a:cxn>
                <a:cxn ang="0">
                  <a:pos x="connsiteX3" y="connsiteY3"/>
                </a:cxn>
              </a:cxnLst>
              <a:rect l="l" t="t" r="r" b="b"/>
              <a:pathLst>
                <a:path w="323850" h="38283">
                  <a:moveTo>
                    <a:pt x="0" y="34232"/>
                  </a:moveTo>
                  <a:cubicBezTo>
                    <a:pt x="106680" y="44709"/>
                    <a:pt x="214313" y="33279"/>
                    <a:pt x="323850" y="18039"/>
                  </a:cubicBezTo>
                  <a:cubicBezTo>
                    <a:pt x="211455" y="-3868"/>
                    <a:pt x="102870" y="-13393"/>
                    <a:pt x="0" y="34232"/>
                  </a:cubicBezTo>
                  <a:lnTo>
                    <a:pt x="0" y="34232"/>
                  </a:lnTo>
                  <a:close/>
                </a:path>
              </a:pathLst>
            </a:custGeom>
            <a:solidFill>
              <a:srgbClr val="C3681D"/>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377F653-632B-4947-ABC6-7BEE8017C584}"/>
                </a:ext>
              </a:extLst>
            </p:cNvPr>
            <p:cNvSpPr/>
            <p:nvPr/>
          </p:nvSpPr>
          <p:spPr>
            <a:xfrm>
              <a:off x="7006488" y="5517260"/>
              <a:ext cx="314325" cy="37927"/>
            </a:xfrm>
            <a:custGeom>
              <a:avLst/>
              <a:gdLst>
                <a:gd name="connsiteX0" fmla="*/ 0 w 314325"/>
                <a:gd name="connsiteY0" fmla="*/ 4036 h 37927"/>
                <a:gd name="connsiteX1" fmla="*/ 314325 w 314325"/>
                <a:gd name="connsiteY1" fmla="*/ 28801 h 37927"/>
                <a:gd name="connsiteX2" fmla="*/ 0 w 314325"/>
                <a:gd name="connsiteY2" fmla="*/ 4036 h 37927"/>
                <a:gd name="connsiteX3" fmla="*/ 0 w 314325"/>
                <a:gd name="connsiteY3" fmla="*/ 4036 h 37927"/>
              </a:gdLst>
              <a:ahLst/>
              <a:cxnLst>
                <a:cxn ang="0">
                  <a:pos x="connsiteX0" y="connsiteY0"/>
                </a:cxn>
                <a:cxn ang="0">
                  <a:pos x="connsiteX1" y="connsiteY1"/>
                </a:cxn>
                <a:cxn ang="0">
                  <a:pos x="connsiteX2" y="connsiteY2"/>
                </a:cxn>
                <a:cxn ang="0">
                  <a:pos x="connsiteX3" y="connsiteY3"/>
                </a:cxn>
              </a:cxnLst>
              <a:rect l="l" t="t" r="r" b="b"/>
              <a:pathLst>
                <a:path w="314325" h="37927">
                  <a:moveTo>
                    <a:pt x="0" y="4036"/>
                  </a:moveTo>
                  <a:cubicBezTo>
                    <a:pt x="103822" y="16419"/>
                    <a:pt x="204788" y="55471"/>
                    <a:pt x="314325" y="28801"/>
                  </a:cubicBezTo>
                  <a:cubicBezTo>
                    <a:pt x="257175" y="6894"/>
                    <a:pt x="86677" y="-7394"/>
                    <a:pt x="0" y="4036"/>
                  </a:cubicBezTo>
                  <a:lnTo>
                    <a:pt x="0" y="4036"/>
                  </a:lnTo>
                  <a:close/>
                </a:path>
              </a:pathLst>
            </a:custGeom>
            <a:solidFill>
              <a:srgbClr val="C3681D"/>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00D1BB0-4462-4928-A1B2-48E1501C02CE}"/>
                </a:ext>
              </a:extLst>
            </p:cNvPr>
            <p:cNvSpPr/>
            <p:nvPr/>
          </p:nvSpPr>
          <p:spPr>
            <a:xfrm>
              <a:off x="6701688" y="5451159"/>
              <a:ext cx="161925" cy="47277"/>
            </a:xfrm>
            <a:custGeom>
              <a:avLst/>
              <a:gdLst>
                <a:gd name="connsiteX0" fmla="*/ 119063 w 161925"/>
                <a:gd name="connsiteY0" fmla="*/ 605 h 47277"/>
                <a:gd name="connsiteX1" fmla="*/ 0 w 161925"/>
                <a:gd name="connsiteY1" fmla="*/ 15845 h 47277"/>
                <a:gd name="connsiteX2" fmla="*/ 161925 w 161925"/>
                <a:gd name="connsiteY2" fmla="*/ 47278 h 47277"/>
                <a:gd name="connsiteX3" fmla="*/ 119063 w 161925"/>
                <a:gd name="connsiteY3" fmla="*/ 605 h 47277"/>
                <a:gd name="connsiteX4" fmla="*/ 119063 w 161925"/>
                <a:gd name="connsiteY4" fmla="*/ 605 h 4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47277">
                  <a:moveTo>
                    <a:pt x="119063" y="605"/>
                  </a:moveTo>
                  <a:cubicBezTo>
                    <a:pt x="78105" y="-2252"/>
                    <a:pt x="39053" y="5368"/>
                    <a:pt x="0" y="15845"/>
                  </a:cubicBezTo>
                  <a:cubicBezTo>
                    <a:pt x="54293" y="25370"/>
                    <a:pt x="107632" y="35848"/>
                    <a:pt x="161925" y="47278"/>
                  </a:cubicBezTo>
                  <a:cubicBezTo>
                    <a:pt x="160020" y="16798"/>
                    <a:pt x="145733" y="2510"/>
                    <a:pt x="119063" y="605"/>
                  </a:cubicBezTo>
                  <a:lnTo>
                    <a:pt x="119063" y="605"/>
                  </a:lnTo>
                  <a:close/>
                </a:path>
              </a:pathLst>
            </a:custGeom>
            <a:solidFill>
              <a:srgbClr val="C3681D"/>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F458ABA-F388-49FF-B97D-5667D9C94C1F}"/>
                </a:ext>
              </a:extLst>
            </p:cNvPr>
            <p:cNvSpPr/>
            <p:nvPr/>
          </p:nvSpPr>
          <p:spPr>
            <a:xfrm>
              <a:off x="6444916" y="5049069"/>
              <a:ext cx="2066226" cy="493423"/>
            </a:xfrm>
            <a:custGeom>
              <a:avLst/>
              <a:gdLst>
                <a:gd name="connsiteX0" fmla="*/ 2042709 w 2066226"/>
                <a:gd name="connsiteY0" fmla="*/ 229340 h 493423"/>
                <a:gd name="connsiteX1" fmla="*/ 2036994 w 2066226"/>
                <a:gd name="connsiteY1" fmla="*/ 227435 h 493423"/>
                <a:gd name="connsiteX2" fmla="*/ 1980797 w 2066226"/>
                <a:gd name="connsiteY2" fmla="*/ 199812 h 493423"/>
                <a:gd name="connsiteX3" fmla="*/ 1973177 w 2066226"/>
                <a:gd name="connsiteY3" fmla="*/ 183620 h 493423"/>
                <a:gd name="connsiteX4" fmla="*/ 1956984 w 2066226"/>
                <a:gd name="connsiteY4" fmla="*/ 171237 h 493423"/>
                <a:gd name="connsiteX5" fmla="*/ 1843637 w 2066226"/>
                <a:gd name="connsiteY5" fmla="*/ 137900 h 493423"/>
                <a:gd name="connsiteX6" fmla="*/ 1826492 w 2066226"/>
                <a:gd name="connsiteY6" fmla="*/ 130280 h 493423"/>
                <a:gd name="connsiteX7" fmla="*/ 1728384 w 2066226"/>
                <a:gd name="connsiteY7" fmla="*/ 75987 h 493423"/>
                <a:gd name="connsiteX8" fmla="*/ 1623609 w 2066226"/>
                <a:gd name="connsiteY8" fmla="*/ 67415 h 493423"/>
                <a:gd name="connsiteX9" fmla="*/ 1454064 w 2066226"/>
                <a:gd name="connsiteY9" fmla="*/ 44555 h 493423"/>
                <a:gd name="connsiteX10" fmla="*/ 1308332 w 2066226"/>
                <a:gd name="connsiteY10" fmla="*/ 35030 h 493423"/>
                <a:gd name="connsiteX11" fmla="*/ 961622 w 2066226"/>
                <a:gd name="connsiteY11" fmla="*/ 4550 h 493423"/>
                <a:gd name="connsiteX12" fmla="*/ 895899 w 2066226"/>
                <a:gd name="connsiteY12" fmla="*/ 15027 h 493423"/>
                <a:gd name="connsiteX13" fmla="*/ 795887 w 2066226"/>
                <a:gd name="connsiteY13" fmla="*/ 18837 h 493423"/>
                <a:gd name="connsiteX14" fmla="*/ 519662 w 2066226"/>
                <a:gd name="connsiteY14" fmla="*/ 47412 h 493423"/>
                <a:gd name="connsiteX15" fmla="*/ 402504 w 2066226"/>
                <a:gd name="connsiteY15" fmla="*/ 75035 h 493423"/>
                <a:gd name="connsiteX16" fmla="*/ 278679 w 2066226"/>
                <a:gd name="connsiteY16" fmla="*/ 95037 h 493423"/>
                <a:gd name="connsiteX17" fmla="*/ 171047 w 2066226"/>
                <a:gd name="connsiteY17" fmla="*/ 109325 h 493423"/>
                <a:gd name="connsiteX18" fmla="*/ 88179 w 2066226"/>
                <a:gd name="connsiteY18" fmla="*/ 138852 h 493423"/>
                <a:gd name="connsiteX19" fmla="*/ 64367 w 2066226"/>
                <a:gd name="connsiteY19" fmla="*/ 167427 h 493423"/>
                <a:gd name="connsiteX20" fmla="*/ 7217 w 2066226"/>
                <a:gd name="connsiteY20" fmla="*/ 234102 h 493423"/>
                <a:gd name="connsiteX21" fmla="*/ 14837 w 2066226"/>
                <a:gd name="connsiteY21" fmla="*/ 274107 h 493423"/>
                <a:gd name="connsiteX22" fmla="*/ 40554 w 2066226"/>
                <a:gd name="connsiteY22" fmla="*/ 285537 h 493423"/>
                <a:gd name="connsiteX23" fmla="*/ 113897 w 2066226"/>
                <a:gd name="connsiteY23" fmla="*/ 345545 h 493423"/>
                <a:gd name="connsiteX24" fmla="*/ 147234 w 2066226"/>
                <a:gd name="connsiteY24" fmla="*/ 372215 h 493423"/>
                <a:gd name="connsiteX25" fmla="*/ 240579 w 2066226"/>
                <a:gd name="connsiteY25" fmla="*/ 378882 h 493423"/>
                <a:gd name="connsiteX26" fmla="*/ 336782 w 2066226"/>
                <a:gd name="connsiteY26" fmla="*/ 370310 h 493423"/>
                <a:gd name="connsiteX27" fmla="*/ 402504 w 2066226"/>
                <a:gd name="connsiteY27" fmla="*/ 395075 h 493423"/>
                <a:gd name="connsiteX28" fmla="*/ 459654 w 2066226"/>
                <a:gd name="connsiteY28" fmla="*/ 436032 h 493423"/>
                <a:gd name="connsiteX29" fmla="*/ 603482 w 2066226"/>
                <a:gd name="connsiteY29" fmla="*/ 443652 h 493423"/>
                <a:gd name="connsiteX30" fmla="*/ 695874 w 2066226"/>
                <a:gd name="connsiteY30" fmla="*/ 433175 h 493423"/>
                <a:gd name="connsiteX31" fmla="*/ 785409 w 2066226"/>
                <a:gd name="connsiteY31" fmla="*/ 458892 h 493423"/>
                <a:gd name="connsiteX32" fmla="*/ 921617 w 2066226"/>
                <a:gd name="connsiteY32" fmla="*/ 486515 h 493423"/>
                <a:gd name="connsiteX33" fmla="*/ 1061634 w 2066226"/>
                <a:gd name="connsiteY33" fmla="*/ 492230 h 493423"/>
                <a:gd name="connsiteX34" fmla="*/ 1211177 w 2066226"/>
                <a:gd name="connsiteY34" fmla="*/ 480800 h 493423"/>
                <a:gd name="connsiteX35" fmla="*/ 1352147 w 2066226"/>
                <a:gd name="connsiteY35" fmla="*/ 443652 h 493423"/>
                <a:gd name="connsiteX36" fmla="*/ 1526454 w 2066226"/>
                <a:gd name="connsiteY36" fmla="*/ 465560 h 493423"/>
                <a:gd name="connsiteX37" fmla="*/ 1623609 w 2066226"/>
                <a:gd name="connsiteY37" fmla="*/ 455082 h 493423"/>
                <a:gd name="connsiteX38" fmla="*/ 1713144 w 2066226"/>
                <a:gd name="connsiteY38" fmla="*/ 374120 h 493423"/>
                <a:gd name="connsiteX39" fmla="*/ 1798869 w 2066226"/>
                <a:gd name="connsiteY39" fmla="*/ 356975 h 493423"/>
                <a:gd name="connsiteX40" fmla="*/ 1882689 w 2066226"/>
                <a:gd name="connsiteY40" fmla="*/ 334115 h 493423"/>
                <a:gd name="connsiteX41" fmla="*/ 2047472 w 2066226"/>
                <a:gd name="connsiteY41" fmla="*/ 282680 h 493423"/>
                <a:gd name="connsiteX42" fmla="*/ 2062712 w 2066226"/>
                <a:gd name="connsiteY42" fmla="*/ 241722 h 493423"/>
                <a:gd name="connsiteX43" fmla="*/ 2042709 w 2066226"/>
                <a:gd name="connsiteY43" fmla="*/ 229340 h 493423"/>
                <a:gd name="connsiteX44" fmla="*/ 224387 w 2066226"/>
                <a:gd name="connsiteY44" fmla="*/ 343640 h 493423"/>
                <a:gd name="connsiteX45" fmla="*/ 224387 w 2066226"/>
                <a:gd name="connsiteY45" fmla="*/ 343640 h 493423"/>
                <a:gd name="connsiteX46" fmla="*/ 224387 w 2066226"/>
                <a:gd name="connsiteY46" fmla="*/ 343640 h 493423"/>
                <a:gd name="connsiteX47" fmla="*/ 224387 w 2066226"/>
                <a:gd name="connsiteY47" fmla="*/ 343640 h 493423"/>
                <a:gd name="connsiteX48" fmla="*/ 224387 w 2066226"/>
                <a:gd name="connsiteY48" fmla="*/ 343640 h 493423"/>
                <a:gd name="connsiteX49" fmla="*/ 224387 w 2066226"/>
                <a:gd name="connsiteY49" fmla="*/ 343640 h 493423"/>
                <a:gd name="connsiteX50" fmla="*/ 224387 w 2066226"/>
                <a:gd name="connsiteY50" fmla="*/ 343640 h 493423"/>
                <a:gd name="connsiteX51" fmla="*/ 1217844 w 2066226"/>
                <a:gd name="connsiteY51" fmla="*/ 141710 h 493423"/>
                <a:gd name="connsiteX52" fmla="*/ 1214987 w 2066226"/>
                <a:gd name="connsiteY52" fmla="*/ 139805 h 493423"/>
                <a:gd name="connsiteX53" fmla="*/ 1217844 w 2066226"/>
                <a:gd name="connsiteY53" fmla="*/ 140757 h 493423"/>
                <a:gd name="connsiteX54" fmla="*/ 1217844 w 2066226"/>
                <a:gd name="connsiteY54" fmla="*/ 141710 h 493423"/>
                <a:gd name="connsiteX55" fmla="*/ 1217844 w 2066226"/>
                <a:gd name="connsiteY55" fmla="*/ 141710 h 493423"/>
                <a:gd name="connsiteX56" fmla="*/ 1365482 w 2066226"/>
                <a:gd name="connsiteY56" fmla="*/ 343640 h 493423"/>
                <a:gd name="connsiteX57" fmla="*/ 1365482 w 2066226"/>
                <a:gd name="connsiteY57" fmla="*/ 343640 h 493423"/>
                <a:gd name="connsiteX58" fmla="*/ 1365482 w 2066226"/>
                <a:gd name="connsiteY58" fmla="*/ 343640 h 493423"/>
                <a:gd name="connsiteX59" fmla="*/ 1365482 w 2066226"/>
                <a:gd name="connsiteY59" fmla="*/ 343640 h 493423"/>
                <a:gd name="connsiteX60" fmla="*/ 1365482 w 2066226"/>
                <a:gd name="connsiteY60" fmla="*/ 343640 h 493423"/>
                <a:gd name="connsiteX61" fmla="*/ 1365482 w 2066226"/>
                <a:gd name="connsiteY61" fmla="*/ 343640 h 493423"/>
                <a:gd name="connsiteX62" fmla="*/ 1365482 w 2066226"/>
                <a:gd name="connsiteY62" fmla="*/ 343640 h 493423"/>
                <a:gd name="connsiteX63" fmla="*/ 1365482 w 2066226"/>
                <a:gd name="connsiteY63" fmla="*/ 343640 h 493423"/>
                <a:gd name="connsiteX64" fmla="*/ 1365482 w 2066226"/>
                <a:gd name="connsiteY64" fmla="*/ 343640 h 493423"/>
                <a:gd name="connsiteX65" fmla="*/ 1365482 w 2066226"/>
                <a:gd name="connsiteY65" fmla="*/ 343640 h 493423"/>
                <a:gd name="connsiteX66" fmla="*/ 1366434 w 2066226"/>
                <a:gd name="connsiteY66" fmla="*/ 343640 h 493423"/>
                <a:gd name="connsiteX67" fmla="*/ 1366434 w 2066226"/>
                <a:gd name="connsiteY67" fmla="*/ 344592 h 493423"/>
                <a:gd name="connsiteX68" fmla="*/ 1365482 w 2066226"/>
                <a:gd name="connsiteY68" fmla="*/ 343640 h 493423"/>
                <a:gd name="connsiteX69" fmla="*/ 1365482 w 2066226"/>
                <a:gd name="connsiteY69" fmla="*/ 343640 h 493423"/>
                <a:gd name="connsiteX70" fmla="*/ 835892 w 2066226"/>
                <a:gd name="connsiteY70" fmla="*/ 76940 h 493423"/>
                <a:gd name="connsiteX71" fmla="*/ 835892 w 2066226"/>
                <a:gd name="connsiteY71" fmla="*/ 76940 h 493423"/>
                <a:gd name="connsiteX72" fmla="*/ 835892 w 2066226"/>
                <a:gd name="connsiteY72" fmla="*/ 76940 h 493423"/>
                <a:gd name="connsiteX73" fmla="*/ 835892 w 2066226"/>
                <a:gd name="connsiteY73" fmla="*/ 76940 h 493423"/>
                <a:gd name="connsiteX74" fmla="*/ 835892 w 2066226"/>
                <a:gd name="connsiteY74" fmla="*/ 76940 h 493423"/>
                <a:gd name="connsiteX75" fmla="*/ 1333097 w 2066226"/>
                <a:gd name="connsiteY75" fmla="*/ 436032 h 493423"/>
                <a:gd name="connsiteX76" fmla="*/ 1335954 w 2066226"/>
                <a:gd name="connsiteY76" fmla="*/ 435080 h 493423"/>
                <a:gd name="connsiteX77" fmla="*/ 1335002 w 2066226"/>
                <a:gd name="connsiteY77" fmla="*/ 436985 h 493423"/>
                <a:gd name="connsiteX78" fmla="*/ 1333097 w 2066226"/>
                <a:gd name="connsiteY78" fmla="*/ 436032 h 493423"/>
                <a:gd name="connsiteX79" fmla="*/ 1333097 w 2066226"/>
                <a:gd name="connsiteY79" fmla="*/ 436032 h 493423"/>
                <a:gd name="connsiteX80" fmla="*/ 1333097 w 2066226"/>
                <a:gd name="connsiteY80" fmla="*/ 436032 h 493423"/>
                <a:gd name="connsiteX81" fmla="*/ 855894 w 2066226"/>
                <a:gd name="connsiteY81" fmla="*/ 24552 h 493423"/>
                <a:gd name="connsiteX82" fmla="*/ 857799 w 2066226"/>
                <a:gd name="connsiteY82" fmla="*/ 22647 h 493423"/>
                <a:gd name="connsiteX83" fmla="*/ 855894 w 2066226"/>
                <a:gd name="connsiteY83" fmla="*/ 24552 h 493423"/>
                <a:gd name="connsiteX84" fmla="*/ 855894 w 2066226"/>
                <a:gd name="connsiteY84" fmla="*/ 24552 h 493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066226" h="493423">
                  <a:moveTo>
                    <a:pt x="2042709" y="229340"/>
                  </a:moveTo>
                  <a:cubicBezTo>
                    <a:pt x="2040804" y="228387"/>
                    <a:pt x="2038899" y="227435"/>
                    <a:pt x="2036994" y="227435"/>
                  </a:cubicBezTo>
                  <a:cubicBezTo>
                    <a:pt x="2019849" y="220767"/>
                    <a:pt x="1989369" y="217910"/>
                    <a:pt x="1980797" y="199812"/>
                  </a:cubicBezTo>
                  <a:cubicBezTo>
                    <a:pt x="1977939" y="195050"/>
                    <a:pt x="1976987" y="188382"/>
                    <a:pt x="1973177" y="183620"/>
                  </a:cubicBezTo>
                  <a:cubicBezTo>
                    <a:pt x="1969367" y="177905"/>
                    <a:pt x="1962699" y="174095"/>
                    <a:pt x="1956984" y="171237"/>
                  </a:cubicBezTo>
                  <a:cubicBezTo>
                    <a:pt x="1921742" y="153140"/>
                    <a:pt x="1883642" y="140757"/>
                    <a:pt x="1843637" y="137900"/>
                  </a:cubicBezTo>
                  <a:cubicBezTo>
                    <a:pt x="1836017" y="136947"/>
                    <a:pt x="1830302" y="135995"/>
                    <a:pt x="1826492" y="130280"/>
                  </a:cubicBezTo>
                  <a:cubicBezTo>
                    <a:pt x="1798869" y="100752"/>
                    <a:pt x="1767437" y="81702"/>
                    <a:pt x="1728384" y="75987"/>
                  </a:cubicBezTo>
                  <a:cubicBezTo>
                    <a:pt x="1690284" y="70272"/>
                    <a:pt x="1658852" y="80750"/>
                    <a:pt x="1623609" y="67415"/>
                  </a:cubicBezTo>
                  <a:cubicBezTo>
                    <a:pt x="1576937" y="50270"/>
                    <a:pt x="1504547" y="47412"/>
                    <a:pt x="1454064" y="44555"/>
                  </a:cubicBezTo>
                  <a:cubicBezTo>
                    <a:pt x="1404534" y="41697"/>
                    <a:pt x="1356909" y="45507"/>
                    <a:pt x="1308332" y="35030"/>
                  </a:cubicBezTo>
                  <a:cubicBezTo>
                    <a:pt x="1194032" y="12170"/>
                    <a:pt x="1079732" y="-9738"/>
                    <a:pt x="961622" y="4550"/>
                  </a:cubicBezTo>
                  <a:cubicBezTo>
                    <a:pt x="939714" y="4550"/>
                    <a:pt x="917807" y="12170"/>
                    <a:pt x="895899" y="15027"/>
                  </a:cubicBezTo>
                  <a:cubicBezTo>
                    <a:pt x="870182" y="18837"/>
                    <a:pt x="821604" y="15027"/>
                    <a:pt x="795887" y="18837"/>
                  </a:cubicBezTo>
                  <a:cubicBezTo>
                    <a:pt x="695874" y="32172"/>
                    <a:pt x="620627" y="47412"/>
                    <a:pt x="519662" y="47412"/>
                  </a:cubicBezTo>
                  <a:cubicBezTo>
                    <a:pt x="479657" y="47412"/>
                    <a:pt x="443462" y="69320"/>
                    <a:pt x="402504" y="75035"/>
                  </a:cubicBezTo>
                  <a:cubicBezTo>
                    <a:pt x="358689" y="81702"/>
                    <a:pt x="322494" y="94085"/>
                    <a:pt x="278679" y="95037"/>
                  </a:cubicBezTo>
                  <a:cubicBezTo>
                    <a:pt x="246294" y="95990"/>
                    <a:pt x="201527" y="98847"/>
                    <a:pt x="171047" y="109325"/>
                  </a:cubicBezTo>
                  <a:cubicBezTo>
                    <a:pt x="147234" y="117897"/>
                    <a:pt x="103419" y="115992"/>
                    <a:pt x="88179" y="138852"/>
                  </a:cubicBezTo>
                  <a:cubicBezTo>
                    <a:pt x="80559" y="150282"/>
                    <a:pt x="67224" y="154092"/>
                    <a:pt x="64367" y="167427"/>
                  </a:cubicBezTo>
                  <a:cubicBezTo>
                    <a:pt x="55794" y="200765"/>
                    <a:pt x="29124" y="214100"/>
                    <a:pt x="7217" y="234102"/>
                  </a:cubicBezTo>
                  <a:cubicBezTo>
                    <a:pt x="-6118" y="246485"/>
                    <a:pt x="549" y="266487"/>
                    <a:pt x="14837" y="274107"/>
                  </a:cubicBezTo>
                  <a:cubicBezTo>
                    <a:pt x="23409" y="278870"/>
                    <a:pt x="31982" y="283632"/>
                    <a:pt x="40554" y="285537"/>
                  </a:cubicBezTo>
                  <a:cubicBezTo>
                    <a:pt x="76749" y="292205"/>
                    <a:pt x="100562" y="312207"/>
                    <a:pt x="113897" y="345545"/>
                  </a:cubicBezTo>
                  <a:cubicBezTo>
                    <a:pt x="119612" y="360785"/>
                    <a:pt x="131994" y="367452"/>
                    <a:pt x="147234" y="372215"/>
                  </a:cubicBezTo>
                  <a:cubicBezTo>
                    <a:pt x="178667" y="382692"/>
                    <a:pt x="208194" y="380787"/>
                    <a:pt x="240579" y="378882"/>
                  </a:cubicBezTo>
                  <a:cubicBezTo>
                    <a:pt x="272964" y="376977"/>
                    <a:pt x="304397" y="368405"/>
                    <a:pt x="336782" y="370310"/>
                  </a:cubicBezTo>
                  <a:cubicBezTo>
                    <a:pt x="359642" y="372215"/>
                    <a:pt x="385359" y="378882"/>
                    <a:pt x="402504" y="395075"/>
                  </a:cubicBezTo>
                  <a:cubicBezTo>
                    <a:pt x="421554" y="412220"/>
                    <a:pt x="432984" y="428412"/>
                    <a:pt x="459654" y="436032"/>
                  </a:cubicBezTo>
                  <a:cubicBezTo>
                    <a:pt x="506327" y="450320"/>
                    <a:pt x="555857" y="448415"/>
                    <a:pt x="603482" y="443652"/>
                  </a:cubicBezTo>
                  <a:cubicBezTo>
                    <a:pt x="633962" y="439842"/>
                    <a:pt x="665394" y="432222"/>
                    <a:pt x="695874" y="433175"/>
                  </a:cubicBezTo>
                  <a:cubicBezTo>
                    <a:pt x="728259" y="434127"/>
                    <a:pt x="754929" y="449367"/>
                    <a:pt x="785409" y="458892"/>
                  </a:cubicBezTo>
                  <a:cubicBezTo>
                    <a:pt x="829224" y="474132"/>
                    <a:pt x="875897" y="481752"/>
                    <a:pt x="921617" y="486515"/>
                  </a:cubicBezTo>
                  <a:cubicBezTo>
                    <a:pt x="968289" y="491277"/>
                    <a:pt x="1014962" y="488420"/>
                    <a:pt x="1061634" y="492230"/>
                  </a:cubicBezTo>
                  <a:cubicBezTo>
                    <a:pt x="1112117" y="496040"/>
                    <a:pt x="1162599" y="490325"/>
                    <a:pt x="1211177" y="480800"/>
                  </a:cubicBezTo>
                  <a:cubicBezTo>
                    <a:pt x="1258802" y="471275"/>
                    <a:pt x="1304522" y="453177"/>
                    <a:pt x="1352147" y="443652"/>
                  </a:cubicBezTo>
                  <a:cubicBezTo>
                    <a:pt x="1408344" y="431270"/>
                    <a:pt x="1469304" y="462702"/>
                    <a:pt x="1526454" y="465560"/>
                  </a:cubicBezTo>
                  <a:cubicBezTo>
                    <a:pt x="1558839" y="466512"/>
                    <a:pt x="1592177" y="463655"/>
                    <a:pt x="1623609" y="455082"/>
                  </a:cubicBezTo>
                  <a:cubicBezTo>
                    <a:pt x="1654089" y="447462"/>
                    <a:pt x="1736004" y="421745"/>
                    <a:pt x="1713144" y="374120"/>
                  </a:cubicBezTo>
                  <a:cubicBezTo>
                    <a:pt x="1715049" y="376977"/>
                    <a:pt x="1791249" y="358880"/>
                    <a:pt x="1798869" y="356975"/>
                  </a:cubicBezTo>
                  <a:cubicBezTo>
                    <a:pt x="1827444" y="351260"/>
                    <a:pt x="1854114" y="339830"/>
                    <a:pt x="1882689" y="334115"/>
                  </a:cubicBezTo>
                  <a:cubicBezTo>
                    <a:pt x="1943649" y="336972"/>
                    <a:pt x="1996989" y="316017"/>
                    <a:pt x="2047472" y="282680"/>
                  </a:cubicBezTo>
                  <a:cubicBezTo>
                    <a:pt x="2060807" y="274107"/>
                    <a:pt x="2072237" y="256962"/>
                    <a:pt x="2062712" y="241722"/>
                  </a:cubicBezTo>
                  <a:cubicBezTo>
                    <a:pt x="2057949" y="236007"/>
                    <a:pt x="2050329" y="232197"/>
                    <a:pt x="2042709" y="229340"/>
                  </a:cubicBezTo>
                  <a:close/>
                  <a:moveTo>
                    <a:pt x="224387" y="343640"/>
                  </a:moveTo>
                  <a:cubicBezTo>
                    <a:pt x="225339" y="343640"/>
                    <a:pt x="225339" y="343640"/>
                    <a:pt x="224387" y="343640"/>
                  </a:cubicBezTo>
                  <a:cubicBezTo>
                    <a:pt x="225339" y="344592"/>
                    <a:pt x="225339" y="344592"/>
                    <a:pt x="224387" y="343640"/>
                  </a:cubicBezTo>
                  <a:cubicBezTo>
                    <a:pt x="225339" y="344592"/>
                    <a:pt x="225339" y="344592"/>
                    <a:pt x="224387" y="343640"/>
                  </a:cubicBezTo>
                  <a:cubicBezTo>
                    <a:pt x="225339" y="344592"/>
                    <a:pt x="224387" y="344592"/>
                    <a:pt x="224387" y="343640"/>
                  </a:cubicBezTo>
                  <a:lnTo>
                    <a:pt x="224387" y="343640"/>
                  </a:lnTo>
                  <a:lnTo>
                    <a:pt x="224387" y="343640"/>
                  </a:lnTo>
                  <a:close/>
                  <a:moveTo>
                    <a:pt x="1217844" y="141710"/>
                  </a:moveTo>
                  <a:cubicBezTo>
                    <a:pt x="1216892" y="140757"/>
                    <a:pt x="1215939" y="140757"/>
                    <a:pt x="1214987" y="139805"/>
                  </a:cubicBezTo>
                  <a:cubicBezTo>
                    <a:pt x="1215939" y="139805"/>
                    <a:pt x="1216892" y="139805"/>
                    <a:pt x="1217844" y="140757"/>
                  </a:cubicBezTo>
                  <a:cubicBezTo>
                    <a:pt x="1218797" y="140757"/>
                    <a:pt x="1217844" y="141710"/>
                    <a:pt x="1217844" y="141710"/>
                  </a:cubicBezTo>
                  <a:lnTo>
                    <a:pt x="1217844" y="141710"/>
                  </a:lnTo>
                  <a:close/>
                  <a:moveTo>
                    <a:pt x="1365482" y="343640"/>
                  </a:moveTo>
                  <a:lnTo>
                    <a:pt x="1365482" y="343640"/>
                  </a:lnTo>
                  <a:lnTo>
                    <a:pt x="1365482" y="343640"/>
                  </a:lnTo>
                  <a:lnTo>
                    <a:pt x="1365482" y="343640"/>
                  </a:lnTo>
                  <a:lnTo>
                    <a:pt x="1365482" y="343640"/>
                  </a:lnTo>
                  <a:lnTo>
                    <a:pt x="1365482" y="343640"/>
                  </a:lnTo>
                  <a:lnTo>
                    <a:pt x="1365482" y="343640"/>
                  </a:lnTo>
                  <a:lnTo>
                    <a:pt x="1365482" y="343640"/>
                  </a:lnTo>
                  <a:cubicBezTo>
                    <a:pt x="1364529" y="343640"/>
                    <a:pt x="1364529" y="343640"/>
                    <a:pt x="1365482" y="343640"/>
                  </a:cubicBezTo>
                  <a:cubicBezTo>
                    <a:pt x="1364529" y="343640"/>
                    <a:pt x="1364529" y="343640"/>
                    <a:pt x="1365482" y="343640"/>
                  </a:cubicBezTo>
                  <a:cubicBezTo>
                    <a:pt x="1365482" y="343640"/>
                    <a:pt x="1366434" y="343640"/>
                    <a:pt x="1366434" y="343640"/>
                  </a:cubicBezTo>
                  <a:lnTo>
                    <a:pt x="1366434" y="344592"/>
                  </a:lnTo>
                  <a:cubicBezTo>
                    <a:pt x="1365482" y="344592"/>
                    <a:pt x="1365482" y="344592"/>
                    <a:pt x="1365482" y="343640"/>
                  </a:cubicBezTo>
                  <a:lnTo>
                    <a:pt x="1365482" y="343640"/>
                  </a:lnTo>
                  <a:close/>
                  <a:moveTo>
                    <a:pt x="835892" y="76940"/>
                  </a:moveTo>
                  <a:lnTo>
                    <a:pt x="835892" y="76940"/>
                  </a:lnTo>
                  <a:cubicBezTo>
                    <a:pt x="835892" y="76940"/>
                    <a:pt x="835892" y="76940"/>
                    <a:pt x="835892" y="76940"/>
                  </a:cubicBezTo>
                  <a:cubicBezTo>
                    <a:pt x="835892" y="76940"/>
                    <a:pt x="835892" y="76940"/>
                    <a:pt x="835892" y="76940"/>
                  </a:cubicBezTo>
                  <a:lnTo>
                    <a:pt x="835892" y="76940"/>
                  </a:lnTo>
                  <a:close/>
                  <a:moveTo>
                    <a:pt x="1333097" y="436032"/>
                  </a:moveTo>
                  <a:cubicBezTo>
                    <a:pt x="1334049" y="435080"/>
                    <a:pt x="1335002" y="435080"/>
                    <a:pt x="1335954" y="435080"/>
                  </a:cubicBezTo>
                  <a:cubicBezTo>
                    <a:pt x="1335002" y="436032"/>
                    <a:pt x="1335002" y="436032"/>
                    <a:pt x="1335002" y="436985"/>
                  </a:cubicBezTo>
                  <a:cubicBezTo>
                    <a:pt x="1334049" y="436032"/>
                    <a:pt x="1333097" y="436032"/>
                    <a:pt x="1333097" y="436032"/>
                  </a:cubicBezTo>
                  <a:lnTo>
                    <a:pt x="1333097" y="436032"/>
                  </a:lnTo>
                  <a:lnTo>
                    <a:pt x="1333097" y="436032"/>
                  </a:lnTo>
                  <a:close/>
                  <a:moveTo>
                    <a:pt x="855894" y="24552"/>
                  </a:moveTo>
                  <a:cubicBezTo>
                    <a:pt x="856847" y="23600"/>
                    <a:pt x="856847" y="23600"/>
                    <a:pt x="857799" y="22647"/>
                  </a:cubicBezTo>
                  <a:cubicBezTo>
                    <a:pt x="856847" y="23600"/>
                    <a:pt x="856847" y="23600"/>
                    <a:pt x="855894" y="24552"/>
                  </a:cubicBezTo>
                  <a:lnTo>
                    <a:pt x="855894" y="24552"/>
                  </a:lnTo>
                  <a:close/>
                </a:path>
              </a:pathLst>
            </a:custGeom>
            <a:solidFill>
              <a:srgbClr val="F2D676"/>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B6E06F9-A1A7-46B4-8FA8-61C4EEB54E95}"/>
                </a:ext>
              </a:extLst>
            </p:cNvPr>
            <p:cNvSpPr/>
            <p:nvPr/>
          </p:nvSpPr>
          <p:spPr>
            <a:xfrm>
              <a:off x="6806463" y="5222212"/>
              <a:ext cx="266700" cy="76200"/>
            </a:xfrm>
            <a:custGeom>
              <a:avLst/>
              <a:gdLst>
                <a:gd name="connsiteX0" fmla="*/ 237172 w 266700"/>
                <a:gd name="connsiteY0" fmla="*/ 67628 h 76200"/>
                <a:gd name="connsiteX1" fmla="*/ 245745 w 266700"/>
                <a:gd name="connsiteY1" fmla="*/ 60007 h 76200"/>
                <a:gd name="connsiteX2" fmla="*/ 240030 w 266700"/>
                <a:gd name="connsiteY2" fmla="*/ 48578 h 76200"/>
                <a:gd name="connsiteX3" fmla="*/ 221933 w 266700"/>
                <a:gd name="connsiteY3" fmla="*/ 42863 h 76200"/>
                <a:gd name="connsiteX4" fmla="*/ 170497 w 266700"/>
                <a:gd name="connsiteY4" fmla="*/ 33338 h 76200"/>
                <a:gd name="connsiteX5" fmla="*/ 188595 w 266700"/>
                <a:gd name="connsiteY5" fmla="*/ 27622 h 76200"/>
                <a:gd name="connsiteX6" fmla="*/ 240030 w 266700"/>
                <a:gd name="connsiteY6" fmla="*/ 26670 h 76200"/>
                <a:gd name="connsiteX7" fmla="*/ 266700 w 266700"/>
                <a:gd name="connsiteY7" fmla="*/ 16193 h 76200"/>
                <a:gd name="connsiteX8" fmla="*/ 239078 w 266700"/>
                <a:gd name="connsiteY8" fmla="*/ 3810 h 76200"/>
                <a:gd name="connsiteX9" fmla="*/ 178118 w 266700"/>
                <a:gd name="connsiteY9" fmla="*/ 0 h 76200"/>
                <a:gd name="connsiteX10" fmla="*/ 173355 w 266700"/>
                <a:gd name="connsiteY10" fmla="*/ 3810 h 76200"/>
                <a:gd name="connsiteX11" fmla="*/ 143828 w 266700"/>
                <a:gd name="connsiteY11" fmla="*/ 22860 h 76200"/>
                <a:gd name="connsiteX12" fmla="*/ 57150 w 266700"/>
                <a:gd name="connsiteY12" fmla="*/ 40005 h 76200"/>
                <a:gd name="connsiteX13" fmla="*/ 49530 w 266700"/>
                <a:gd name="connsiteY13" fmla="*/ 46672 h 76200"/>
                <a:gd name="connsiteX14" fmla="*/ 59055 w 266700"/>
                <a:gd name="connsiteY14" fmla="*/ 50482 h 76200"/>
                <a:gd name="connsiteX15" fmla="*/ 113347 w 266700"/>
                <a:gd name="connsiteY15" fmla="*/ 44768 h 76200"/>
                <a:gd name="connsiteX16" fmla="*/ 20003 w 266700"/>
                <a:gd name="connsiteY16" fmla="*/ 67628 h 76200"/>
                <a:gd name="connsiteX17" fmla="*/ 0 w 266700"/>
                <a:gd name="connsiteY17" fmla="*/ 74295 h 76200"/>
                <a:gd name="connsiteX18" fmla="*/ 215265 w 266700"/>
                <a:gd name="connsiteY18" fmla="*/ 76200 h 76200"/>
                <a:gd name="connsiteX19" fmla="*/ 237172 w 266700"/>
                <a:gd name="connsiteY19" fmla="*/ 67628 h 76200"/>
                <a:gd name="connsiteX20" fmla="*/ 237172 w 266700"/>
                <a:gd name="connsiteY20" fmla="*/ 67628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6700" h="76200">
                  <a:moveTo>
                    <a:pt x="237172" y="67628"/>
                  </a:moveTo>
                  <a:cubicBezTo>
                    <a:pt x="240983" y="65723"/>
                    <a:pt x="245745" y="65723"/>
                    <a:pt x="245745" y="60007"/>
                  </a:cubicBezTo>
                  <a:cubicBezTo>
                    <a:pt x="245745" y="54293"/>
                    <a:pt x="242888" y="52388"/>
                    <a:pt x="240030" y="48578"/>
                  </a:cubicBezTo>
                  <a:cubicBezTo>
                    <a:pt x="235268" y="42863"/>
                    <a:pt x="228600" y="43815"/>
                    <a:pt x="221933" y="42863"/>
                  </a:cubicBezTo>
                  <a:cubicBezTo>
                    <a:pt x="204788" y="40957"/>
                    <a:pt x="187643" y="40005"/>
                    <a:pt x="170497" y="33338"/>
                  </a:cubicBezTo>
                  <a:cubicBezTo>
                    <a:pt x="175260" y="25718"/>
                    <a:pt x="182880" y="27622"/>
                    <a:pt x="188595" y="27622"/>
                  </a:cubicBezTo>
                  <a:cubicBezTo>
                    <a:pt x="205740" y="27622"/>
                    <a:pt x="222885" y="29528"/>
                    <a:pt x="240030" y="26670"/>
                  </a:cubicBezTo>
                  <a:cubicBezTo>
                    <a:pt x="249555" y="24765"/>
                    <a:pt x="266700" y="28575"/>
                    <a:pt x="266700" y="16193"/>
                  </a:cubicBezTo>
                  <a:cubicBezTo>
                    <a:pt x="266700" y="1905"/>
                    <a:pt x="249555" y="4763"/>
                    <a:pt x="239078" y="3810"/>
                  </a:cubicBezTo>
                  <a:cubicBezTo>
                    <a:pt x="219075" y="1905"/>
                    <a:pt x="198120" y="8572"/>
                    <a:pt x="178118" y="0"/>
                  </a:cubicBezTo>
                  <a:cubicBezTo>
                    <a:pt x="177165" y="953"/>
                    <a:pt x="175260" y="2857"/>
                    <a:pt x="173355" y="3810"/>
                  </a:cubicBezTo>
                  <a:cubicBezTo>
                    <a:pt x="167640" y="18097"/>
                    <a:pt x="155258" y="20003"/>
                    <a:pt x="143828" y="22860"/>
                  </a:cubicBezTo>
                  <a:cubicBezTo>
                    <a:pt x="115253" y="29528"/>
                    <a:pt x="85725" y="34290"/>
                    <a:pt x="57150" y="40005"/>
                  </a:cubicBezTo>
                  <a:cubicBezTo>
                    <a:pt x="54293" y="41910"/>
                    <a:pt x="49530" y="44768"/>
                    <a:pt x="49530" y="46672"/>
                  </a:cubicBezTo>
                  <a:cubicBezTo>
                    <a:pt x="49530" y="53340"/>
                    <a:pt x="55245" y="51435"/>
                    <a:pt x="59055" y="50482"/>
                  </a:cubicBezTo>
                  <a:cubicBezTo>
                    <a:pt x="77153" y="48578"/>
                    <a:pt x="95250" y="46672"/>
                    <a:pt x="113347" y="44768"/>
                  </a:cubicBezTo>
                  <a:cubicBezTo>
                    <a:pt x="83820" y="60007"/>
                    <a:pt x="52388" y="66675"/>
                    <a:pt x="20003" y="67628"/>
                  </a:cubicBezTo>
                  <a:cubicBezTo>
                    <a:pt x="13335" y="68580"/>
                    <a:pt x="4763" y="62865"/>
                    <a:pt x="0" y="74295"/>
                  </a:cubicBezTo>
                  <a:cubicBezTo>
                    <a:pt x="71438" y="67628"/>
                    <a:pt x="142875" y="70485"/>
                    <a:pt x="215265" y="76200"/>
                  </a:cubicBezTo>
                  <a:cubicBezTo>
                    <a:pt x="222885" y="73343"/>
                    <a:pt x="230505" y="70485"/>
                    <a:pt x="237172" y="67628"/>
                  </a:cubicBezTo>
                  <a:lnTo>
                    <a:pt x="237172" y="67628"/>
                  </a:lnTo>
                  <a:close/>
                </a:path>
              </a:pathLst>
            </a:custGeom>
            <a:solidFill>
              <a:srgbClr val="FCF2B6"/>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24B7D27-C535-47C9-953C-3D306D9E237F}"/>
                </a:ext>
              </a:extLst>
            </p:cNvPr>
            <p:cNvSpPr/>
            <p:nvPr/>
          </p:nvSpPr>
          <p:spPr>
            <a:xfrm>
              <a:off x="6549415" y="5288496"/>
              <a:ext cx="247522" cy="86202"/>
            </a:xfrm>
            <a:custGeom>
              <a:avLst/>
              <a:gdLst>
                <a:gd name="connsiteX0" fmla="*/ 210375 w 247522"/>
                <a:gd name="connsiteY0" fmla="*/ 3248 h 86202"/>
                <a:gd name="connsiteX1" fmla="*/ 119888 w 247522"/>
                <a:gd name="connsiteY1" fmla="*/ 5153 h 86202"/>
                <a:gd name="connsiteX2" fmla="*/ 72263 w 247522"/>
                <a:gd name="connsiteY2" fmla="*/ 1343 h 86202"/>
                <a:gd name="connsiteX3" fmla="*/ 20828 w 247522"/>
                <a:gd name="connsiteY3" fmla="*/ 5153 h 86202"/>
                <a:gd name="connsiteX4" fmla="*/ 3683 w 247522"/>
                <a:gd name="connsiteY4" fmla="*/ 33728 h 86202"/>
                <a:gd name="connsiteX5" fmla="*/ 75120 w 247522"/>
                <a:gd name="connsiteY5" fmla="*/ 86115 h 86202"/>
                <a:gd name="connsiteX6" fmla="*/ 81788 w 247522"/>
                <a:gd name="connsiteY6" fmla="*/ 68018 h 86202"/>
                <a:gd name="connsiteX7" fmla="*/ 122745 w 247522"/>
                <a:gd name="connsiteY7" fmla="*/ 31823 h 86202"/>
                <a:gd name="connsiteX8" fmla="*/ 247523 w 247522"/>
                <a:gd name="connsiteY8" fmla="*/ 6105 h 86202"/>
                <a:gd name="connsiteX9" fmla="*/ 210375 w 247522"/>
                <a:gd name="connsiteY9" fmla="*/ 3248 h 86202"/>
                <a:gd name="connsiteX10" fmla="*/ 210375 w 247522"/>
                <a:gd name="connsiteY10" fmla="*/ 3248 h 8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522" h="86202">
                  <a:moveTo>
                    <a:pt x="210375" y="3248"/>
                  </a:moveTo>
                  <a:cubicBezTo>
                    <a:pt x="179895" y="6105"/>
                    <a:pt x="150368" y="13725"/>
                    <a:pt x="119888" y="5153"/>
                  </a:cubicBezTo>
                  <a:cubicBezTo>
                    <a:pt x="104648" y="390"/>
                    <a:pt x="88455" y="-1515"/>
                    <a:pt x="72263" y="1343"/>
                  </a:cubicBezTo>
                  <a:cubicBezTo>
                    <a:pt x="55118" y="4200"/>
                    <a:pt x="37973" y="4200"/>
                    <a:pt x="20828" y="5153"/>
                  </a:cubicBezTo>
                  <a:cubicBezTo>
                    <a:pt x="1778" y="6105"/>
                    <a:pt x="-4890" y="14678"/>
                    <a:pt x="3683" y="33728"/>
                  </a:cubicBezTo>
                  <a:cubicBezTo>
                    <a:pt x="14160" y="58493"/>
                    <a:pt x="43688" y="88020"/>
                    <a:pt x="75120" y="86115"/>
                  </a:cubicBezTo>
                  <a:cubicBezTo>
                    <a:pt x="75120" y="79448"/>
                    <a:pt x="75120" y="71828"/>
                    <a:pt x="81788" y="68018"/>
                  </a:cubicBezTo>
                  <a:cubicBezTo>
                    <a:pt x="85598" y="43253"/>
                    <a:pt x="105600" y="38490"/>
                    <a:pt x="122745" y="31823"/>
                  </a:cubicBezTo>
                  <a:cubicBezTo>
                    <a:pt x="162750" y="16583"/>
                    <a:pt x="205613" y="10868"/>
                    <a:pt x="247523" y="6105"/>
                  </a:cubicBezTo>
                  <a:cubicBezTo>
                    <a:pt x="235140" y="-562"/>
                    <a:pt x="222758" y="2295"/>
                    <a:pt x="210375" y="3248"/>
                  </a:cubicBezTo>
                  <a:lnTo>
                    <a:pt x="210375" y="3248"/>
                  </a:lnTo>
                  <a:close/>
                </a:path>
              </a:pathLst>
            </a:custGeom>
            <a:solidFill>
              <a:srgbClr val="FCF2B6"/>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51B7BF0-ECAC-43C8-A83D-07648287C159}"/>
                </a:ext>
              </a:extLst>
            </p:cNvPr>
            <p:cNvSpPr/>
            <p:nvPr/>
          </p:nvSpPr>
          <p:spPr>
            <a:xfrm>
              <a:off x="6664541" y="5089363"/>
              <a:ext cx="1064894" cy="132655"/>
            </a:xfrm>
            <a:custGeom>
              <a:avLst/>
              <a:gdLst>
                <a:gd name="connsiteX0" fmla="*/ 1905 w 1064894"/>
                <a:gd name="connsiteY0" fmla="*/ 86176 h 132655"/>
                <a:gd name="connsiteX1" fmla="*/ 221932 w 1064894"/>
                <a:gd name="connsiteY1" fmla="*/ 89033 h 132655"/>
                <a:gd name="connsiteX2" fmla="*/ 324803 w 1064894"/>
                <a:gd name="connsiteY2" fmla="*/ 116656 h 132655"/>
                <a:gd name="connsiteX3" fmla="*/ 395288 w 1064894"/>
                <a:gd name="connsiteY3" fmla="*/ 120466 h 132655"/>
                <a:gd name="connsiteX4" fmla="*/ 481013 w 1064894"/>
                <a:gd name="connsiteY4" fmla="*/ 131896 h 132655"/>
                <a:gd name="connsiteX5" fmla="*/ 539115 w 1064894"/>
                <a:gd name="connsiteY5" fmla="*/ 120466 h 132655"/>
                <a:gd name="connsiteX6" fmla="*/ 621982 w 1064894"/>
                <a:gd name="connsiteY6" fmla="*/ 120466 h 132655"/>
                <a:gd name="connsiteX7" fmla="*/ 786765 w 1064894"/>
                <a:gd name="connsiteY7" fmla="*/ 105226 h 132655"/>
                <a:gd name="connsiteX8" fmla="*/ 855345 w 1064894"/>
                <a:gd name="connsiteY8" fmla="*/ 105226 h 132655"/>
                <a:gd name="connsiteX9" fmla="*/ 879157 w 1064894"/>
                <a:gd name="connsiteY9" fmla="*/ 95701 h 132655"/>
                <a:gd name="connsiteX10" fmla="*/ 964882 w 1064894"/>
                <a:gd name="connsiteY10" fmla="*/ 91891 h 132655"/>
                <a:gd name="connsiteX11" fmla="*/ 980123 w 1064894"/>
                <a:gd name="connsiteY11" fmla="*/ 89033 h 132655"/>
                <a:gd name="connsiteX12" fmla="*/ 947737 w 1064894"/>
                <a:gd name="connsiteY12" fmla="*/ 75698 h 132655"/>
                <a:gd name="connsiteX13" fmla="*/ 942975 w 1064894"/>
                <a:gd name="connsiteY13" fmla="*/ 69031 h 132655"/>
                <a:gd name="connsiteX14" fmla="*/ 929640 w 1064894"/>
                <a:gd name="connsiteY14" fmla="*/ 53791 h 132655"/>
                <a:gd name="connsiteX15" fmla="*/ 947737 w 1064894"/>
                <a:gd name="connsiteY15" fmla="*/ 40456 h 132655"/>
                <a:gd name="connsiteX16" fmla="*/ 1020128 w 1064894"/>
                <a:gd name="connsiteY16" fmla="*/ 26168 h 132655"/>
                <a:gd name="connsiteX17" fmla="*/ 1064895 w 1064894"/>
                <a:gd name="connsiteY17" fmla="*/ 15691 h 132655"/>
                <a:gd name="connsiteX18" fmla="*/ 1056323 w 1064894"/>
                <a:gd name="connsiteY18" fmla="*/ 6166 h 132655"/>
                <a:gd name="connsiteX19" fmla="*/ 999173 w 1064894"/>
                <a:gd name="connsiteY19" fmla="*/ 451 h 132655"/>
                <a:gd name="connsiteX20" fmla="*/ 999173 w 1064894"/>
                <a:gd name="connsiteY20" fmla="*/ 451 h 132655"/>
                <a:gd name="connsiteX21" fmla="*/ 975360 w 1064894"/>
                <a:gd name="connsiteY21" fmla="*/ 17596 h 132655"/>
                <a:gd name="connsiteX22" fmla="*/ 860107 w 1064894"/>
                <a:gd name="connsiteY22" fmla="*/ 29978 h 132655"/>
                <a:gd name="connsiteX23" fmla="*/ 775335 w 1064894"/>
                <a:gd name="connsiteY23" fmla="*/ 30931 h 132655"/>
                <a:gd name="connsiteX24" fmla="*/ 645795 w 1064894"/>
                <a:gd name="connsiteY24" fmla="*/ 19501 h 132655"/>
                <a:gd name="connsiteX25" fmla="*/ 619125 w 1064894"/>
                <a:gd name="connsiteY25" fmla="*/ 29978 h 132655"/>
                <a:gd name="connsiteX26" fmla="*/ 643890 w 1064894"/>
                <a:gd name="connsiteY26" fmla="*/ 44266 h 132655"/>
                <a:gd name="connsiteX27" fmla="*/ 664845 w 1064894"/>
                <a:gd name="connsiteY27" fmla="*/ 64268 h 132655"/>
                <a:gd name="connsiteX28" fmla="*/ 639128 w 1064894"/>
                <a:gd name="connsiteY28" fmla="*/ 79508 h 132655"/>
                <a:gd name="connsiteX29" fmla="*/ 524828 w 1064894"/>
                <a:gd name="connsiteY29" fmla="*/ 94748 h 132655"/>
                <a:gd name="connsiteX30" fmla="*/ 314325 w 1064894"/>
                <a:gd name="connsiteY30" fmla="*/ 83318 h 132655"/>
                <a:gd name="connsiteX31" fmla="*/ 254317 w 1064894"/>
                <a:gd name="connsiteY31" fmla="*/ 54743 h 132655"/>
                <a:gd name="connsiteX32" fmla="*/ 101917 w 1064894"/>
                <a:gd name="connsiteY32" fmla="*/ 60458 h 132655"/>
                <a:gd name="connsiteX33" fmla="*/ 0 w 1064894"/>
                <a:gd name="connsiteY33" fmla="*/ 82366 h 132655"/>
                <a:gd name="connsiteX34" fmla="*/ 1905 w 1064894"/>
                <a:gd name="connsiteY34" fmla="*/ 86176 h 132655"/>
                <a:gd name="connsiteX35" fmla="*/ 1905 w 1064894"/>
                <a:gd name="connsiteY35" fmla="*/ 86176 h 132655"/>
                <a:gd name="connsiteX36" fmla="*/ 1905 w 1064894"/>
                <a:gd name="connsiteY36" fmla="*/ 86176 h 13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64894" h="132655">
                  <a:moveTo>
                    <a:pt x="1905" y="86176"/>
                  </a:moveTo>
                  <a:cubicBezTo>
                    <a:pt x="75247" y="80461"/>
                    <a:pt x="148590" y="80461"/>
                    <a:pt x="221932" y="89033"/>
                  </a:cubicBezTo>
                  <a:cubicBezTo>
                    <a:pt x="257175" y="93796"/>
                    <a:pt x="293370" y="97606"/>
                    <a:pt x="324803" y="116656"/>
                  </a:cubicBezTo>
                  <a:cubicBezTo>
                    <a:pt x="348615" y="109036"/>
                    <a:pt x="373380" y="111893"/>
                    <a:pt x="395288" y="120466"/>
                  </a:cubicBezTo>
                  <a:cubicBezTo>
                    <a:pt x="422910" y="132848"/>
                    <a:pt x="450532" y="133801"/>
                    <a:pt x="481013" y="131896"/>
                  </a:cubicBezTo>
                  <a:cubicBezTo>
                    <a:pt x="501015" y="130943"/>
                    <a:pt x="519113" y="121418"/>
                    <a:pt x="539115" y="120466"/>
                  </a:cubicBezTo>
                  <a:cubicBezTo>
                    <a:pt x="566738" y="119513"/>
                    <a:pt x="594360" y="120466"/>
                    <a:pt x="621982" y="120466"/>
                  </a:cubicBezTo>
                  <a:cubicBezTo>
                    <a:pt x="676275" y="110941"/>
                    <a:pt x="731520" y="105226"/>
                    <a:pt x="786765" y="105226"/>
                  </a:cubicBezTo>
                  <a:cubicBezTo>
                    <a:pt x="809625" y="105226"/>
                    <a:pt x="832485" y="105226"/>
                    <a:pt x="855345" y="105226"/>
                  </a:cubicBezTo>
                  <a:cubicBezTo>
                    <a:pt x="862965" y="102368"/>
                    <a:pt x="869632" y="96653"/>
                    <a:pt x="879157" y="95701"/>
                  </a:cubicBezTo>
                  <a:cubicBezTo>
                    <a:pt x="907732" y="93796"/>
                    <a:pt x="936307" y="90938"/>
                    <a:pt x="964882" y="91891"/>
                  </a:cubicBezTo>
                  <a:cubicBezTo>
                    <a:pt x="969645" y="91891"/>
                    <a:pt x="974407" y="93796"/>
                    <a:pt x="980123" y="89033"/>
                  </a:cubicBezTo>
                  <a:cubicBezTo>
                    <a:pt x="968693" y="84271"/>
                    <a:pt x="958215" y="80461"/>
                    <a:pt x="947737" y="75698"/>
                  </a:cubicBezTo>
                  <a:cubicBezTo>
                    <a:pt x="946785" y="72841"/>
                    <a:pt x="944880" y="70936"/>
                    <a:pt x="942975" y="69031"/>
                  </a:cubicBezTo>
                  <a:cubicBezTo>
                    <a:pt x="937260" y="65221"/>
                    <a:pt x="926782" y="63316"/>
                    <a:pt x="929640" y="53791"/>
                  </a:cubicBezTo>
                  <a:cubicBezTo>
                    <a:pt x="931545" y="44266"/>
                    <a:pt x="940118" y="42361"/>
                    <a:pt x="947737" y="40456"/>
                  </a:cubicBezTo>
                  <a:cubicBezTo>
                    <a:pt x="971550" y="32836"/>
                    <a:pt x="995362" y="28073"/>
                    <a:pt x="1020128" y="26168"/>
                  </a:cubicBezTo>
                  <a:cubicBezTo>
                    <a:pt x="1035368" y="25216"/>
                    <a:pt x="1051560" y="28073"/>
                    <a:pt x="1064895" y="15691"/>
                  </a:cubicBezTo>
                  <a:cubicBezTo>
                    <a:pt x="1064895" y="9023"/>
                    <a:pt x="1062037" y="8071"/>
                    <a:pt x="1056323" y="6166"/>
                  </a:cubicBezTo>
                  <a:cubicBezTo>
                    <a:pt x="1038225" y="-502"/>
                    <a:pt x="1018223" y="-502"/>
                    <a:pt x="999173" y="451"/>
                  </a:cubicBezTo>
                  <a:lnTo>
                    <a:pt x="999173" y="451"/>
                  </a:lnTo>
                  <a:cubicBezTo>
                    <a:pt x="995362" y="11881"/>
                    <a:pt x="985837" y="14738"/>
                    <a:pt x="975360" y="17596"/>
                  </a:cubicBezTo>
                  <a:cubicBezTo>
                    <a:pt x="937260" y="25216"/>
                    <a:pt x="899160" y="26168"/>
                    <a:pt x="860107" y="29978"/>
                  </a:cubicBezTo>
                  <a:cubicBezTo>
                    <a:pt x="832485" y="31883"/>
                    <a:pt x="803910" y="32836"/>
                    <a:pt x="775335" y="30931"/>
                  </a:cubicBezTo>
                  <a:cubicBezTo>
                    <a:pt x="732473" y="28073"/>
                    <a:pt x="688657" y="24263"/>
                    <a:pt x="645795" y="19501"/>
                  </a:cubicBezTo>
                  <a:cubicBezTo>
                    <a:pt x="636270" y="22358"/>
                    <a:pt x="625793" y="20453"/>
                    <a:pt x="619125" y="29978"/>
                  </a:cubicBezTo>
                  <a:cubicBezTo>
                    <a:pt x="622935" y="42361"/>
                    <a:pt x="635318" y="40456"/>
                    <a:pt x="643890" y="44266"/>
                  </a:cubicBezTo>
                  <a:cubicBezTo>
                    <a:pt x="653415" y="48076"/>
                    <a:pt x="665798" y="49028"/>
                    <a:pt x="664845" y="64268"/>
                  </a:cubicBezTo>
                  <a:cubicBezTo>
                    <a:pt x="660082" y="74746"/>
                    <a:pt x="648653" y="77603"/>
                    <a:pt x="639128" y="79508"/>
                  </a:cubicBezTo>
                  <a:cubicBezTo>
                    <a:pt x="601980" y="89033"/>
                    <a:pt x="562928" y="92843"/>
                    <a:pt x="524828" y="94748"/>
                  </a:cubicBezTo>
                  <a:cubicBezTo>
                    <a:pt x="454342" y="98558"/>
                    <a:pt x="384810" y="89986"/>
                    <a:pt x="314325" y="83318"/>
                  </a:cubicBezTo>
                  <a:cubicBezTo>
                    <a:pt x="292417" y="81413"/>
                    <a:pt x="264795" y="83318"/>
                    <a:pt x="254317" y="54743"/>
                  </a:cubicBezTo>
                  <a:cubicBezTo>
                    <a:pt x="203835" y="54743"/>
                    <a:pt x="152400" y="59506"/>
                    <a:pt x="101917" y="60458"/>
                  </a:cubicBezTo>
                  <a:cubicBezTo>
                    <a:pt x="65722" y="61411"/>
                    <a:pt x="34290" y="73793"/>
                    <a:pt x="0" y="82366"/>
                  </a:cubicBezTo>
                  <a:cubicBezTo>
                    <a:pt x="0" y="83318"/>
                    <a:pt x="0" y="84271"/>
                    <a:pt x="1905" y="86176"/>
                  </a:cubicBezTo>
                  <a:cubicBezTo>
                    <a:pt x="0" y="85223"/>
                    <a:pt x="952" y="85223"/>
                    <a:pt x="1905" y="86176"/>
                  </a:cubicBezTo>
                  <a:lnTo>
                    <a:pt x="1905" y="86176"/>
                  </a:lnTo>
                  <a:close/>
                </a:path>
              </a:pathLst>
            </a:custGeom>
            <a:solidFill>
              <a:srgbClr val="FCF2B6"/>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3E5A1581-076E-499B-B737-71EE73BB1AD4}"/>
                </a:ext>
              </a:extLst>
            </p:cNvPr>
            <p:cNvSpPr/>
            <p:nvPr/>
          </p:nvSpPr>
          <p:spPr>
            <a:xfrm>
              <a:off x="6625488" y="5288887"/>
              <a:ext cx="552450" cy="123825"/>
            </a:xfrm>
            <a:custGeom>
              <a:avLst/>
              <a:gdLst>
                <a:gd name="connsiteX0" fmla="*/ 552450 w 552450"/>
                <a:gd name="connsiteY0" fmla="*/ 61913 h 123825"/>
                <a:gd name="connsiteX1" fmla="*/ 276225 w 552450"/>
                <a:gd name="connsiteY1" fmla="*/ 123825 h 123825"/>
                <a:gd name="connsiteX2" fmla="*/ 0 w 552450"/>
                <a:gd name="connsiteY2" fmla="*/ 61913 h 123825"/>
                <a:gd name="connsiteX3" fmla="*/ 276225 w 552450"/>
                <a:gd name="connsiteY3" fmla="*/ 0 h 123825"/>
                <a:gd name="connsiteX4" fmla="*/ 552450 w 552450"/>
                <a:gd name="connsiteY4" fmla="*/ 61913 h 123825"/>
                <a:gd name="connsiteX5" fmla="*/ 552450 w 552450"/>
                <a:gd name="connsiteY5" fmla="*/ 6191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123825">
                  <a:moveTo>
                    <a:pt x="552450" y="61913"/>
                  </a:moveTo>
                  <a:cubicBezTo>
                    <a:pt x="552450" y="96202"/>
                    <a:pt x="428625" y="123825"/>
                    <a:pt x="276225" y="123825"/>
                  </a:cubicBezTo>
                  <a:cubicBezTo>
                    <a:pt x="123825" y="123825"/>
                    <a:pt x="0" y="96202"/>
                    <a:pt x="0" y="61913"/>
                  </a:cubicBezTo>
                  <a:cubicBezTo>
                    <a:pt x="0" y="27622"/>
                    <a:pt x="123825" y="0"/>
                    <a:pt x="276225" y="0"/>
                  </a:cubicBezTo>
                  <a:cubicBezTo>
                    <a:pt x="428625" y="0"/>
                    <a:pt x="552450" y="27622"/>
                    <a:pt x="552450" y="61913"/>
                  </a:cubicBezTo>
                  <a:lnTo>
                    <a:pt x="552450" y="61913"/>
                  </a:lnTo>
                  <a:close/>
                </a:path>
              </a:pathLst>
            </a:custGeom>
            <a:solidFill>
              <a:schemeClr val="accent1"/>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2C5F9CF-66C1-4FC2-81EE-205630D6B254}"/>
                </a:ext>
              </a:extLst>
            </p:cNvPr>
            <p:cNvSpPr/>
            <p:nvPr/>
          </p:nvSpPr>
          <p:spPr>
            <a:xfrm>
              <a:off x="6520713" y="5165062"/>
              <a:ext cx="466725" cy="85725"/>
            </a:xfrm>
            <a:custGeom>
              <a:avLst/>
              <a:gdLst>
                <a:gd name="connsiteX0" fmla="*/ 466725 w 466725"/>
                <a:gd name="connsiteY0" fmla="*/ 42863 h 85725"/>
                <a:gd name="connsiteX1" fmla="*/ 233363 w 466725"/>
                <a:gd name="connsiteY1" fmla="*/ 85725 h 85725"/>
                <a:gd name="connsiteX2" fmla="*/ 0 w 466725"/>
                <a:gd name="connsiteY2" fmla="*/ 42863 h 85725"/>
                <a:gd name="connsiteX3" fmla="*/ 233363 w 466725"/>
                <a:gd name="connsiteY3" fmla="*/ 0 h 85725"/>
                <a:gd name="connsiteX4" fmla="*/ 466725 w 466725"/>
                <a:gd name="connsiteY4" fmla="*/ 42863 h 85725"/>
                <a:gd name="connsiteX5" fmla="*/ 466725 w 466725"/>
                <a:gd name="connsiteY5" fmla="*/ 4286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85725">
                  <a:moveTo>
                    <a:pt x="466725" y="42863"/>
                  </a:moveTo>
                  <a:cubicBezTo>
                    <a:pt x="466725" y="66675"/>
                    <a:pt x="361950" y="85725"/>
                    <a:pt x="233363" y="85725"/>
                  </a:cubicBezTo>
                  <a:cubicBezTo>
                    <a:pt x="104775" y="85725"/>
                    <a:pt x="0" y="66675"/>
                    <a:pt x="0" y="42863"/>
                  </a:cubicBezTo>
                  <a:cubicBezTo>
                    <a:pt x="0" y="19050"/>
                    <a:pt x="104775" y="0"/>
                    <a:pt x="233363" y="0"/>
                  </a:cubicBezTo>
                  <a:cubicBezTo>
                    <a:pt x="361950" y="0"/>
                    <a:pt x="466725" y="19050"/>
                    <a:pt x="466725" y="42863"/>
                  </a:cubicBezTo>
                  <a:lnTo>
                    <a:pt x="466725" y="42863"/>
                  </a:lnTo>
                  <a:close/>
                </a:path>
              </a:pathLst>
            </a:custGeom>
            <a:solidFill>
              <a:schemeClr val="accent1"/>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DEBFE16-D4D3-4DB6-93BE-2F9F4DF88569}"/>
                </a:ext>
              </a:extLst>
            </p:cNvPr>
            <p:cNvSpPr/>
            <p:nvPr/>
          </p:nvSpPr>
          <p:spPr>
            <a:xfrm>
              <a:off x="6911238" y="5088862"/>
              <a:ext cx="400050" cy="76200"/>
            </a:xfrm>
            <a:custGeom>
              <a:avLst/>
              <a:gdLst>
                <a:gd name="connsiteX0" fmla="*/ 400050 w 400050"/>
                <a:gd name="connsiteY0" fmla="*/ 38100 h 76200"/>
                <a:gd name="connsiteX1" fmla="*/ 200025 w 400050"/>
                <a:gd name="connsiteY1" fmla="*/ 76200 h 76200"/>
                <a:gd name="connsiteX2" fmla="*/ 0 w 400050"/>
                <a:gd name="connsiteY2" fmla="*/ 38100 h 76200"/>
                <a:gd name="connsiteX3" fmla="*/ 200025 w 400050"/>
                <a:gd name="connsiteY3" fmla="*/ 0 h 76200"/>
                <a:gd name="connsiteX4" fmla="*/ 400050 w 400050"/>
                <a:gd name="connsiteY4" fmla="*/ 38100 h 76200"/>
                <a:gd name="connsiteX5" fmla="*/ 400050 w 400050"/>
                <a:gd name="connsiteY5" fmla="*/ 3810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76200">
                  <a:moveTo>
                    <a:pt x="400050" y="38100"/>
                  </a:moveTo>
                  <a:cubicBezTo>
                    <a:pt x="400050" y="59055"/>
                    <a:pt x="310515" y="76200"/>
                    <a:pt x="200025" y="76200"/>
                  </a:cubicBezTo>
                  <a:cubicBezTo>
                    <a:pt x="89535" y="76200"/>
                    <a:pt x="0" y="59055"/>
                    <a:pt x="0" y="38100"/>
                  </a:cubicBezTo>
                  <a:cubicBezTo>
                    <a:pt x="0" y="17145"/>
                    <a:pt x="89535" y="0"/>
                    <a:pt x="200025" y="0"/>
                  </a:cubicBezTo>
                  <a:cubicBezTo>
                    <a:pt x="310515" y="0"/>
                    <a:pt x="400050" y="17145"/>
                    <a:pt x="400050" y="38100"/>
                  </a:cubicBezTo>
                  <a:lnTo>
                    <a:pt x="400050" y="38100"/>
                  </a:lnTo>
                  <a:close/>
                </a:path>
              </a:pathLst>
            </a:custGeom>
            <a:solidFill>
              <a:schemeClr val="accent1"/>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D821A09-E54F-42C3-A1CC-9EC3EA8A76CE}"/>
                </a:ext>
              </a:extLst>
            </p:cNvPr>
            <p:cNvSpPr/>
            <p:nvPr/>
          </p:nvSpPr>
          <p:spPr>
            <a:xfrm>
              <a:off x="7301763" y="5041237"/>
              <a:ext cx="361950" cy="57150"/>
            </a:xfrm>
            <a:custGeom>
              <a:avLst/>
              <a:gdLst>
                <a:gd name="connsiteX0" fmla="*/ 361950 w 361950"/>
                <a:gd name="connsiteY0" fmla="*/ 28575 h 57150"/>
                <a:gd name="connsiteX1" fmla="*/ 180975 w 361950"/>
                <a:gd name="connsiteY1" fmla="*/ 57150 h 57150"/>
                <a:gd name="connsiteX2" fmla="*/ 0 w 361950"/>
                <a:gd name="connsiteY2" fmla="*/ 28575 h 57150"/>
                <a:gd name="connsiteX3" fmla="*/ 180975 w 361950"/>
                <a:gd name="connsiteY3" fmla="*/ 0 h 57150"/>
                <a:gd name="connsiteX4" fmla="*/ 361950 w 361950"/>
                <a:gd name="connsiteY4" fmla="*/ 28575 h 57150"/>
                <a:gd name="connsiteX5" fmla="*/ 361950 w 361950"/>
                <a:gd name="connsiteY5" fmla="*/ 2857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57150">
                  <a:moveTo>
                    <a:pt x="361950" y="28575"/>
                  </a:moveTo>
                  <a:cubicBezTo>
                    <a:pt x="361950" y="44768"/>
                    <a:pt x="280988" y="57150"/>
                    <a:pt x="180975" y="57150"/>
                  </a:cubicBezTo>
                  <a:cubicBezTo>
                    <a:pt x="80963" y="57150"/>
                    <a:pt x="0" y="44768"/>
                    <a:pt x="0" y="28575"/>
                  </a:cubicBezTo>
                  <a:cubicBezTo>
                    <a:pt x="0" y="12383"/>
                    <a:pt x="80963" y="0"/>
                    <a:pt x="180975" y="0"/>
                  </a:cubicBezTo>
                  <a:cubicBezTo>
                    <a:pt x="280988" y="0"/>
                    <a:pt x="361950" y="12383"/>
                    <a:pt x="361950" y="28575"/>
                  </a:cubicBezTo>
                  <a:lnTo>
                    <a:pt x="361950" y="28575"/>
                  </a:lnTo>
                  <a:close/>
                </a:path>
              </a:pathLst>
            </a:custGeom>
            <a:solidFill>
              <a:schemeClr val="accent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467F6469-8AEF-4CED-ABE0-94BC55239C05}"/>
                </a:ext>
              </a:extLst>
            </p:cNvPr>
            <p:cNvSpPr/>
            <p:nvPr/>
          </p:nvSpPr>
          <p:spPr>
            <a:xfrm>
              <a:off x="7587513" y="5098387"/>
              <a:ext cx="409575" cy="85725"/>
            </a:xfrm>
            <a:custGeom>
              <a:avLst/>
              <a:gdLst>
                <a:gd name="connsiteX0" fmla="*/ 409575 w 409575"/>
                <a:gd name="connsiteY0" fmla="*/ 42863 h 85725"/>
                <a:gd name="connsiteX1" fmla="*/ 204788 w 409575"/>
                <a:gd name="connsiteY1" fmla="*/ 85725 h 85725"/>
                <a:gd name="connsiteX2" fmla="*/ 0 w 409575"/>
                <a:gd name="connsiteY2" fmla="*/ 42863 h 85725"/>
                <a:gd name="connsiteX3" fmla="*/ 204788 w 409575"/>
                <a:gd name="connsiteY3" fmla="*/ 0 h 85725"/>
                <a:gd name="connsiteX4" fmla="*/ 409575 w 409575"/>
                <a:gd name="connsiteY4" fmla="*/ 42863 h 85725"/>
                <a:gd name="connsiteX5" fmla="*/ 409575 w 409575"/>
                <a:gd name="connsiteY5" fmla="*/ 4286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575" h="85725">
                  <a:moveTo>
                    <a:pt x="409575" y="42863"/>
                  </a:moveTo>
                  <a:cubicBezTo>
                    <a:pt x="409575" y="66675"/>
                    <a:pt x="318135" y="85725"/>
                    <a:pt x="204788" y="85725"/>
                  </a:cubicBezTo>
                  <a:cubicBezTo>
                    <a:pt x="91440" y="85725"/>
                    <a:pt x="0" y="66675"/>
                    <a:pt x="0" y="42863"/>
                  </a:cubicBezTo>
                  <a:cubicBezTo>
                    <a:pt x="0" y="19050"/>
                    <a:pt x="91440" y="0"/>
                    <a:pt x="204788" y="0"/>
                  </a:cubicBezTo>
                  <a:cubicBezTo>
                    <a:pt x="318135" y="0"/>
                    <a:pt x="409575" y="19050"/>
                    <a:pt x="409575" y="42863"/>
                  </a:cubicBezTo>
                  <a:lnTo>
                    <a:pt x="409575" y="42863"/>
                  </a:lnTo>
                  <a:close/>
                </a:path>
              </a:pathLst>
            </a:custGeom>
            <a:solidFill>
              <a:schemeClr val="accent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73ED664-B08E-4734-8E49-F22C65684124}"/>
                </a:ext>
              </a:extLst>
            </p:cNvPr>
            <p:cNvSpPr/>
            <p:nvPr/>
          </p:nvSpPr>
          <p:spPr>
            <a:xfrm>
              <a:off x="7930413" y="5174587"/>
              <a:ext cx="447675" cy="76200"/>
            </a:xfrm>
            <a:custGeom>
              <a:avLst/>
              <a:gdLst>
                <a:gd name="connsiteX0" fmla="*/ 447675 w 447675"/>
                <a:gd name="connsiteY0" fmla="*/ 38100 h 76200"/>
                <a:gd name="connsiteX1" fmla="*/ 223838 w 447675"/>
                <a:gd name="connsiteY1" fmla="*/ 76200 h 76200"/>
                <a:gd name="connsiteX2" fmla="*/ 0 w 447675"/>
                <a:gd name="connsiteY2" fmla="*/ 38100 h 76200"/>
                <a:gd name="connsiteX3" fmla="*/ 223838 w 447675"/>
                <a:gd name="connsiteY3" fmla="*/ 0 h 76200"/>
                <a:gd name="connsiteX4" fmla="*/ 447675 w 447675"/>
                <a:gd name="connsiteY4" fmla="*/ 38100 h 76200"/>
                <a:gd name="connsiteX5" fmla="*/ 447675 w 447675"/>
                <a:gd name="connsiteY5" fmla="*/ 3810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76200">
                  <a:moveTo>
                    <a:pt x="447675" y="38100"/>
                  </a:moveTo>
                  <a:cubicBezTo>
                    <a:pt x="447675" y="59055"/>
                    <a:pt x="347663" y="76200"/>
                    <a:pt x="223838" y="76200"/>
                  </a:cubicBezTo>
                  <a:cubicBezTo>
                    <a:pt x="100013" y="76200"/>
                    <a:pt x="0" y="59055"/>
                    <a:pt x="0" y="38100"/>
                  </a:cubicBezTo>
                  <a:cubicBezTo>
                    <a:pt x="0" y="17145"/>
                    <a:pt x="100013" y="0"/>
                    <a:pt x="223838" y="0"/>
                  </a:cubicBezTo>
                  <a:cubicBezTo>
                    <a:pt x="347663" y="0"/>
                    <a:pt x="447675" y="17145"/>
                    <a:pt x="447675" y="38100"/>
                  </a:cubicBezTo>
                  <a:lnTo>
                    <a:pt x="447675" y="38100"/>
                  </a:lnTo>
                  <a:close/>
                </a:path>
              </a:pathLst>
            </a:custGeom>
            <a:solidFill>
              <a:schemeClr val="accent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DB42DEA-FA1B-4135-BB95-6E3329E9D6AF}"/>
                </a:ext>
              </a:extLst>
            </p:cNvPr>
            <p:cNvSpPr/>
            <p:nvPr/>
          </p:nvSpPr>
          <p:spPr>
            <a:xfrm>
              <a:off x="7235088" y="5184112"/>
              <a:ext cx="457200" cy="114300"/>
            </a:xfrm>
            <a:custGeom>
              <a:avLst/>
              <a:gdLst>
                <a:gd name="connsiteX0" fmla="*/ 457200 w 457200"/>
                <a:gd name="connsiteY0" fmla="*/ 57150 h 114300"/>
                <a:gd name="connsiteX1" fmla="*/ 228600 w 457200"/>
                <a:gd name="connsiteY1" fmla="*/ 114300 h 114300"/>
                <a:gd name="connsiteX2" fmla="*/ 0 w 457200"/>
                <a:gd name="connsiteY2" fmla="*/ 57150 h 114300"/>
                <a:gd name="connsiteX3" fmla="*/ 228600 w 457200"/>
                <a:gd name="connsiteY3" fmla="*/ 0 h 114300"/>
                <a:gd name="connsiteX4" fmla="*/ 457200 w 457200"/>
                <a:gd name="connsiteY4" fmla="*/ 57150 h 114300"/>
                <a:gd name="connsiteX5" fmla="*/ 457200 w 457200"/>
                <a:gd name="connsiteY5" fmla="*/ 571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114300">
                  <a:moveTo>
                    <a:pt x="457200" y="57150"/>
                  </a:moveTo>
                  <a:cubicBezTo>
                    <a:pt x="457200" y="88582"/>
                    <a:pt x="355283" y="114300"/>
                    <a:pt x="228600" y="114300"/>
                  </a:cubicBezTo>
                  <a:cubicBezTo>
                    <a:pt x="101917" y="114300"/>
                    <a:pt x="0" y="88582"/>
                    <a:pt x="0" y="57150"/>
                  </a:cubicBezTo>
                  <a:cubicBezTo>
                    <a:pt x="0" y="25718"/>
                    <a:pt x="101917" y="0"/>
                    <a:pt x="228600" y="0"/>
                  </a:cubicBezTo>
                  <a:cubicBezTo>
                    <a:pt x="355283" y="0"/>
                    <a:pt x="457200" y="25718"/>
                    <a:pt x="457200" y="57150"/>
                  </a:cubicBezTo>
                  <a:lnTo>
                    <a:pt x="457200" y="57150"/>
                  </a:lnTo>
                  <a:close/>
                </a:path>
              </a:pathLst>
            </a:custGeom>
            <a:solidFill>
              <a:schemeClr val="accent1"/>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849368B-1CB3-4F4B-B7E4-902A8FB34F71}"/>
                </a:ext>
              </a:extLst>
            </p:cNvPr>
            <p:cNvSpPr/>
            <p:nvPr/>
          </p:nvSpPr>
          <p:spPr>
            <a:xfrm>
              <a:off x="6428321" y="5331749"/>
              <a:ext cx="124068" cy="102136"/>
            </a:xfrm>
            <a:custGeom>
              <a:avLst/>
              <a:gdLst>
                <a:gd name="connsiteX0" fmla="*/ 93345 w 124068"/>
                <a:gd name="connsiteY0" fmla="*/ 39052 h 102136"/>
                <a:gd name="connsiteX1" fmla="*/ 0 w 124068"/>
                <a:gd name="connsiteY1" fmla="*/ 0 h 102136"/>
                <a:gd name="connsiteX2" fmla="*/ 120015 w 124068"/>
                <a:gd name="connsiteY2" fmla="*/ 93345 h 102136"/>
                <a:gd name="connsiteX3" fmla="*/ 93345 w 124068"/>
                <a:gd name="connsiteY3" fmla="*/ 39052 h 102136"/>
                <a:gd name="connsiteX4" fmla="*/ 93345 w 124068"/>
                <a:gd name="connsiteY4" fmla="*/ 39052 h 102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8" h="102136">
                  <a:moveTo>
                    <a:pt x="93345" y="39052"/>
                  </a:moveTo>
                  <a:cubicBezTo>
                    <a:pt x="65723" y="19050"/>
                    <a:pt x="33338" y="9525"/>
                    <a:pt x="0" y="0"/>
                  </a:cubicBezTo>
                  <a:cubicBezTo>
                    <a:pt x="34290" y="30480"/>
                    <a:pt x="146685" y="132398"/>
                    <a:pt x="120015" y="93345"/>
                  </a:cubicBezTo>
                  <a:cubicBezTo>
                    <a:pt x="93345" y="54293"/>
                    <a:pt x="97155" y="49530"/>
                    <a:pt x="93345" y="39052"/>
                  </a:cubicBezTo>
                  <a:lnTo>
                    <a:pt x="93345" y="39052"/>
                  </a:lnTo>
                  <a:close/>
                </a:path>
              </a:pathLst>
            </a:custGeom>
            <a:solidFill>
              <a:srgbClr val="C3681D"/>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2222C29-905A-40C0-A020-044E056AB8C6}"/>
                </a:ext>
              </a:extLst>
            </p:cNvPr>
            <p:cNvSpPr/>
            <p:nvPr/>
          </p:nvSpPr>
          <p:spPr>
            <a:xfrm>
              <a:off x="6987438" y="5213150"/>
              <a:ext cx="1446969" cy="245948"/>
            </a:xfrm>
            <a:custGeom>
              <a:avLst/>
              <a:gdLst>
                <a:gd name="connsiteX0" fmla="*/ 1442085 w 1446969"/>
                <a:gd name="connsiteY0" fmla="*/ 66212 h 245948"/>
                <a:gd name="connsiteX1" fmla="*/ 1441133 w 1446969"/>
                <a:gd name="connsiteY1" fmla="*/ 65259 h 245948"/>
                <a:gd name="connsiteX2" fmla="*/ 1417320 w 1446969"/>
                <a:gd name="connsiteY2" fmla="*/ 38589 h 245948"/>
                <a:gd name="connsiteX3" fmla="*/ 1415415 w 1446969"/>
                <a:gd name="connsiteY3" fmla="*/ 23349 h 245948"/>
                <a:gd name="connsiteX4" fmla="*/ 1426845 w 1446969"/>
                <a:gd name="connsiteY4" fmla="*/ 12872 h 245948"/>
                <a:gd name="connsiteX5" fmla="*/ 1405890 w 1446969"/>
                <a:gd name="connsiteY5" fmla="*/ 1442 h 245948"/>
                <a:gd name="connsiteX6" fmla="*/ 1379220 w 1446969"/>
                <a:gd name="connsiteY6" fmla="*/ 15729 h 245948"/>
                <a:gd name="connsiteX7" fmla="*/ 1352550 w 1446969"/>
                <a:gd name="connsiteY7" fmla="*/ 31922 h 245948"/>
                <a:gd name="connsiteX8" fmla="*/ 1175385 w 1446969"/>
                <a:gd name="connsiteY8" fmla="*/ 52877 h 245948"/>
                <a:gd name="connsiteX9" fmla="*/ 1047750 w 1446969"/>
                <a:gd name="connsiteY9" fmla="*/ 44304 h 245948"/>
                <a:gd name="connsiteX10" fmla="*/ 879158 w 1446969"/>
                <a:gd name="connsiteY10" fmla="*/ 38589 h 245948"/>
                <a:gd name="connsiteX11" fmla="*/ 796290 w 1446969"/>
                <a:gd name="connsiteY11" fmla="*/ 43352 h 245948"/>
                <a:gd name="connsiteX12" fmla="*/ 718185 w 1446969"/>
                <a:gd name="connsiteY12" fmla="*/ 44304 h 245948"/>
                <a:gd name="connsiteX13" fmla="*/ 687705 w 1446969"/>
                <a:gd name="connsiteY13" fmla="*/ 62402 h 245948"/>
                <a:gd name="connsiteX14" fmla="*/ 615315 w 1446969"/>
                <a:gd name="connsiteY14" fmla="*/ 79547 h 245948"/>
                <a:gd name="connsiteX15" fmla="*/ 360045 w 1446969"/>
                <a:gd name="connsiteY15" fmla="*/ 83357 h 245948"/>
                <a:gd name="connsiteX16" fmla="*/ 266700 w 1446969"/>
                <a:gd name="connsiteY16" fmla="*/ 82404 h 245948"/>
                <a:gd name="connsiteX17" fmla="*/ 220980 w 1446969"/>
                <a:gd name="connsiteY17" fmla="*/ 93834 h 245948"/>
                <a:gd name="connsiteX18" fmla="*/ 178117 w 1446969"/>
                <a:gd name="connsiteY18" fmla="*/ 89072 h 245948"/>
                <a:gd name="connsiteX19" fmla="*/ 156210 w 1446969"/>
                <a:gd name="connsiteY19" fmla="*/ 84309 h 245948"/>
                <a:gd name="connsiteX20" fmla="*/ 131445 w 1446969"/>
                <a:gd name="connsiteY20" fmla="*/ 101454 h 245948"/>
                <a:gd name="connsiteX21" fmla="*/ 148590 w 1446969"/>
                <a:gd name="connsiteY21" fmla="*/ 190989 h 245948"/>
                <a:gd name="connsiteX22" fmla="*/ 0 w 1446969"/>
                <a:gd name="connsiteY22" fmla="*/ 216707 h 245948"/>
                <a:gd name="connsiteX23" fmla="*/ 63817 w 1446969"/>
                <a:gd name="connsiteY23" fmla="*/ 222422 h 245948"/>
                <a:gd name="connsiteX24" fmla="*/ 195263 w 1446969"/>
                <a:gd name="connsiteY24" fmla="*/ 210039 h 245948"/>
                <a:gd name="connsiteX25" fmla="*/ 250507 w 1446969"/>
                <a:gd name="connsiteY25" fmla="*/ 183369 h 245948"/>
                <a:gd name="connsiteX26" fmla="*/ 228600 w 1446969"/>
                <a:gd name="connsiteY26" fmla="*/ 170034 h 245948"/>
                <a:gd name="connsiteX27" fmla="*/ 241935 w 1446969"/>
                <a:gd name="connsiteY27" fmla="*/ 164319 h 245948"/>
                <a:gd name="connsiteX28" fmla="*/ 363855 w 1446969"/>
                <a:gd name="connsiteY28" fmla="*/ 166224 h 245948"/>
                <a:gd name="connsiteX29" fmla="*/ 381000 w 1446969"/>
                <a:gd name="connsiteY29" fmla="*/ 166224 h 245948"/>
                <a:gd name="connsiteX30" fmla="*/ 882015 w 1446969"/>
                <a:gd name="connsiteY30" fmla="*/ 235757 h 245948"/>
                <a:gd name="connsiteX31" fmla="*/ 961072 w 1446969"/>
                <a:gd name="connsiteY31" fmla="*/ 245282 h 245948"/>
                <a:gd name="connsiteX32" fmla="*/ 1073468 w 1446969"/>
                <a:gd name="connsiteY32" fmla="*/ 226232 h 245948"/>
                <a:gd name="connsiteX33" fmla="*/ 1376363 w 1446969"/>
                <a:gd name="connsiteY33" fmla="*/ 117647 h 245948"/>
                <a:gd name="connsiteX34" fmla="*/ 1425893 w 1446969"/>
                <a:gd name="connsiteY34" fmla="*/ 106217 h 245948"/>
                <a:gd name="connsiteX35" fmla="*/ 1444943 w 1446969"/>
                <a:gd name="connsiteY35" fmla="*/ 91929 h 245948"/>
                <a:gd name="connsiteX36" fmla="*/ 1442085 w 1446969"/>
                <a:gd name="connsiteY36" fmla="*/ 66212 h 245948"/>
                <a:gd name="connsiteX37" fmla="*/ 387667 w 1446969"/>
                <a:gd name="connsiteY37" fmla="*/ 121457 h 245948"/>
                <a:gd name="connsiteX38" fmla="*/ 397192 w 1446969"/>
                <a:gd name="connsiteY38" fmla="*/ 117647 h 245948"/>
                <a:gd name="connsiteX39" fmla="*/ 387667 w 1446969"/>
                <a:gd name="connsiteY39" fmla="*/ 121457 h 24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6969" h="245948">
                  <a:moveTo>
                    <a:pt x="1442085" y="66212"/>
                  </a:moveTo>
                  <a:cubicBezTo>
                    <a:pt x="1442085" y="66212"/>
                    <a:pt x="1441133" y="65259"/>
                    <a:pt x="1441133" y="65259"/>
                  </a:cubicBezTo>
                  <a:cubicBezTo>
                    <a:pt x="1434465" y="54782"/>
                    <a:pt x="1422083" y="50019"/>
                    <a:pt x="1417320" y="38589"/>
                  </a:cubicBezTo>
                  <a:cubicBezTo>
                    <a:pt x="1415415" y="33827"/>
                    <a:pt x="1413510" y="29064"/>
                    <a:pt x="1415415" y="23349"/>
                  </a:cubicBezTo>
                  <a:cubicBezTo>
                    <a:pt x="1416368" y="21444"/>
                    <a:pt x="1426845" y="11919"/>
                    <a:pt x="1426845" y="12872"/>
                  </a:cubicBezTo>
                  <a:cubicBezTo>
                    <a:pt x="1423988" y="489"/>
                    <a:pt x="1411605" y="6204"/>
                    <a:pt x="1405890" y="1442"/>
                  </a:cubicBezTo>
                  <a:cubicBezTo>
                    <a:pt x="1392555" y="-3321"/>
                    <a:pt x="1383983" y="4299"/>
                    <a:pt x="1379220" y="15729"/>
                  </a:cubicBezTo>
                  <a:cubicBezTo>
                    <a:pt x="1372552" y="26207"/>
                    <a:pt x="1362075" y="29064"/>
                    <a:pt x="1352550" y="31922"/>
                  </a:cubicBezTo>
                  <a:cubicBezTo>
                    <a:pt x="1294448" y="45257"/>
                    <a:pt x="1235393" y="54782"/>
                    <a:pt x="1175385" y="52877"/>
                  </a:cubicBezTo>
                  <a:cubicBezTo>
                    <a:pt x="1132523" y="50972"/>
                    <a:pt x="1090613" y="48114"/>
                    <a:pt x="1047750" y="44304"/>
                  </a:cubicBezTo>
                  <a:cubicBezTo>
                    <a:pt x="992505" y="39542"/>
                    <a:pt x="935355" y="36684"/>
                    <a:pt x="879158" y="38589"/>
                  </a:cubicBezTo>
                  <a:cubicBezTo>
                    <a:pt x="851535" y="39542"/>
                    <a:pt x="823913" y="44304"/>
                    <a:pt x="796290" y="43352"/>
                  </a:cubicBezTo>
                  <a:cubicBezTo>
                    <a:pt x="769620" y="43352"/>
                    <a:pt x="742950" y="33827"/>
                    <a:pt x="718185" y="44304"/>
                  </a:cubicBezTo>
                  <a:cubicBezTo>
                    <a:pt x="707708" y="49067"/>
                    <a:pt x="698183" y="56687"/>
                    <a:pt x="687705" y="62402"/>
                  </a:cubicBezTo>
                  <a:cubicBezTo>
                    <a:pt x="665797" y="74784"/>
                    <a:pt x="640080" y="77642"/>
                    <a:pt x="615315" y="79547"/>
                  </a:cubicBezTo>
                  <a:cubicBezTo>
                    <a:pt x="532447" y="87167"/>
                    <a:pt x="442913" y="95739"/>
                    <a:pt x="360045" y="83357"/>
                  </a:cubicBezTo>
                  <a:cubicBezTo>
                    <a:pt x="328613" y="80499"/>
                    <a:pt x="297180" y="78594"/>
                    <a:pt x="266700" y="82404"/>
                  </a:cubicBezTo>
                  <a:cubicBezTo>
                    <a:pt x="251460" y="84309"/>
                    <a:pt x="236220" y="91929"/>
                    <a:pt x="220980" y="93834"/>
                  </a:cubicBezTo>
                  <a:cubicBezTo>
                    <a:pt x="207645" y="95739"/>
                    <a:pt x="190500" y="91929"/>
                    <a:pt x="178117" y="89072"/>
                  </a:cubicBezTo>
                  <a:cubicBezTo>
                    <a:pt x="170497" y="87167"/>
                    <a:pt x="163830" y="85262"/>
                    <a:pt x="156210" y="84309"/>
                  </a:cubicBezTo>
                  <a:cubicBezTo>
                    <a:pt x="144780" y="83357"/>
                    <a:pt x="132397" y="88119"/>
                    <a:pt x="131445" y="101454"/>
                  </a:cubicBezTo>
                  <a:cubicBezTo>
                    <a:pt x="259080" y="142412"/>
                    <a:pt x="160020" y="189084"/>
                    <a:pt x="148590" y="190989"/>
                  </a:cubicBezTo>
                  <a:cubicBezTo>
                    <a:pt x="99060" y="199562"/>
                    <a:pt x="49530" y="208134"/>
                    <a:pt x="0" y="216707"/>
                  </a:cubicBezTo>
                  <a:cubicBezTo>
                    <a:pt x="20955" y="224327"/>
                    <a:pt x="41910" y="224327"/>
                    <a:pt x="63817" y="222422"/>
                  </a:cubicBezTo>
                  <a:cubicBezTo>
                    <a:pt x="107632" y="217659"/>
                    <a:pt x="150495" y="207182"/>
                    <a:pt x="195263" y="210039"/>
                  </a:cubicBezTo>
                  <a:cubicBezTo>
                    <a:pt x="216217" y="207182"/>
                    <a:pt x="235267" y="198609"/>
                    <a:pt x="250507" y="183369"/>
                  </a:cubicBezTo>
                  <a:cubicBezTo>
                    <a:pt x="246697" y="172892"/>
                    <a:pt x="234315" y="177654"/>
                    <a:pt x="228600" y="170034"/>
                  </a:cubicBezTo>
                  <a:cubicBezTo>
                    <a:pt x="232410" y="165272"/>
                    <a:pt x="237172" y="165272"/>
                    <a:pt x="241935" y="164319"/>
                  </a:cubicBezTo>
                  <a:cubicBezTo>
                    <a:pt x="282892" y="153842"/>
                    <a:pt x="322897" y="156699"/>
                    <a:pt x="363855" y="166224"/>
                  </a:cubicBezTo>
                  <a:cubicBezTo>
                    <a:pt x="369570" y="166224"/>
                    <a:pt x="375285" y="166224"/>
                    <a:pt x="381000" y="166224"/>
                  </a:cubicBezTo>
                  <a:cubicBezTo>
                    <a:pt x="436245" y="191942"/>
                    <a:pt x="857250" y="231947"/>
                    <a:pt x="882015" y="235757"/>
                  </a:cubicBezTo>
                  <a:cubicBezTo>
                    <a:pt x="908685" y="239567"/>
                    <a:pt x="934402" y="242424"/>
                    <a:pt x="961072" y="245282"/>
                  </a:cubicBezTo>
                  <a:cubicBezTo>
                    <a:pt x="1000125" y="249092"/>
                    <a:pt x="1036320" y="235757"/>
                    <a:pt x="1073468" y="226232"/>
                  </a:cubicBezTo>
                  <a:cubicBezTo>
                    <a:pt x="1082993" y="223374"/>
                    <a:pt x="1359218" y="120504"/>
                    <a:pt x="1376363" y="117647"/>
                  </a:cubicBezTo>
                  <a:cubicBezTo>
                    <a:pt x="1393508" y="115742"/>
                    <a:pt x="1410652" y="112884"/>
                    <a:pt x="1425893" y="106217"/>
                  </a:cubicBezTo>
                  <a:cubicBezTo>
                    <a:pt x="1433513" y="103359"/>
                    <a:pt x="1441133" y="98597"/>
                    <a:pt x="1444943" y="91929"/>
                  </a:cubicBezTo>
                  <a:cubicBezTo>
                    <a:pt x="1448752" y="84309"/>
                    <a:pt x="1446848" y="74784"/>
                    <a:pt x="1442085" y="66212"/>
                  </a:cubicBezTo>
                  <a:close/>
                  <a:moveTo>
                    <a:pt x="387667" y="121457"/>
                  </a:moveTo>
                  <a:cubicBezTo>
                    <a:pt x="391478" y="119552"/>
                    <a:pt x="394335" y="118599"/>
                    <a:pt x="397192" y="117647"/>
                  </a:cubicBezTo>
                  <a:cubicBezTo>
                    <a:pt x="394335" y="119552"/>
                    <a:pt x="391478" y="120504"/>
                    <a:pt x="387667" y="121457"/>
                  </a:cubicBezTo>
                  <a:close/>
                </a:path>
              </a:pathLst>
            </a:custGeom>
            <a:solidFill>
              <a:srgbClr val="FCF2B6"/>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595803C-1841-4F1A-B0F1-C8D54EFD1991}"/>
                </a:ext>
              </a:extLst>
            </p:cNvPr>
            <p:cNvSpPr/>
            <p:nvPr/>
          </p:nvSpPr>
          <p:spPr>
            <a:xfrm>
              <a:off x="7168413" y="5365087"/>
              <a:ext cx="628650" cy="171450"/>
            </a:xfrm>
            <a:custGeom>
              <a:avLst/>
              <a:gdLst>
                <a:gd name="connsiteX0" fmla="*/ 628650 w 628650"/>
                <a:gd name="connsiteY0" fmla="*/ 85725 h 171450"/>
                <a:gd name="connsiteX1" fmla="*/ 314325 w 628650"/>
                <a:gd name="connsiteY1" fmla="*/ 171450 h 171450"/>
                <a:gd name="connsiteX2" fmla="*/ 0 w 628650"/>
                <a:gd name="connsiteY2" fmla="*/ 85725 h 171450"/>
                <a:gd name="connsiteX3" fmla="*/ 314325 w 628650"/>
                <a:gd name="connsiteY3" fmla="*/ 0 h 171450"/>
                <a:gd name="connsiteX4" fmla="*/ 628650 w 628650"/>
                <a:gd name="connsiteY4" fmla="*/ 85725 h 171450"/>
                <a:gd name="connsiteX5" fmla="*/ 628650 w 628650"/>
                <a:gd name="connsiteY5" fmla="*/ 8572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50" h="171450">
                  <a:moveTo>
                    <a:pt x="628650" y="85725"/>
                  </a:moveTo>
                  <a:cubicBezTo>
                    <a:pt x="628650" y="133350"/>
                    <a:pt x="487680" y="171450"/>
                    <a:pt x="314325" y="171450"/>
                  </a:cubicBezTo>
                  <a:cubicBezTo>
                    <a:pt x="140970" y="171450"/>
                    <a:pt x="0" y="133350"/>
                    <a:pt x="0" y="85725"/>
                  </a:cubicBezTo>
                  <a:cubicBezTo>
                    <a:pt x="0" y="38100"/>
                    <a:pt x="140970" y="0"/>
                    <a:pt x="314325" y="0"/>
                  </a:cubicBezTo>
                  <a:cubicBezTo>
                    <a:pt x="487680" y="0"/>
                    <a:pt x="628650" y="38100"/>
                    <a:pt x="628650" y="85725"/>
                  </a:cubicBezTo>
                  <a:lnTo>
                    <a:pt x="628650" y="85725"/>
                  </a:lnTo>
                  <a:close/>
                </a:path>
              </a:pathLst>
            </a:custGeom>
            <a:solidFill>
              <a:schemeClr val="accent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878D659-4EAB-48D2-98C5-BBF9DD6EC745}"/>
                </a:ext>
              </a:extLst>
            </p:cNvPr>
            <p:cNvSpPr/>
            <p:nvPr/>
          </p:nvSpPr>
          <p:spPr>
            <a:xfrm>
              <a:off x="7778013" y="5298412"/>
              <a:ext cx="552450" cy="123825"/>
            </a:xfrm>
            <a:custGeom>
              <a:avLst/>
              <a:gdLst>
                <a:gd name="connsiteX0" fmla="*/ 552450 w 552450"/>
                <a:gd name="connsiteY0" fmla="*/ 61913 h 123825"/>
                <a:gd name="connsiteX1" fmla="*/ 276225 w 552450"/>
                <a:gd name="connsiteY1" fmla="*/ 123825 h 123825"/>
                <a:gd name="connsiteX2" fmla="*/ 0 w 552450"/>
                <a:gd name="connsiteY2" fmla="*/ 61913 h 123825"/>
                <a:gd name="connsiteX3" fmla="*/ 276225 w 552450"/>
                <a:gd name="connsiteY3" fmla="*/ 0 h 123825"/>
                <a:gd name="connsiteX4" fmla="*/ 552450 w 552450"/>
                <a:gd name="connsiteY4" fmla="*/ 61913 h 123825"/>
                <a:gd name="connsiteX5" fmla="*/ 552450 w 552450"/>
                <a:gd name="connsiteY5" fmla="*/ 6191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123825">
                  <a:moveTo>
                    <a:pt x="552450" y="61913"/>
                  </a:moveTo>
                  <a:cubicBezTo>
                    <a:pt x="552450" y="96202"/>
                    <a:pt x="428625" y="123825"/>
                    <a:pt x="276225" y="123825"/>
                  </a:cubicBezTo>
                  <a:cubicBezTo>
                    <a:pt x="123825" y="123825"/>
                    <a:pt x="0" y="96202"/>
                    <a:pt x="0" y="61913"/>
                  </a:cubicBezTo>
                  <a:cubicBezTo>
                    <a:pt x="0" y="27622"/>
                    <a:pt x="123825" y="0"/>
                    <a:pt x="276225" y="0"/>
                  </a:cubicBezTo>
                  <a:cubicBezTo>
                    <a:pt x="428625" y="0"/>
                    <a:pt x="552450" y="27622"/>
                    <a:pt x="552450" y="61913"/>
                  </a:cubicBezTo>
                  <a:lnTo>
                    <a:pt x="552450" y="61913"/>
                  </a:lnTo>
                  <a:close/>
                </a:path>
              </a:pathLst>
            </a:custGeom>
            <a:solidFill>
              <a:schemeClr val="accent1"/>
            </a:solidFill>
            <a:ln w="9525"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prstGeom prst="rect">
            <a:avLst/>
          </a:prstGeom>
        </p:spPr>
        <p:txBody>
          <a:bodyPr/>
          <a:lstStyle/>
          <a:p>
            <a:r>
              <a:rPr lang="en-US" dirty="0"/>
              <a:t>Motivation</a:t>
            </a:r>
          </a:p>
        </p:txBody>
      </p:sp>
      <p:sp>
        <p:nvSpPr>
          <p:cNvPr id="21" name="TextBox 20">
            <a:extLst>
              <a:ext uri="{FF2B5EF4-FFF2-40B4-BE49-F238E27FC236}">
                <a16:creationId xmlns:a16="http://schemas.microsoft.com/office/drawing/2014/main" id="{FD4A45D9-C1C2-4D18-BAA0-955A4CABAF22}"/>
              </a:ext>
            </a:extLst>
          </p:cNvPr>
          <p:cNvSpPr txBox="1"/>
          <p:nvPr/>
        </p:nvSpPr>
        <p:spPr>
          <a:xfrm>
            <a:off x="3553538" y="1352685"/>
            <a:ext cx="5084924" cy="1015663"/>
          </a:xfrm>
          <a:prstGeom prst="rect">
            <a:avLst/>
          </a:prstGeom>
          <a:noFill/>
        </p:spPr>
        <p:txBody>
          <a:bodyPr wrap="square" rtlCol="0">
            <a:spAutoFit/>
          </a:bodyPr>
          <a:lstStyle/>
          <a:p>
            <a:pPr algn="ctr"/>
            <a:r>
              <a:rPr lang="en-US" altLang="ko-KR" sz="1200" u="sng" dirty="0">
                <a:solidFill>
                  <a:schemeClr val="bg1"/>
                </a:solidFill>
              </a:rPr>
              <a:t>Direct Ordering: </a:t>
            </a:r>
          </a:p>
          <a:p>
            <a:pPr algn="ctr"/>
            <a:r>
              <a:rPr lang="en-US" altLang="ko-KR" sz="1200" dirty="0">
                <a:solidFill>
                  <a:schemeClr val="bg1"/>
                </a:solidFill>
              </a:rPr>
              <a:t>With technology and convenience being a motivating factor for choosing which app to order food from, we wanted to give business owners the opportunity to receive direct orders from their clients, bypassing the big apps which demand a significant portion of profits.</a:t>
            </a:r>
            <a:endParaRPr lang="ko-KR" altLang="en-US" sz="1200" dirty="0">
              <a:solidFill>
                <a:schemeClr val="bg1"/>
              </a:solidFill>
            </a:endParaRPr>
          </a:p>
        </p:txBody>
      </p:sp>
      <p:sp>
        <p:nvSpPr>
          <p:cNvPr id="23" name="TextBox 22">
            <a:extLst>
              <a:ext uri="{FF2B5EF4-FFF2-40B4-BE49-F238E27FC236}">
                <a16:creationId xmlns:a16="http://schemas.microsoft.com/office/drawing/2014/main" id="{B2422E39-29D1-4F05-B508-716523C6C112}"/>
              </a:ext>
            </a:extLst>
          </p:cNvPr>
          <p:cNvSpPr txBox="1"/>
          <p:nvPr/>
        </p:nvSpPr>
        <p:spPr>
          <a:xfrm>
            <a:off x="379804" y="3773790"/>
            <a:ext cx="4089118" cy="1015663"/>
          </a:xfrm>
          <a:prstGeom prst="rect">
            <a:avLst/>
          </a:prstGeom>
          <a:noFill/>
        </p:spPr>
        <p:txBody>
          <a:bodyPr wrap="square" rtlCol="0">
            <a:spAutoFit/>
          </a:bodyPr>
          <a:lstStyle/>
          <a:p>
            <a:pPr algn="r"/>
            <a:r>
              <a:rPr lang="en-US" altLang="ko-KR" sz="1200" u="sng" dirty="0">
                <a:solidFill>
                  <a:schemeClr val="bg1"/>
                </a:solidFill>
              </a:rPr>
              <a:t>Software Consolidation:</a:t>
            </a:r>
            <a:r>
              <a:rPr lang="en-US" altLang="ko-KR" sz="1200" dirty="0">
                <a:solidFill>
                  <a:schemeClr val="bg1"/>
                </a:solidFill>
              </a:rPr>
              <a:t> </a:t>
            </a:r>
          </a:p>
          <a:p>
            <a:pPr algn="r"/>
            <a:r>
              <a:rPr lang="en-US" altLang="ko-KR" sz="1200" dirty="0">
                <a:solidFill>
                  <a:schemeClr val="bg1"/>
                </a:solidFill>
              </a:rPr>
              <a:t>The restaurant business is a very difficult and time consuming industry. A motivating factor was to create an all-in-one solution for restaurateurs to simplify day-to-day operations in one, concise platform.  </a:t>
            </a:r>
            <a:endParaRPr lang="ko-KR" altLang="en-US" sz="1200" dirty="0">
              <a:solidFill>
                <a:schemeClr val="bg1"/>
              </a:solidFill>
            </a:endParaRPr>
          </a:p>
        </p:txBody>
      </p:sp>
      <p:sp>
        <p:nvSpPr>
          <p:cNvPr id="25" name="TextBox 24">
            <a:extLst>
              <a:ext uri="{FF2B5EF4-FFF2-40B4-BE49-F238E27FC236}">
                <a16:creationId xmlns:a16="http://schemas.microsoft.com/office/drawing/2014/main" id="{0411A5FE-0912-48DC-B186-8A668CED1B89}"/>
              </a:ext>
            </a:extLst>
          </p:cNvPr>
          <p:cNvSpPr txBox="1"/>
          <p:nvPr/>
        </p:nvSpPr>
        <p:spPr>
          <a:xfrm>
            <a:off x="7786688" y="4095431"/>
            <a:ext cx="4089118" cy="1200329"/>
          </a:xfrm>
          <a:prstGeom prst="rect">
            <a:avLst/>
          </a:prstGeom>
          <a:noFill/>
        </p:spPr>
        <p:txBody>
          <a:bodyPr wrap="square" rtlCol="0">
            <a:spAutoFit/>
          </a:bodyPr>
          <a:lstStyle/>
          <a:p>
            <a:r>
              <a:rPr lang="en-US" altLang="ko-KR" sz="1200" u="sng" dirty="0">
                <a:solidFill>
                  <a:schemeClr val="bg1"/>
                </a:solidFill>
              </a:rPr>
              <a:t>Pandemic Assistance: </a:t>
            </a:r>
          </a:p>
          <a:p>
            <a:r>
              <a:rPr lang="en-US" altLang="ko-KR" sz="1200" dirty="0">
                <a:solidFill>
                  <a:schemeClr val="bg1"/>
                </a:solidFill>
              </a:rPr>
              <a:t>With the global pandemic impacting business all around the world some of the hardest hit have been in the restaurant industry. We wanted to help places we love to dine at by providing them with a solution to run their business more efficiently.</a:t>
            </a:r>
            <a:endParaRPr lang="ko-KR" altLang="en-US" sz="1200" dirty="0">
              <a:solidFill>
                <a:schemeClr val="bg1"/>
              </a:solidFill>
            </a:endParaRPr>
          </a:p>
        </p:txBody>
      </p:sp>
      <p:cxnSp>
        <p:nvCxnSpPr>
          <p:cNvPr id="3" name="Elbow Connector 31">
            <a:extLst>
              <a:ext uri="{FF2B5EF4-FFF2-40B4-BE49-F238E27FC236}">
                <a16:creationId xmlns:a16="http://schemas.microsoft.com/office/drawing/2014/main" id="{1AB2910B-7146-4D74-B250-4249973AAE96}"/>
              </a:ext>
            </a:extLst>
          </p:cNvPr>
          <p:cNvCxnSpPr>
            <a:cxnSpLocks/>
          </p:cNvCxnSpPr>
          <p:nvPr/>
        </p:nvCxnSpPr>
        <p:spPr>
          <a:xfrm flipH="1" flipV="1">
            <a:off x="4622905" y="3760170"/>
            <a:ext cx="611933" cy="1502122"/>
          </a:xfrm>
          <a:prstGeom prst="bentConnector4">
            <a:avLst>
              <a:gd name="adj1" fmla="val 1624"/>
              <a:gd name="adj2" fmla="val 57086"/>
            </a:avLst>
          </a:prstGeom>
          <a:ln w="22225">
            <a:solidFill>
              <a:schemeClr val="accent2"/>
            </a:solidFill>
            <a:head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DCD710F-25AE-457B-9127-6DE1D029DCCC}"/>
              </a:ext>
            </a:extLst>
          </p:cNvPr>
          <p:cNvSpPr txBox="1"/>
          <p:nvPr/>
        </p:nvSpPr>
        <p:spPr>
          <a:xfrm>
            <a:off x="4018769" y="2886216"/>
            <a:ext cx="1185487" cy="461665"/>
          </a:xfrm>
          <a:prstGeom prst="rect">
            <a:avLst/>
          </a:prstGeom>
          <a:noFill/>
        </p:spPr>
        <p:txBody>
          <a:bodyPr wrap="square" rtlCol="0">
            <a:spAutoFit/>
          </a:bodyPr>
          <a:lstStyle/>
          <a:p>
            <a:pPr algn="ctr"/>
            <a:r>
              <a:rPr lang="en-US" altLang="ko-KR" sz="1200" dirty="0">
                <a:solidFill>
                  <a:schemeClr val="bg1"/>
                </a:solidFill>
              </a:rPr>
              <a:t>Software Consolidation</a:t>
            </a:r>
            <a:endParaRPr lang="en-US" altLang="ko-KR" sz="1200" dirty="0">
              <a:solidFill>
                <a:schemeClr val="bg1"/>
              </a:solidFill>
              <a:cs typeface="Calibri" pitchFamily="34" charset="0"/>
            </a:endParaRPr>
          </a:p>
        </p:txBody>
      </p:sp>
      <p:sp>
        <p:nvSpPr>
          <p:cNvPr id="65" name="Circle: Hollow 64">
            <a:extLst>
              <a:ext uri="{FF2B5EF4-FFF2-40B4-BE49-F238E27FC236}">
                <a16:creationId xmlns:a16="http://schemas.microsoft.com/office/drawing/2014/main" id="{3CAFB930-0530-4AD6-B814-5F64E5364528}"/>
              </a:ext>
            </a:extLst>
          </p:cNvPr>
          <p:cNvSpPr/>
          <p:nvPr/>
        </p:nvSpPr>
        <p:spPr>
          <a:xfrm>
            <a:off x="3970837" y="2480992"/>
            <a:ext cx="1281353" cy="1281353"/>
          </a:xfrm>
          <a:prstGeom prst="donut">
            <a:avLst>
              <a:gd name="adj" fmla="val 94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TextBox 66">
            <a:extLst>
              <a:ext uri="{FF2B5EF4-FFF2-40B4-BE49-F238E27FC236}">
                <a16:creationId xmlns:a16="http://schemas.microsoft.com/office/drawing/2014/main" id="{5206B450-5C1B-4C80-9F89-91FE8564C90C}"/>
              </a:ext>
            </a:extLst>
          </p:cNvPr>
          <p:cNvSpPr txBox="1"/>
          <p:nvPr/>
        </p:nvSpPr>
        <p:spPr>
          <a:xfrm>
            <a:off x="5579654" y="2878705"/>
            <a:ext cx="1044600" cy="461665"/>
          </a:xfrm>
          <a:prstGeom prst="rect">
            <a:avLst/>
          </a:prstGeom>
          <a:noFill/>
        </p:spPr>
        <p:txBody>
          <a:bodyPr wrap="square" rtlCol="0">
            <a:spAutoFit/>
          </a:bodyPr>
          <a:lstStyle/>
          <a:p>
            <a:pPr algn="ctr"/>
            <a:r>
              <a:rPr lang="en-US" altLang="ko-KR" sz="1200" dirty="0">
                <a:solidFill>
                  <a:schemeClr val="bg1"/>
                </a:solidFill>
                <a:cs typeface="Calibri" pitchFamily="34" charset="0"/>
              </a:rPr>
              <a:t>Direct Ordering</a:t>
            </a:r>
          </a:p>
        </p:txBody>
      </p:sp>
      <p:sp>
        <p:nvSpPr>
          <p:cNvPr id="68" name="Circle: Hollow 67">
            <a:extLst>
              <a:ext uri="{FF2B5EF4-FFF2-40B4-BE49-F238E27FC236}">
                <a16:creationId xmlns:a16="http://schemas.microsoft.com/office/drawing/2014/main" id="{94E275B9-EA08-48DE-85B8-87981604DF45}"/>
              </a:ext>
            </a:extLst>
          </p:cNvPr>
          <p:cNvSpPr/>
          <p:nvPr/>
        </p:nvSpPr>
        <p:spPr>
          <a:xfrm>
            <a:off x="5456797" y="2476373"/>
            <a:ext cx="1281353" cy="1281353"/>
          </a:xfrm>
          <a:prstGeom prst="donut">
            <a:avLst>
              <a:gd name="adj" fmla="val 94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9" name="Elbow Connector 31">
            <a:extLst>
              <a:ext uri="{FF2B5EF4-FFF2-40B4-BE49-F238E27FC236}">
                <a16:creationId xmlns:a16="http://schemas.microsoft.com/office/drawing/2014/main" id="{ECFAABC4-AC17-4DE3-B4EA-A8AA476A7535}"/>
              </a:ext>
            </a:extLst>
          </p:cNvPr>
          <p:cNvCxnSpPr>
            <a:cxnSpLocks/>
          </p:cNvCxnSpPr>
          <p:nvPr/>
        </p:nvCxnSpPr>
        <p:spPr>
          <a:xfrm rot="5400000" flipH="1" flipV="1">
            <a:off x="6161803" y="4523976"/>
            <a:ext cx="2251722" cy="624371"/>
          </a:xfrm>
          <a:prstGeom prst="bentConnector3">
            <a:avLst>
              <a:gd name="adj1" fmla="val 68539"/>
            </a:avLst>
          </a:prstGeom>
          <a:ln w="22225">
            <a:solidFill>
              <a:schemeClr val="accent3"/>
            </a:solidFill>
            <a:headEnd type="ova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3E8FE95-0302-4EAA-AD89-9377B1F23598}"/>
              </a:ext>
            </a:extLst>
          </p:cNvPr>
          <p:cNvSpPr txBox="1"/>
          <p:nvPr/>
        </p:nvSpPr>
        <p:spPr>
          <a:xfrm>
            <a:off x="7077550" y="2884360"/>
            <a:ext cx="1044600" cy="461665"/>
          </a:xfrm>
          <a:prstGeom prst="rect">
            <a:avLst/>
          </a:prstGeom>
          <a:noFill/>
        </p:spPr>
        <p:txBody>
          <a:bodyPr wrap="square" rtlCol="0">
            <a:spAutoFit/>
          </a:bodyPr>
          <a:lstStyle/>
          <a:p>
            <a:pPr algn="ctr"/>
            <a:r>
              <a:rPr lang="en-US" altLang="ko-KR" sz="1200" dirty="0">
                <a:solidFill>
                  <a:schemeClr val="bg1"/>
                </a:solidFill>
              </a:rPr>
              <a:t>Pandemic Assistance</a:t>
            </a:r>
            <a:endParaRPr lang="en-US" altLang="ko-KR" sz="1200" dirty="0">
              <a:solidFill>
                <a:schemeClr val="bg1"/>
              </a:solidFill>
              <a:cs typeface="Calibri" pitchFamily="34" charset="0"/>
            </a:endParaRPr>
          </a:p>
        </p:txBody>
      </p:sp>
      <p:sp>
        <p:nvSpPr>
          <p:cNvPr id="71" name="Circle: Hollow 70">
            <a:extLst>
              <a:ext uri="{FF2B5EF4-FFF2-40B4-BE49-F238E27FC236}">
                <a16:creationId xmlns:a16="http://schemas.microsoft.com/office/drawing/2014/main" id="{5875C60A-5EF5-4319-B779-49B48C7EC49C}"/>
              </a:ext>
            </a:extLst>
          </p:cNvPr>
          <p:cNvSpPr/>
          <p:nvPr/>
        </p:nvSpPr>
        <p:spPr>
          <a:xfrm>
            <a:off x="6942757" y="2471754"/>
            <a:ext cx="1281353" cy="1281353"/>
          </a:xfrm>
          <a:prstGeom prst="donut">
            <a:avLst>
              <a:gd name="adj" fmla="val 94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6" name="Straight Arrow Connector 75">
            <a:extLst>
              <a:ext uri="{FF2B5EF4-FFF2-40B4-BE49-F238E27FC236}">
                <a16:creationId xmlns:a16="http://schemas.microsoft.com/office/drawing/2014/main" id="{03273A4F-BC78-494F-9635-3B5A24A9CF65}"/>
              </a:ext>
            </a:extLst>
          </p:cNvPr>
          <p:cNvCxnSpPr>
            <a:cxnSpLocks/>
            <a:stCxn id="68" idx="4"/>
          </p:cNvCxnSpPr>
          <p:nvPr/>
        </p:nvCxnSpPr>
        <p:spPr>
          <a:xfrm flipH="1">
            <a:off x="6097473" y="3757726"/>
            <a:ext cx="1" cy="153896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30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Process</a:t>
            </a:r>
          </a:p>
        </p:txBody>
      </p:sp>
      <p:grpSp>
        <p:nvGrpSpPr>
          <p:cNvPr id="3" name="Group 2">
            <a:extLst>
              <a:ext uri="{FF2B5EF4-FFF2-40B4-BE49-F238E27FC236}">
                <a16:creationId xmlns:a16="http://schemas.microsoft.com/office/drawing/2014/main" id="{0C9115E8-55F1-47D4-A39F-E434BB6D1B96}"/>
              </a:ext>
            </a:extLst>
          </p:cNvPr>
          <p:cNvGrpSpPr/>
          <p:nvPr/>
        </p:nvGrpSpPr>
        <p:grpSpPr>
          <a:xfrm>
            <a:off x="4367312" y="2267440"/>
            <a:ext cx="3457375" cy="3459674"/>
            <a:chOff x="755576" y="1988840"/>
            <a:chExt cx="3457375" cy="3459674"/>
          </a:xfrm>
        </p:grpSpPr>
        <p:grpSp>
          <p:nvGrpSpPr>
            <p:cNvPr id="4" name="Group 3">
              <a:extLst>
                <a:ext uri="{FF2B5EF4-FFF2-40B4-BE49-F238E27FC236}">
                  <a16:creationId xmlns:a16="http://schemas.microsoft.com/office/drawing/2014/main" id="{C1243E91-9E27-41E3-A472-F627C7022569}"/>
                </a:ext>
              </a:extLst>
            </p:cNvPr>
            <p:cNvGrpSpPr/>
            <p:nvPr/>
          </p:nvGrpSpPr>
          <p:grpSpPr>
            <a:xfrm>
              <a:off x="755576" y="1988840"/>
              <a:ext cx="3457375" cy="3459674"/>
              <a:chOff x="2050729" y="2195248"/>
              <a:chExt cx="3709400" cy="3711867"/>
            </a:xfrm>
          </p:grpSpPr>
          <p:sp>
            <p:nvSpPr>
              <p:cNvPr id="12" name="Block Arc 4">
                <a:extLst>
                  <a:ext uri="{FF2B5EF4-FFF2-40B4-BE49-F238E27FC236}">
                    <a16:creationId xmlns:a16="http://schemas.microsoft.com/office/drawing/2014/main" id="{7AF1ADD1-9D5E-4AAA-8BC7-88F68865CC7A}"/>
                  </a:ext>
                </a:extLst>
              </p:cNvPr>
              <p:cNvSpPr/>
              <p:nvPr/>
            </p:nvSpPr>
            <p:spPr>
              <a:xfrm>
                <a:off x="2051720" y="2195990"/>
                <a:ext cx="2058641" cy="1836201"/>
              </a:xfrm>
              <a:custGeom>
                <a:avLst/>
                <a:gdLst/>
                <a:ahLst/>
                <a:cxnLst/>
                <a:rect l="l" t="t" r="r" b="b"/>
                <a:pathLst>
                  <a:path w="2058641" h="1836201">
                    <a:moveTo>
                      <a:pt x="1848414" y="0"/>
                    </a:moveTo>
                    <a:lnTo>
                      <a:pt x="1848644" y="188"/>
                    </a:lnTo>
                    <a:cubicBezTo>
                      <a:pt x="1849658" y="46"/>
                      <a:pt x="1850671" y="54"/>
                      <a:pt x="1851684" y="62"/>
                    </a:cubicBezTo>
                    <a:lnTo>
                      <a:pt x="1851662" y="2650"/>
                    </a:lnTo>
                    <a:lnTo>
                      <a:pt x="2058641" y="171512"/>
                    </a:lnTo>
                    <a:lnTo>
                      <a:pt x="1848795" y="342713"/>
                    </a:lnTo>
                    <a:cubicBezTo>
                      <a:pt x="1848790" y="343254"/>
                      <a:pt x="1848786" y="343796"/>
                      <a:pt x="1848781" y="344338"/>
                    </a:cubicBezTo>
                    <a:cubicBezTo>
                      <a:pt x="1450935" y="340984"/>
                      <a:pt x="1068229" y="496678"/>
                      <a:pt x="785716" y="776820"/>
                    </a:cubicBezTo>
                    <a:cubicBezTo>
                      <a:pt x="503203" y="1056961"/>
                      <a:pt x="344288" y="1438341"/>
                      <a:pt x="344288" y="1836201"/>
                    </a:cubicBezTo>
                    <a:lnTo>
                      <a:pt x="343024" y="1836201"/>
                    </a:lnTo>
                    <a:lnTo>
                      <a:pt x="171512" y="1625974"/>
                    </a:lnTo>
                    <a:lnTo>
                      <a:pt x="0" y="1836201"/>
                    </a:lnTo>
                    <a:cubicBezTo>
                      <a:pt x="0" y="1346527"/>
                      <a:pt x="195588" y="877137"/>
                      <a:pt x="543296" y="532347"/>
                    </a:cubicBezTo>
                    <a:cubicBezTo>
                      <a:pt x="890230" y="188326"/>
                      <a:pt x="1359931" y="-3212"/>
                      <a:pt x="1848414" y="19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13" name="Block Arc 4">
                <a:extLst>
                  <a:ext uri="{FF2B5EF4-FFF2-40B4-BE49-F238E27FC236}">
                    <a16:creationId xmlns:a16="http://schemas.microsoft.com/office/drawing/2014/main" id="{001D8AC1-F7F6-4A13-ABDF-700C62DB23F2}"/>
                  </a:ext>
                </a:extLst>
              </p:cNvPr>
              <p:cNvSpPr/>
              <p:nvPr/>
            </p:nvSpPr>
            <p:spPr>
              <a:xfrm rot="5400000">
                <a:off x="3812708" y="2306468"/>
                <a:ext cx="2058641" cy="1836201"/>
              </a:xfrm>
              <a:custGeom>
                <a:avLst/>
                <a:gdLst/>
                <a:ahLst/>
                <a:cxnLst/>
                <a:rect l="l" t="t" r="r" b="b"/>
                <a:pathLst>
                  <a:path w="2058641" h="1836201">
                    <a:moveTo>
                      <a:pt x="1848414" y="0"/>
                    </a:moveTo>
                    <a:lnTo>
                      <a:pt x="1848644" y="188"/>
                    </a:lnTo>
                    <a:cubicBezTo>
                      <a:pt x="1849658" y="46"/>
                      <a:pt x="1850671" y="54"/>
                      <a:pt x="1851684" y="62"/>
                    </a:cubicBezTo>
                    <a:lnTo>
                      <a:pt x="1851662" y="2650"/>
                    </a:lnTo>
                    <a:lnTo>
                      <a:pt x="2058641" y="171512"/>
                    </a:lnTo>
                    <a:lnTo>
                      <a:pt x="1848795" y="342713"/>
                    </a:lnTo>
                    <a:cubicBezTo>
                      <a:pt x="1848790" y="343254"/>
                      <a:pt x="1848786" y="343796"/>
                      <a:pt x="1848781" y="344338"/>
                    </a:cubicBezTo>
                    <a:cubicBezTo>
                      <a:pt x="1450935" y="340984"/>
                      <a:pt x="1068229" y="496678"/>
                      <a:pt x="785716" y="776820"/>
                    </a:cubicBezTo>
                    <a:cubicBezTo>
                      <a:pt x="503203" y="1056961"/>
                      <a:pt x="344288" y="1438341"/>
                      <a:pt x="344288" y="1836201"/>
                    </a:cubicBezTo>
                    <a:lnTo>
                      <a:pt x="343024" y="1836201"/>
                    </a:lnTo>
                    <a:lnTo>
                      <a:pt x="171512" y="1625974"/>
                    </a:lnTo>
                    <a:lnTo>
                      <a:pt x="0" y="1836201"/>
                    </a:lnTo>
                    <a:cubicBezTo>
                      <a:pt x="0" y="1346527"/>
                      <a:pt x="195588" y="877137"/>
                      <a:pt x="543296" y="532347"/>
                    </a:cubicBezTo>
                    <a:cubicBezTo>
                      <a:pt x="890230" y="188326"/>
                      <a:pt x="1359931" y="-3212"/>
                      <a:pt x="1848414" y="19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14" name="Block Arc 4">
                <a:extLst>
                  <a:ext uri="{FF2B5EF4-FFF2-40B4-BE49-F238E27FC236}">
                    <a16:creationId xmlns:a16="http://schemas.microsoft.com/office/drawing/2014/main" id="{F88D571E-DF5A-46CA-886C-E69C0F253149}"/>
                  </a:ext>
                </a:extLst>
              </p:cNvPr>
              <p:cNvSpPr/>
              <p:nvPr/>
            </p:nvSpPr>
            <p:spPr>
              <a:xfrm rot="10800000">
                <a:off x="3701488" y="4070914"/>
                <a:ext cx="2058641" cy="1836201"/>
              </a:xfrm>
              <a:custGeom>
                <a:avLst/>
                <a:gdLst/>
                <a:ahLst/>
                <a:cxnLst/>
                <a:rect l="l" t="t" r="r" b="b"/>
                <a:pathLst>
                  <a:path w="2058641" h="1836201">
                    <a:moveTo>
                      <a:pt x="1848414" y="0"/>
                    </a:moveTo>
                    <a:lnTo>
                      <a:pt x="1848644" y="188"/>
                    </a:lnTo>
                    <a:cubicBezTo>
                      <a:pt x="1849658" y="46"/>
                      <a:pt x="1850671" y="54"/>
                      <a:pt x="1851684" y="62"/>
                    </a:cubicBezTo>
                    <a:lnTo>
                      <a:pt x="1851662" y="2650"/>
                    </a:lnTo>
                    <a:lnTo>
                      <a:pt x="2058641" y="171512"/>
                    </a:lnTo>
                    <a:lnTo>
                      <a:pt x="1848795" y="342713"/>
                    </a:lnTo>
                    <a:cubicBezTo>
                      <a:pt x="1848790" y="343254"/>
                      <a:pt x="1848786" y="343796"/>
                      <a:pt x="1848781" y="344338"/>
                    </a:cubicBezTo>
                    <a:cubicBezTo>
                      <a:pt x="1450935" y="340984"/>
                      <a:pt x="1068229" y="496678"/>
                      <a:pt x="785716" y="776820"/>
                    </a:cubicBezTo>
                    <a:cubicBezTo>
                      <a:pt x="503203" y="1056961"/>
                      <a:pt x="344288" y="1438341"/>
                      <a:pt x="344288" y="1836201"/>
                    </a:cubicBezTo>
                    <a:lnTo>
                      <a:pt x="343024" y="1836201"/>
                    </a:lnTo>
                    <a:lnTo>
                      <a:pt x="171512" y="1625974"/>
                    </a:lnTo>
                    <a:lnTo>
                      <a:pt x="0" y="1836201"/>
                    </a:lnTo>
                    <a:cubicBezTo>
                      <a:pt x="0" y="1346527"/>
                      <a:pt x="195588" y="877137"/>
                      <a:pt x="543296" y="532347"/>
                    </a:cubicBezTo>
                    <a:cubicBezTo>
                      <a:pt x="890230" y="188326"/>
                      <a:pt x="1359931" y="-3212"/>
                      <a:pt x="1848414" y="1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15" name="Block Arc 4">
                <a:extLst>
                  <a:ext uri="{FF2B5EF4-FFF2-40B4-BE49-F238E27FC236}">
                    <a16:creationId xmlns:a16="http://schemas.microsoft.com/office/drawing/2014/main" id="{D23E02FD-EACA-4F63-8EF9-C4BE2740134C}"/>
                  </a:ext>
                </a:extLst>
              </p:cNvPr>
              <p:cNvSpPr/>
              <p:nvPr/>
            </p:nvSpPr>
            <p:spPr>
              <a:xfrm rot="16200000">
                <a:off x="1939509" y="3955742"/>
                <a:ext cx="2058641" cy="1836201"/>
              </a:xfrm>
              <a:custGeom>
                <a:avLst/>
                <a:gdLst/>
                <a:ahLst/>
                <a:cxnLst/>
                <a:rect l="l" t="t" r="r" b="b"/>
                <a:pathLst>
                  <a:path w="2058641" h="1836201">
                    <a:moveTo>
                      <a:pt x="1848414" y="0"/>
                    </a:moveTo>
                    <a:lnTo>
                      <a:pt x="1848644" y="188"/>
                    </a:lnTo>
                    <a:cubicBezTo>
                      <a:pt x="1849658" y="46"/>
                      <a:pt x="1850671" y="54"/>
                      <a:pt x="1851684" y="62"/>
                    </a:cubicBezTo>
                    <a:lnTo>
                      <a:pt x="1851662" y="2650"/>
                    </a:lnTo>
                    <a:lnTo>
                      <a:pt x="2058641" y="171512"/>
                    </a:lnTo>
                    <a:lnTo>
                      <a:pt x="1848795" y="342713"/>
                    </a:lnTo>
                    <a:cubicBezTo>
                      <a:pt x="1848790" y="343254"/>
                      <a:pt x="1848786" y="343796"/>
                      <a:pt x="1848781" y="344338"/>
                    </a:cubicBezTo>
                    <a:cubicBezTo>
                      <a:pt x="1450935" y="340984"/>
                      <a:pt x="1068229" y="496678"/>
                      <a:pt x="785716" y="776820"/>
                    </a:cubicBezTo>
                    <a:cubicBezTo>
                      <a:pt x="503203" y="1056961"/>
                      <a:pt x="344288" y="1438341"/>
                      <a:pt x="344288" y="1836201"/>
                    </a:cubicBezTo>
                    <a:lnTo>
                      <a:pt x="343024" y="1836201"/>
                    </a:lnTo>
                    <a:lnTo>
                      <a:pt x="171512" y="1625974"/>
                    </a:lnTo>
                    <a:lnTo>
                      <a:pt x="0" y="1836201"/>
                    </a:lnTo>
                    <a:cubicBezTo>
                      <a:pt x="0" y="1346527"/>
                      <a:pt x="195588" y="877137"/>
                      <a:pt x="543296" y="532347"/>
                    </a:cubicBezTo>
                    <a:cubicBezTo>
                      <a:pt x="890230" y="188326"/>
                      <a:pt x="1359931" y="-3212"/>
                      <a:pt x="1848414" y="1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grpSp>
        <p:grpSp>
          <p:nvGrpSpPr>
            <p:cNvPr id="5" name="Group 4">
              <a:extLst>
                <a:ext uri="{FF2B5EF4-FFF2-40B4-BE49-F238E27FC236}">
                  <a16:creationId xmlns:a16="http://schemas.microsoft.com/office/drawing/2014/main" id="{E439799E-FB91-4886-A769-06328776EF0C}"/>
                </a:ext>
              </a:extLst>
            </p:cNvPr>
            <p:cNvGrpSpPr/>
            <p:nvPr/>
          </p:nvGrpSpPr>
          <p:grpSpPr>
            <a:xfrm>
              <a:off x="1523901" y="2812665"/>
              <a:ext cx="1955208" cy="2078405"/>
              <a:chOff x="720064" y="1892398"/>
              <a:chExt cx="1955208" cy="2078405"/>
            </a:xfrm>
          </p:grpSpPr>
          <p:sp>
            <p:nvSpPr>
              <p:cNvPr id="10" name="TextBox 9">
                <a:extLst>
                  <a:ext uri="{FF2B5EF4-FFF2-40B4-BE49-F238E27FC236}">
                    <a16:creationId xmlns:a16="http://schemas.microsoft.com/office/drawing/2014/main" id="{BB956AE4-9964-4D15-9FDD-B434B68FD068}"/>
                  </a:ext>
                </a:extLst>
              </p:cNvPr>
              <p:cNvSpPr txBox="1"/>
              <p:nvPr/>
            </p:nvSpPr>
            <p:spPr>
              <a:xfrm>
                <a:off x="720065" y="2216477"/>
                <a:ext cx="1955207" cy="1754326"/>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 I hope and I believe that this Template will your Time, Money and Reputation. Easy to change colors, photos and Text.</a:t>
                </a:r>
                <a:endParaRPr lang="ko-KR" altLang="en-US" sz="1200" dirty="0">
                  <a:solidFill>
                    <a:schemeClr val="bg1"/>
                  </a:solidFill>
                </a:endParaRPr>
              </a:p>
            </p:txBody>
          </p:sp>
          <p:sp>
            <p:nvSpPr>
              <p:cNvPr id="11" name="TextBox 10">
                <a:extLst>
                  <a:ext uri="{FF2B5EF4-FFF2-40B4-BE49-F238E27FC236}">
                    <a16:creationId xmlns:a16="http://schemas.microsoft.com/office/drawing/2014/main" id="{114C61A6-F82C-4E65-AA32-F0EF92CB0561}"/>
                  </a:ext>
                </a:extLst>
              </p:cNvPr>
              <p:cNvSpPr txBox="1"/>
              <p:nvPr/>
            </p:nvSpPr>
            <p:spPr>
              <a:xfrm>
                <a:off x="720064" y="1892398"/>
                <a:ext cx="1955207" cy="307777"/>
              </a:xfrm>
              <a:prstGeom prst="rect">
                <a:avLst/>
              </a:prstGeom>
              <a:noFill/>
            </p:spPr>
            <p:txBody>
              <a:bodyPr wrap="square" rtlCol="0">
                <a:spAutoFit/>
              </a:bodyPr>
              <a:lstStyle/>
              <a:p>
                <a:pPr algn="ctr"/>
                <a:r>
                  <a:rPr lang="en-US" altLang="ko-KR" sz="1400" b="1" dirty="0">
                    <a:solidFill>
                      <a:schemeClr val="bg1"/>
                    </a:solidFill>
                  </a:rPr>
                  <a:t>Contents Title</a:t>
                </a:r>
                <a:endParaRPr lang="ko-KR" altLang="en-US" sz="1400" b="1" dirty="0">
                  <a:solidFill>
                    <a:schemeClr val="bg1"/>
                  </a:solidFill>
                </a:endParaRPr>
              </a:p>
            </p:txBody>
          </p:sp>
        </p:grpSp>
        <p:sp>
          <p:nvSpPr>
            <p:cNvPr id="6" name="TextBox 5">
              <a:extLst>
                <a:ext uri="{FF2B5EF4-FFF2-40B4-BE49-F238E27FC236}">
                  <a16:creationId xmlns:a16="http://schemas.microsoft.com/office/drawing/2014/main" id="{E57CA6D5-C05F-4622-9D8E-C3B05619925A}"/>
                </a:ext>
              </a:extLst>
            </p:cNvPr>
            <p:cNvSpPr txBox="1"/>
            <p:nvPr/>
          </p:nvSpPr>
          <p:spPr>
            <a:xfrm rot="18900000">
              <a:off x="875270" y="2495508"/>
              <a:ext cx="1656185" cy="909095"/>
            </a:xfrm>
            <a:prstGeom prst="rect">
              <a:avLst/>
            </a:prstGeom>
            <a:noFill/>
          </p:spPr>
          <p:txBody>
            <a:bodyPr wrap="square" rtlCol="0">
              <a:prstTxWarp prst="textArchUp">
                <a:avLst>
                  <a:gd name="adj" fmla="val 10734286"/>
                </a:avLst>
              </a:prstTxWarp>
              <a:spAutoFit/>
            </a:bodyPr>
            <a:lstStyle/>
            <a:p>
              <a:pPr algn="ctr"/>
              <a:r>
                <a:rPr lang="en-US" altLang="ko-KR" sz="1200" b="1" dirty="0">
                  <a:solidFill>
                    <a:schemeClr val="bg1"/>
                  </a:solidFill>
                </a:rPr>
                <a:t>Database</a:t>
              </a:r>
              <a:endParaRPr lang="ko-KR" altLang="en-US" sz="1200" b="1" dirty="0">
                <a:solidFill>
                  <a:schemeClr val="bg1"/>
                </a:solidFill>
              </a:endParaRPr>
            </a:p>
          </p:txBody>
        </p:sp>
        <p:sp>
          <p:nvSpPr>
            <p:cNvPr id="7" name="TextBox 6">
              <a:extLst>
                <a:ext uri="{FF2B5EF4-FFF2-40B4-BE49-F238E27FC236}">
                  <a16:creationId xmlns:a16="http://schemas.microsoft.com/office/drawing/2014/main" id="{A6B0E047-8E2C-463C-9786-62745EF30D61}"/>
                </a:ext>
              </a:extLst>
            </p:cNvPr>
            <p:cNvSpPr txBox="1"/>
            <p:nvPr/>
          </p:nvSpPr>
          <p:spPr>
            <a:xfrm rot="2831784">
              <a:off x="2472754" y="2537223"/>
              <a:ext cx="1656185" cy="909095"/>
            </a:xfrm>
            <a:prstGeom prst="rect">
              <a:avLst/>
            </a:prstGeom>
            <a:noFill/>
          </p:spPr>
          <p:txBody>
            <a:bodyPr wrap="square" rtlCol="0">
              <a:prstTxWarp prst="textArchUp">
                <a:avLst>
                  <a:gd name="adj" fmla="val 10734286"/>
                </a:avLst>
              </a:prstTxWarp>
              <a:spAutoFit/>
            </a:bodyPr>
            <a:lstStyle/>
            <a:p>
              <a:pPr algn="ctr"/>
              <a:r>
                <a:rPr lang="en-US" altLang="ko-KR" sz="1200" b="1" dirty="0">
                  <a:solidFill>
                    <a:schemeClr val="bg1"/>
                  </a:solidFill>
                </a:rPr>
                <a:t>Front-End Client-Side</a:t>
              </a:r>
              <a:endParaRPr lang="ko-KR" altLang="en-US" sz="1200" b="1" dirty="0">
                <a:solidFill>
                  <a:schemeClr val="bg1"/>
                </a:solidFill>
              </a:endParaRPr>
            </a:p>
          </p:txBody>
        </p:sp>
        <p:sp>
          <p:nvSpPr>
            <p:cNvPr id="8" name="TextBox 7">
              <a:extLst>
                <a:ext uri="{FF2B5EF4-FFF2-40B4-BE49-F238E27FC236}">
                  <a16:creationId xmlns:a16="http://schemas.microsoft.com/office/drawing/2014/main" id="{FFCD3223-56C0-4F2C-90DF-3EC80BD33714}"/>
                </a:ext>
              </a:extLst>
            </p:cNvPr>
            <p:cNvSpPr txBox="1"/>
            <p:nvPr/>
          </p:nvSpPr>
          <p:spPr>
            <a:xfrm rot="8100000">
              <a:off x="2455782" y="4108079"/>
              <a:ext cx="1656185" cy="909095"/>
            </a:xfrm>
            <a:prstGeom prst="rect">
              <a:avLst/>
            </a:prstGeom>
            <a:noFill/>
          </p:spPr>
          <p:txBody>
            <a:bodyPr wrap="square" rtlCol="0">
              <a:prstTxWarp prst="textArchUp">
                <a:avLst>
                  <a:gd name="adj" fmla="val 10734286"/>
                </a:avLst>
              </a:prstTxWarp>
              <a:spAutoFit/>
            </a:bodyPr>
            <a:lstStyle/>
            <a:p>
              <a:pPr algn="ctr"/>
              <a:r>
                <a:rPr lang="en-US" altLang="ko-KR" sz="1200" b="1" dirty="0">
                  <a:solidFill>
                    <a:schemeClr val="bg1"/>
                  </a:solidFill>
                </a:rPr>
                <a:t>Front-End Staff Dashboard</a:t>
              </a:r>
              <a:endParaRPr lang="ko-KR" altLang="en-US" sz="1200" b="1" dirty="0">
                <a:solidFill>
                  <a:schemeClr val="bg1"/>
                </a:solidFill>
              </a:endParaRPr>
            </a:p>
          </p:txBody>
        </p:sp>
        <p:sp>
          <p:nvSpPr>
            <p:cNvPr id="9" name="TextBox 8">
              <a:extLst>
                <a:ext uri="{FF2B5EF4-FFF2-40B4-BE49-F238E27FC236}">
                  <a16:creationId xmlns:a16="http://schemas.microsoft.com/office/drawing/2014/main" id="{7AC1633F-9364-493C-B81D-2EFFF6DDF007}"/>
                </a:ext>
              </a:extLst>
            </p:cNvPr>
            <p:cNvSpPr txBox="1"/>
            <p:nvPr/>
          </p:nvSpPr>
          <p:spPr>
            <a:xfrm rot="13500000">
              <a:off x="874972" y="4029461"/>
              <a:ext cx="1656185" cy="909095"/>
            </a:xfrm>
            <a:prstGeom prst="rect">
              <a:avLst/>
            </a:prstGeom>
            <a:noFill/>
          </p:spPr>
          <p:txBody>
            <a:bodyPr wrap="square" rtlCol="0">
              <a:prstTxWarp prst="textArchUp">
                <a:avLst>
                  <a:gd name="adj" fmla="val 10734286"/>
                </a:avLst>
              </a:prstTxWarp>
              <a:spAutoFit/>
            </a:bodyPr>
            <a:lstStyle/>
            <a:p>
              <a:pPr algn="ctr"/>
              <a:r>
                <a:rPr lang="en-US" altLang="ko-KR" sz="1200" b="1" dirty="0">
                  <a:solidFill>
                    <a:schemeClr val="bg1"/>
                  </a:solidFill>
                </a:rPr>
                <a:t>Staff Management Portal</a:t>
              </a:r>
              <a:endParaRPr lang="ko-KR" altLang="en-US" sz="1200" b="1" dirty="0">
                <a:solidFill>
                  <a:schemeClr val="bg1"/>
                </a:solidFill>
              </a:endParaRPr>
            </a:p>
          </p:txBody>
        </p:sp>
      </p:grpSp>
      <p:grpSp>
        <p:nvGrpSpPr>
          <p:cNvPr id="16" name="그룹 3">
            <a:extLst>
              <a:ext uri="{FF2B5EF4-FFF2-40B4-BE49-F238E27FC236}">
                <a16:creationId xmlns:a16="http://schemas.microsoft.com/office/drawing/2014/main" id="{71EFF7EA-7821-4C8B-A486-93C856AF7236}"/>
              </a:ext>
            </a:extLst>
          </p:cNvPr>
          <p:cNvGrpSpPr/>
          <p:nvPr/>
        </p:nvGrpSpPr>
        <p:grpSpPr>
          <a:xfrm>
            <a:off x="7813700" y="2086729"/>
            <a:ext cx="3971589" cy="1414000"/>
            <a:chOff x="467544" y="2421312"/>
            <a:chExt cx="4628847" cy="1414000"/>
          </a:xfrm>
        </p:grpSpPr>
        <p:sp>
          <p:nvSpPr>
            <p:cNvPr id="17" name="Rectangle 16">
              <a:extLst>
                <a:ext uri="{FF2B5EF4-FFF2-40B4-BE49-F238E27FC236}">
                  <a16:creationId xmlns:a16="http://schemas.microsoft.com/office/drawing/2014/main" id="{F4E9F302-E8C1-4BBE-B045-7F26F09E1EE8}"/>
                </a:ext>
              </a:extLst>
            </p:cNvPr>
            <p:cNvSpPr/>
            <p:nvPr/>
          </p:nvSpPr>
          <p:spPr>
            <a:xfrm>
              <a:off x="902372" y="2881205"/>
              <a:ext cx="4194019" cy="954107"/>
            </a:xfrm>
            <a:prstGeom prst="rect">
              <a:avLst/>
            </a:prstGeom>
          </p:spPr>
          <p:txBody>
            <a:bodyPr wrap="square" lIns="72000" rIns="72000">
              <a:spAutoFit/>
            </a:bodyPr>
            <a:lstStyle/>
            <a:p>
              <a:r>
                <a:rPr lang="en-US" altLang="ko-KR" sz="1400" dirty="0">
                  <a:solidFill>
                    <a:schemeClr val="bg1"/>
                  </a:solidFill>
                </a:rPr>
                <a:t>The Client-Side Front-End began with Moni creating the visual layout for customers to place orders directly and receive their order status.</a:t>
              </a:r>
            </a:p>
          </p:txBody>
        </p:sp>
        <p:sp>
          <p:nvSpPr>
            <p:cNvPr id="18" name="Rectangle 17">
              <a:extLst>
                <a:ext uri="{FF2B5EF4-FFF2-40B4-BE49-F238E27FC236}">
                  <a16:creationId xmlns:a16="http://schemas.microsoft.com/office/drawing/2014/main" id="{FDF203E0-3BA5-4D36-B489-6360EF837F12}"/>
                </a:ext>
              </a:extLst>
            </p:cNvPr>
            <p:cNvSpPr/>
            <p:nvPr/>
          </p:nvSpPr>
          <p:spPr>
            <a:xfrm>
              <a:off x="467544" y="2421312"/>
              <a:ext cx="4546958" cy="461665"/>
            </a:xfrm>
            <a:prstGeom prst="rect">
              <a:avLst/>
            </a:prstGeom>
          </p:spPr>
          <p:txBody>
            <a:bodyPr wrap="square">
              <a:spAutoFit/>
            </a:bodyPr>
            <a:lstStyle/>
            <a:p>
              <a:r>
                <a:rPr lang="en-US" altLang="ko-KR" sz="2400" b="1" dirty="0">
                  <a:solidFill>
                    <a:schemeClr val="accent1"/>
                  </a:solidFill>
                </a:rPr>
                <a:t>1) Front-End Client-Side</a:t>
              </a:r>
              <a:endParaRPr lang="ko-KR" altLang="en-US" sz="2400" b="1" dirty="0">
                <a:solidFill>
                  <a:schemeClr val="accent1"/>
                </a:solidFill>
              </a:endParaRPr>
            </a:p>
          </p:txBody>
        </p:sp>
      </p:grpSp>
      <p:grpSp>
        <p:nvGrpSpPr>
          <p:cNvPr id="19" name="그룹 3">
            <a:extLst>
              <a:ext uri="{FF2B5EF4-FFF2-40B4-BE49-F238E27FC236}">
                <a16:creationId xmlns:a16="http://schemas.microsoft.com/office/drawing/2014/main" id="{EA00A095-00AF-498C-A504-C6819E3FB8EC}"/>
              </a:ext>
            </a:extLst>
          </p:cNvPr>
          <p:cNvGrpSpPr/>
          <p:nvPr/>
        </p:nvGrpSpPr>
        <p:grpSpPr>
          <a:xfrm>
            <a:off x="7813700" y="4794091"/>
            <a:ext cx="3971589" cy="1198557"/>
            <a:chOff x="467544" y="2421312"/>
            <a:chExt cx="4628847" cy="1198557"/>
          </a:xfrm>
        </p:grpSpPr>
        <p:sp>
          <p:nvSpPr>
            <p:cNvPr id="20" name="Rectangle 19">
              <a:extLst>
                <a:ext uri="{FF2B5EF4-FFF2-40B4-BE49-F238E27FC236}">
                  <a16:creationId xmlns:a16="http://schemas.microsoft.com/office/drawing/2014/main" id="{8398EA1D-2AAF-4B3B-8DE6-E239F3031F06}"/>
                </a:ext>
              </a:extLst>
            </p:cNvPr>
            <p:cNvSpPr/>
            <p:nvPr/>
          </p:nvSpPr>
          <p:spPr>
            <a:xfrm>
              <a:off x="902372" y="2881205"/>
              <a:ext cx="4194019" cy="738664"/>
            </a:xfrm>
            <a:prstGeom prst="rect">
              <a:avLst/>
            </a:prstGeom>
          </p:spPr>
          <p:txBody>
            <a:bodyPr wrap="square" lIns="72000" rIns="72000">
              <a:spAutoFit/>
            </a:bodyPr>
            <a:lstStyle/>
            <a:p>
              <a:r>
                <a:rPr lang="en-US" altLang="ko-KR" sz="1400" dirty="0">
                  <a:solidFill>
                    <a:schemeClr val="bg1"/>
                  </a:solidFill>
                </a:rPr>
                <a:t>The Staff Dashboard Front-End was developed by Pat to display the UI for staff working at the establishment.</a:t>
              </a:r>
            </a:p>
          </p:txBody>
        </p:sp>
        <p:sp>
          <p:nvSpPr>
            <p:cNvPr id="21" name="Rectangle 20">
              <a:extLst>
                <a:ext uri="{FF2B5EF4-FFF2-40B4-BE49-F238E27FC236}">
                  <a16:creationId xmlns:a16="http://schemas.microsoft.com/office/drawing/2014/main" id="{CC3E17EB-1CC5-42BF-9DA2-77B70B88F4C1}"/>
                </a:ext>
              </a:extLst>
            </p:cNvPr>
            <p:cNvSpPr/>
            <p:nvPr/>
          </p:nvSpPr>
          <p:spPr>
            <a:xfrm>
              <a:off x="467544" y="2421312"/>
              <a:ext cx="4546958" cy="461665"/>
            </a:xfrm>
            <a:prstGeom prst="rect">
              <a:avLst/>
            </a:prstGeom>
          </p:spPr>
          <p:txBody>
            <a:bodyPr wrap="square">
              <a:spAutoFit/>
            </a:bodyPr>
            <a:lstStyle/>
            <a:p>
              <a:r>
                <a:rPr lang="en-US" altLang="ko-KR" sz="2400" b="1" dirty="0">
                  <a:solidFill>
                    <a:schemeClr val="bg1"/>
                  </a:solidFill>
                </a:rPr>
                <a:t>2) Front-End Dashboard </a:t>
              </a:r>
              <a:endParaRPr lang="ko-KR" altLang="en-US" sz="2400" b="1" dirty="0">
                <a:solidFill>
                  <a:schemeClr val="bg1"/>
                </a:solidFill>
              </a:endParaRPr>
            </a:p>
          </p:txBody>
        </p:sp>
      </p:grpSp>
      <p:grpSp>
        <p:nvGrpSpPr>
          <p:cNvPr id="22" name="그룹 3">
            <a:extLst>
              <a:ext uri="{FF2B5EF4-FFF2-40B4-BE49-F238E27FC236}">
                <a16:creationId xmlns:a16="http://schemas.microsoft.com/office/drawing/2014/main" id="{09D69366-9D68-4125-B4B7-7342A4EA435A}"/>
              </a:ext>
            </a:extLst>
          </p:cNvPr>
          <p:cNvGrpSpPr/>
          <p:nvPr/>
        </p:nvGrpSpPr>
        <p:grpSpPr>
          <a:xfrm flipH="1">
            <a:off x="476972" y="4835066"/>
            <a:ext cx="3901328" cy="1200329"/>
            <a:chOff x="467544" y="2421312"/>
            <a:chExt cx="4546959" cy="1200329"/>
          </a:xfrm>
        </p:grpSpPr>
        <p:sp>
          <p:nvSpPr>
            <p:cNvPr id="23" name="Rectangle 22">
              <a:extLst>
                <a:ext uri="{FF2B5EF4-FFF2-40B4-BE49-F238E27FC236}">
                  <a16:creationId xmlns:a16="http://schemas.microsoft.com/office/drawing/2014/main" id="{E3290F4E-6F83-4B21-818E-70CB740CCFFB}"/>
                </a:ext>
              </a:extLst>
            </p:cNvPr>
            <p:cNvSpPr/>
            <p:nvPr/>
          </p:nvSpPr>
          <p:spPr>
            <a:xfrm>
              <a:off x="481331" y="2882977"/>
              <a:ext cx="4194018" cy="738664"/>
            </a:xfrm>
            <a:prstGeom prst="rect">
              <a:avLst/>
            </a:prstGeom>
          </p:spPr>
          <p:txBody>
            <a:bodyPr wrap="square" lIns="72000" rIns="72000">
              <a:spAutoFit/>
            </a:bodyPr>
            <a:lstStyle/>
            <a:p>
              <a:pPr algn="r"/>
              <a:r>
                <a:rPr lang="en-US" altLang="ko-KR" sz="1400" dirty="0">
                  <a:solidFill>
                    <a:schemeClr val="bg1"/>
                  </a:solidFill>
                </a:rPr>
                <a:t>Edmund created the staff management portal to monitor employee time schedules and key performance indicators.</a:t>
              </a:r>
            </a:p>
          </p:txBody>
        </p:sp>
        <p:sp>
          <p:nvSpPr>
            <p:cNvPr id="24" name="Rectangle 23">
              <a:extLst>
                <a:ext uri="{FF2B5EF4-FFF2-40B4-BE49-F238E27FC236}">
                  <a16:creationId xmlns:a16="http://schemas.microsoft.com/office/drawing/2014/main" id="{F442531F-1F5D-4CB6-8F85-AF0764D2C46B}"/>
                </a:ext>
              </a:extLst>
            </p:cNvPr>
            <p:cNvSpPr/>
            <p:nvPr/>
          </p:nvSpPr>
          <p:spPr>
            <a:xfrm>
              <a:off x="467544" y="2421312"/>
              <a:ext cx="4546959" cy="461665"/>
            </a:xfrm>
            <a:prstGeom prst="rect">
              <a:avLst/>
            </a:prstGeom>
          </p:spPr>
          <p:txBody>
            <a:bodyPr wrap="square">
              <a:spAutoFit/>
            </a:bodyPr>
            <a:lstStyle/>
            <a:p>
              <a:pPr algn="r"/>
              <a:r>
                <a:rPr lang="en-US" altLang="ko-KR" sz="2400" b="1" dirty="0">
                  <a:solidFill>
                    <a:schemeClr val="bg1"/>
                  </a:solidFill>
                </a:rPr>
                <a:t>3) Staff Portal</a:t>
              </a:r>
              <a:endParaRPr lang="ko-KR" altLang="en-US" sz="2400" b="1" dirty="0">
                <a:solidFill>
                  <a:schemeClr val="bg1"/>
                </a:solidFill>
              </a:endParaRPr>
            </a:p>
          </p:txBody>
        </p:sp>
      </p:grpSp>
      <p:grpSp>
        <p:nvGrpSpPr>
          <p:cNvPr id="25" name="그룹 3">
            <a:extLst>
              <a:ext uri="{FF2B5EF4-FFF2-40B4-BE49-F238E27FC236}">
                <a16:creationId xmlns:a16="http://schemas.microsoft.com/office/drawing/2014/main" id="{018192D2-1A16-46CE-98CF-B6B8E405A01F}"/>
              </a:ext>
            </a:extLst>
          </p:cNvPr>
          <p:cNvGrpSpPr/>
          <p:nvPr/>
        </p:nvGrpSpPr>
        <p:grpSpPr>
          <a:xfrm flipH="1">
            <a:off x="476973" y="2230443"/>
            <a:ext cx="3901327" cy="1198557"/>
            <a:chOff x="467544" y="2421312"/>
            <a:chExt cx="4546958" cy="1198557"/>
          </a:xfrm>
        </p:grpSpPr>
        <p:sp>
          <p:nvSpPr>
            <p:cNvPr id="26" name="Rectangle 25">
              <a:extLst>
                <a:ext uri="{FF2B5EF4-FFF2-40B4-BE49-F238E27FC236}">
                  <a16:creationId xmlns:a16="http://schemas.microsoft.com/office/drawing/2014/main" id="{91E75710-7C63-4656-99A5-7E411AD60C28}"/>
                </a:ext>
              </a:extLst>
            </p:cNvPr>
            <p:cNvSpPr/>
            <p:nvPr/>
          </p:nvSpPr>
          <p:spPr>
            <a:xfrm>
              <a:off x="514046" y="2881205"/>
              <a:ext cx="4194018" cy="738664"/>
            </a:xfrm>
            <a:prstGeom prst="rect">
              <a:avLst/>
            </a:prstGeom>
          </p:spPr>
          <p:txBody>
            <a:bodyPr wrap="square" lIns="72000" rIns="72000">
              <a:spAutoFit/>
            </a:bodyPr>
            <a:lstStyle/>
            <a:p>
              <a:pPr algn="r"/>
              <a:r>
                <a:rPr lang="en-US" altLang="ko-KR" sz="1400" dirty="0">
                  <a:solidFill>
                    <a:schemeClr val="bg1"/>
                  </a:solidFill>
                </a:rPr>
                <a:t>Pat and Edmund finalized the back-end by integrating the database to complete the full functionality of the platform.</a:t>
              </a:r>
            </a:p>
          </p:txBody>
        </p:sp>
        <p:sp>
          <p:nvSpPr>
            <p:cNvPr id="27" name="Rectangle 26">
              <a:extLst>
                <a:ext uri="{FF2B5EF4-FFF2-40B4-BE49-F238E27FC236}">
                  <a16:creationId xmlns:a16="http://schemas.microsoft.com/office/drawing/2014/main" id="{3AB5791A-F5CD-4071-893D-BD11CF927CED}"/>
                </a:ext>
              </a:extLst>
            </p:cNvPr>
            <p:cNvSpPr/>
            <p:nvPr/>
          </p:nvSpPr>
          <p:spPr>
            <a:xfrm>
              <a:off x="467544" y="2421312"/>
              <a:ext cx="4546958" cy="461665"/>
            </a:xfrm>
            <a:prstGeom prst="rect">
              <a:avLst/>
            </a:prstGeom>
          </p:spPr>
          <p:txBody>
            <a:bodyPr wrap="square">
              <a:spAutoFit/>
            </a:bodyPr>
            <a:lstStyle/>
            <a:p>
              <a:pPr algn="r"/>
              <a:r>
                <a:rPr lang="en-US" altLang="ko-KR" sz="2400" b="1" dirty="0">
                  <a:solidFill>
                    <a:schemeClr val="bg1"/>
                  </a:solidFill>
                </a:rPr>
                <a:t>4) Database</a:t>
              </a:r>
              <a:endParaRPr lang="ko-KR" altLang="en-US" sz="2400" b="1" dirty="0">
                <a:solidFill>
                  <a:schemeClr val="bg1"/>
                </a:solidFill>
              </a:endParaRPr>
            </a:p>
          </p:txBody>
        </p:sp>
      </p:grpSp>
    </p:spTree>
    <p:extLst>
      <p:ext uri="{BB962C8B-B14F-4D97-AF65-F5344CB8AC3E}">
        <p14:creationId xmlns:p14="http://schemas.microsoft.com/office/powerpoint/2010/main" val="382729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Technology Used</a:t>
            </a:r>
          </a:p>
        </p:txBody>
      </p:sp>
      <p:grpSp>
        <p:nvGrpSpPr>
          <p:cNvPr id="3" name="Graphic 3">
            <a:extLst>
              <a:ext uri="{FF2B5EF4-FFF2-40B4-BE49-F238E27FC236}">
                <a16:creationId xmlns:a16="http://schemas.microsoft.com/office/drawing/2014/main" id="{B34784C5-D760-489E-BAB3-EBA5FEF4ACE5}"/>
              </a:ext>
            </a:extLst>
          </p:cNvPr>
          <p:cNvGrpSpPr/>
          <p:nvPr/>
        </p:nvGrpSpPr>
        <p:grpSpPr>
          <a:xfrm>
            <a:off x="4324103" y="2007705"/>
            <a:ext cx="3540951" cy="3745448"/>
            <a:chOff x="4583380" y="3746358"/>
            <a:chExt cx="2022880" cy="2139709"/>
          </a:xfrm>
          <a:solidFill>
            <a:srgbClr val="FBB03B"/>
          </a:solidFill>
        </p:grpSpPr>
        <p:sp>
          <p:nvSpPr>
            <p:cNvPr id="4" name="Freeform: Shape 3">
              <a:extLst>
                <a:ext uri="{FF2B5EF4-FFF2-40B4-BE49-F238E27FC236}">
                  <a16:creationId xmlns:a16="http://schemas.microsoft.com/office/drawing/2014/main" id="{FCE81C2B-52DD-4990-A7FD-F7D7EB9E34FF}"/>
                </a:ext>
              </a:extLst>
            </p:cNvPr>
            <p:cNvSpPr/>
            <p:nvPr/>
          </p:nvSpPr>
          <p:spPr>
            <a:xfrm>
              <a:off x="5138154" y="3863497"/>
              <a:ext cx="705935" cy="942817"/>
            </a:xfrm>
            <a:custGeom>
              <a:avLst/>
              <a:gdLst>
                <a:gd name="connsiteX0" fmla="*/ 297996 w 705935"/>
                <a:gd name="connsiteY0" fmla="*/ 667545 h 942817"/>
                <a:gd name="connsiteX1" fmla="*/ 449444 w 705935"/>
                <a:gd name="connsiteY1" fmla="*/ 942817 h 942817"/>
                <a:gd name="connsiteX2" fmla="*/ 700904 w 705935"/>
                <a:gd name="connsiteY2" fmla="*/ 79852 h 942817"/>
                <a:gd name="connsiteX3" fmla="*/ 666614 w 705935"/>
                <a:gd name="connsiteY3" fmla="*/ 20797 h 942817"/>
                <a:gd name="connsiteX4" fmla="*/ 25581 w 705935"/>
                <a:gd name="connsiteY4" fmla="*/ 95092 h 942817"/>
                <a:gd name="connsiteX5" fmla="*/ 9389 w 705935"/>
                <a:gd name="connsiteY5" fmla="*/ 147480 h 942817"/>
                <a:gd name="connsiteX6" fmla="*/ 297996 w 705935"/>
                <a:gd name="connsiteY6" fmla="*/ 667545 h 942817"/>
                <a:gd name="connsiteX7" fmla="*/ 456111 w 705935"/>
                <a:gd name="connsiteY7" fmla="*/ 316072 h 942817"/>
                <a:gd name="connsiteX8" fmla="*/ 476114 w 705935"/>
                <a:gd name="connsiteY8" fmla="*/ 337980 h 942817"/>
                <a:gd name="connsiteX9" fmla="*/ 456111 w 705935"/>
                <a:gd name="connsiteY9" fmla="*/ 358935 h 942817"/>
                <a:gd name="connsiteX10" fmla="*/ 436109 w 705935"/>
                <a:gd name="connsiteY10" fmla="*/ 337027 h 942817"/>
                <a:gd name="connsiteX11" fmla="*/ 456111 w 705935"/>
                <a:gd name="connsiteY11" fmla="*/ 316072 h 942817"/>
                <a:gd name="connsiteX12" fmla="*/ 400866 w 705935"/>
                <a:gd name="connsiteY12" fmla="*/ 552292 h 942817"/>
                <a:gd name="connsiteX13" fmla="*/ 423726 w 705935"/>
                <a:gd name="connsiteY13" fmla="*/ 533242 h 942817"/>
                <a:gd name="connsiteX14" fmla="*/ 442776 w 705935"/>
                <a:gd name="connsiteY14" fmla="*/ 554197 h 942817"/>
                <a:gd name="connsiteX15" fmla="*/ 420869 w 705935"/>
                <a:gd name="connsiteY15" fmla="*/ 572295 h 942817"/>
                <a:gd name="connsiteX16" fmla="*/ 400866 w 705935"/>
                <a:gd name="connsiteY16" fmla="*/ 552292 h 942817"/>
                <a:gd name="connsiteX17" fmla="*/ 255134 w 705935"/>
                <a:gd name="connsiteY17" fmla="*/ 194152 h 942817"/>
                <a:gd name="connsiteX18" fmla="*/ 288471 w 705935"/>
                <a:gd name="connsiteY18" fmla="*/ 226537 h 942817"/>
                <a:gd name="connsiteX19" fmla="*/ 256086 w 705935"/>
                <a:gd name="connsiteY19" fmla="*/ 257970 h 942817"/>
                <a:gd name="connsiteX20" fmla="*/ 225606 w 705935"/>
                <a:gd name="connsiteY20" fmla="*/ 223680 h 942817"/>
                <a:gd name="connsiteX21" fmla="*/ 255134 w 705935"/>
                <a:gd name="connsiteY21" fmla="*/ 194152 h 942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5935" h="942817">
                  <a:moveTo>
                    <a:pt x="297996" y="667545"/>
                  </a:moveTo>
                  <a:cubicBezTo>
                    <a:pt x="346574" y="756127"/>
                    <a:pt x="395151" y="844710"/>
                    <a:pt x="449444" y="942817"/>
                  </a:cubicBezTo>
                  <a:cubicBezTo>
                    <a:pt x="535169" y="647542"/>
                    <a:pt x="617084" y="363697"/>
                    <a:pt x="700904" y="79852"/>
                  </a:cubicBezTo>
                  <a:cubicBezTo>
                    <a:pt x="712334" y="42705"/>
                    <a:pt x="705666" y="28417"/>
                    <a:pt x="666614" y="20797"/>
                  </a:cubicBezTo>
                  <a:cubicBezTo>
                    <a:pt x="444681" y="-23018"/>
                    <a:pt x="232274" y="2700"/>
                    <a:pt x="25581" y="95092"/>
                  </a:cubicBezTo>
                  <a:cubicBezTo>
                    <a:pt x="-3946" y="108427"/>
                    <a:pt x="-5851" y="120810"/>
                    <a:pt x="9389" y="147480"/>
                  </a:cubicBezTo>
                  <a:cubicBezTo>
                    <a:pt x="107496" y="320835"/>
                    <a:pt x="201794" y="494190"/>
                    <a:pt x="297996" y="667545"/>
                  </a:cubicBezTo>
                  <a:close/>
                  <a:moveTo>
                    <a:pt x="456111" y="316072"/>
                  </a:moveTo>
                  <a:cubicBezTo>
                    <a:pt x="469446" y="316072"/>
                    <a:pt x="475161" y="325597"/>
                    <a:pt x="476114" y="337980"/>
                  </a:cubicBezTo>
                  <a:cubicBezTo>
                    <a:pt x="476114" y="350362"/>
                    <a:pt x="468494" y="357030"/>
                    <a:pt x="456111" y="358935"/>
                  </a:cubicBezTo>
                  <a:cubicBezTo>
                    <a:pt x="443729" y="356077"/>
                    <a:pt x="436109" y="350362"/>
                    <a:pt x="436109" y="337027"/>
                  </a:cubicBezTo>
                  <a:cubicBezTo>
                    <a:pt x="436109" y="323692"/>
                    <a:pt x="442776" y="316072"/>
                    <a:pt x="456111" y="316072"/>
                  </a:cubicBezTo>
                  <a:close/>
                  <a:moveTo>
                    <a:pt x="400866" y="552292"/>
                  </a:moveTo>
                  <a:cubicBezTo>
                    <a:pt x="401819" y="540862"/>
                    <a:pt x="409439" y="533242"/>
                    <a:pt x="423726" y="533242"/>
                  </a:cubicBezTo>
                  <a:cubicBezTo>
                    <a:pt x="435156" y="535147"/>
                    <a:pt x="443729" y="541815"/>
                    <a:pt x="442776" y="554197"/>
                  </a:cubicBezTo>
                  <a:cubicBezTo>
                    <a:pt x="441824" y="566580"/>
                    <a:pt x="433251" y="573247"/>
                    <a:pt x="420869" y="572295"/>
                  </a:cubicBezTo>
                  <a:cubicBezTo>
                    <a:pt x="408486" y="573247"/>
                    <a:pt x="399914" y="565627"/>
                    <a:pt x="400866" y="552292"/>
                  </a:cubicBezTo>
                  <a:close/>
                  <a:moveTo>
                    <a:pt x="255134" y="194152"/>
                  </a:moveTo>
                  <a:cubicBezTo>
                    <a:pt x="274184" y="194152"/>
                    <a:pt x="288471" y="207487"/>
                    <a:pt x="288471" y="226537"/>
                  </a:cubicBezTo>
                  <a:cubicBezTo>
                    <a:pt x="288471" y="244635"/>
                    <a:pt x="276089" y="257970"/>
                    <a:pt x="256086" y="257970"/>
                  </a:cubicBezTo>
                  <a:cubicBezTo>
                    <a:pt x="234179" y="256065"/>
                    <a:pt x="224654" y="243682"/>
                    <a:pt x="225606" y="223680"/>
                  </a:cubicBezTo>
                  <a:cubicBezTo>
                    <a:pt x="226559" y="205582"/>
                    <a:pt x="238941" y="195105"/>
                    <a:pt x="255134" y="194152"/>
                  </a:cubicBezTo>
                  <a:close/>
                </a:path>
              </a:pathLst>
            </a:custGeom>
            <a:solidFill>
              <a:schemeClr val="accent2"/>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942B63CC-5608-4565-839E-F30F9FD2A427}"/>
                </a:ext>
              </a:extLst>
            </p:cNvPr>
            <p:cNvSpPr/>
            <p:nvPr/>
          </p:nvSpPr>
          <p:spPr>
            <a:xfrm>
              <a:off x="5774288" y="3746358"/>
              <a:ext cx="824656" cy="904699"/>
            </a:xfrm>
            <a:custGeom>
              <a:avLst/>
              <a:gdLst>
                <a:gd name="connsiteX0" fmla="*/ 133350 w 824656"/>
                <a:gd name="connsiteY0" fmla="*/ 831357 h 904699"/>
                <a:gd name="connsiteX1" fmla="*/ 794385 w 824656"/>
                <a:gd name="connsiteY1" fmla="*/ 467502 h 904699"/>
                <a:gd name="connsiteX2" fmla="*/ 817245 w 824656"/>
                <a:gd name="connsiteY2" fmla="*/ 425592 h 904699"/>
                <a:gd name="connsiteX3" fmla="*/ 289560 w 824656"/>
                <a:gd name="connsiteY3" fmla="*/ 3634 h 904699"/>
                <a:gd name="connsiteX4" fmla="*/ 255270 w 824656"/>
                <a:gd name="connsiteY4" fmla="*/ 19827 h 904699"/>
                <a:gd name="connsiteX5" fmla="*/ 0 w 824656"/>
                <a:gd name="connsiteY5" fmla="*/ 904699 h 904699"/>
                <a:gd name="connsiteX6" fmla="*/ 133350 w 824656"/>
                <a:gd name="connsiteY6" fmla="*/ 831357 h 904699"/>
                <a:gd name="connsiteX7" fmla="*/ 388620 w 824656"/>
                <a:gd name="connsiteY7" fmla="*/ 471312 h 904699"/>
                <a:gd name="connsiteX8" fmla="*/ 367665 w 824656"/>
                <a:gd name="connsiteY8" fmla="*/ 489409 h 904699"/>
                <a:gd name="connsiteX9" fmla="*/ 346710 w 824656"/>
                <a:gd name="connsiteY9" fmla="*/ 467502 h 904699"/>
                <a:gd name="connsiteX10" fmla="*/ 368618 w 824656"/>
                <a:gd name="connsiteY10" fmla="*/ 449404 h 904699"/>
                <a:gd name="connsiteX11" fmla="*/ 388620 w 824656"/>
                <a:gd name="connsiteY11" fmla="*/ 471312 h 904699"/>
                <a:gd name="connsiteX12" fmla="*/ 648653 w 824656"/>
                <a:gd name="connsiteY12" fmla="*/ 405589 h 904699"/>
                <a:gd name="connsiteX13" fmla="*/ 667703 w 824656"/>
                <a:gd name="connsiteY13" fmla="*/ 427497 h 904699"/>
                <a:gd name="connsiteX14" fmla="*/ 647700 w 824656"/>
                <a:gd name="connsiteY14" fmla="*/ 448452 h 904699"/>
                <a:gd name="connsiteX15" fmla="*/ 627697 w 824656"/>
                <a:gd name="connsiteY15" fmla="*/ 426544 h 904699"/>
                <a:gd name="connsiteX16" fmla="*/ 648653 w 824656"/>
                <a:gd name="connsiteY16" fmla="*/ 405589 h 904699"/>
                <a:gd name="connsiteX17" fmla="*/ 369570 w 824656"/>
                <a:gd name="connsiteY17" fmla="*/ 222709 h 904699"/>
                <a:gd name="connsiteX18" fmla="*/ 403860 w 824656"/>
                <a:gd name="connsiteY18" fmla="*/ 254142 h 904699"/>
                <a:gd name="connsiteX19" fmla="*/ 370522 w 824656"/>
                <a:gd name="connsiteY19" fmla="*/ 287479 h 904699"/>
                <a:gd name="connsiteX20" fmla="*/ 340043 w 824656"/>
                <a:gd name="connsiteY20" fmla="*/ 257952 h 904699"/>
                <a:gd name="connsiteX21" fmla="*/ 369570 w 824656"/>
                <a:gd name="connsiteY21" fmla="*/ 222709 h 90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24656" h="904699">
                  <a:moveTo>
                    <a:pt x="133350" y="831357"/>
                  </a:moveTo>
                  <a:cubicBezTo>
                    <a:pt x="353378" y="710389"/>
                    <a:pt x="574357" y="589422"/>
                    <a:pt x="794385" y="467502"/>
                  </a:cubicBezTo>
                  <a:cubicBezTo>
                    <a:pt x="809625" y="458929"/>
                    <a:pt x="838200" y="457024"/>
                    <a:pt x="817245" y="425592"/>
                  </a:cubicBezTo>
                  <a:cubicBezTo>
                    <a:pt x="689610" y="224614"/>
                    <a:pt x="514350" y="83644"/>
                    <a:pt x="289560" y="3634"/>
                  </a:cubicBezTo>
                  <a:cubicBezTo>
                    <a:pt x="272415" y="-3033"/>
                    <a:pt x="261938" y="-2081"/>
                    <a:pt x="255270" y="19827"/>
                  </a:cubicBezTo>
                  <a:cubicBezTo>
                    <a:pt x="171450" y="311292"/>
                    <a:pt x="87630" y="601804"/>
                    <a:pt x="0" y="904699"/>
                  </a:cubicBezTo>
                  <a:cubicBezTo>
                    <a:pt x="51435" y="877077"/>
                    <a:pt x="92393" y="854217"/>
                    <a:pt x="133350" y="831357"/>
                  </a:cubicBezTo>
                  <a:close/>
                  <a:moveTo>
                    <a:pt x="388620" y="471312"/>
                  </a:moveTo>
                  <a:cubicBezTo>
                    <a:pt x="387668" y="484647"/>
                    <a:pt x="377190" y="488457"/>
                    <a:pt x="367665" y="489409"/>
                  </a:cubicBezTo>
                  <a:cubicBezTo>
                    <a:pt x="352425" y="487504"/>
                    <a:pt x="345757" y="479884"/>
                    <a:pt x="346710" y="467502"/>
                  </a:cubicBezTo>
                  <a:cubicBezTo>
                    <a:pt x="347663" y="455119"/>
                    <a:pt x="356235" y="448452"/>
                    <a:pt x="368618" y="449404"/>
                  </a:cubicBezTo>
                  <a:cubicBezTo>
                    <a:pt x="381953" y="451309"/>
                    <a:pt x="390525" y="457977"/>
                    <a:pt x="388620" y="471312"/>
                  </a:cubicBezTo>
                  <a:close/>
                  <a:moveTo>
                    <a:pt x="648653" y="405589"/>
                  </a:moveTo>
                  <a:cubicBezTo>
                    <a:pt x="661988" y="405589"/>
                    <a:pt x="667703" y="415114"/>
                    <a:pt x="667703" y="427497"/>
                  </a:cubicBezTo>
                  <a:cubicBezTo>
                    <a:pt x="667703" y="439879"/>
                    <a:pt x="659130" y="446547"/>
                    <a:pt x="647700" y="448452"/>
                  </a:cubicBezTo>
                  <a:cubicBezTo>
                    <a:pt x="635318" y="445594"/>
                    <a:pt x="627697" y="438927"/>
                    <a:pt x="627697" y="426544"/>
                  </a:cubicBezTo>
                  <a:cubicBezTo>
                    <a:pt x="628650" y="413209"/>
                    <a:pt x="636270" y="404637"/>
                    <a:pt x="648653" y="405589"/>
                  </a:cubicBezTo>
                  <a:close/>
                  <a:moveTo>
                    <a:pt x="369570" y="222709"/>
                  </a:moveTo>
                  <a:cubicBezTo>
                    <a:pt x="390525" y="221757"/>
                    <a:pt x="401003" y="235092"/>
                    <a:pt x="403860" y="254142"/>
                  </a:cubicBezTo>
                  <a:cubicBezTo>
                    <a:pt x="401003" y="273192"/>
                    <a:pt x="392430" y="287479"/>
                    <a:pt x="370522" y="287479"/>
                  </a:cubicBezTo>
                  <a:cubicBezTo>
                    <a:pt x="352425" y="287479"/>
                    <a:pt x="340995" y="276049"/>
                    <a:pt x="340043" y="257952"/>
                  </a:cubicBezTo>
                  <a:cubicBezTo>
                    <a:pt x="339090" y="237949"/>
                    <a:pt x="349568" y="224614"/>
                    <a:pt x="369570" y="222709"/>
                  </a:cubicBezTo>
                  <a:close/>
                </a:path>
              </a:pathLst>
            </a:custGeom>
            <a:solidFill>
              <a:schemeClr val="accent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88A7AB5-787C-4299-9E09-3910C1EC3981}"/>
                </a:ext>
              </a:extLst>
            </p:cNvPr>
            <p:cNvSpPr/>
            <p:nvPr/>
          </p:nvSpPr>
          <p:spPr>
            <a:xfrm>
              <a:off x="4724632" y="4933950"/>
              <a:ext cx="827722" cy="899743"/>
            </a:xfrm>
            <a:custGeom>
              <a:avLst/>
              <a:gdLst>
                <a:gd name="connsiteX0" fmla="*/ 0 w 827722"/>
                <a:gd name="connsiteY0" fmla="*/ 453390 h 899743"/>
                <a:gd name="connsiteX1" fmla="*/ 532448 w 827722"/>
                <a:gd name="connsiteY1" fmla="*/ 895350 h 899743"/>
                <a:gd name="connsiteX2" fmla="*/ 575310 w 827722"/>
                <a:gd name="connsiteY2" fmla="*/ 867727 h 899743"/>
                <a:gd name="connsiteX3" fmla="*/ 827723 w 827722"/>
                <a:gd name="connsiteY3" fmla="*/ 0 h 899743"/>
                <a:gd name="connsiteX4" fmla="*/ 0 w 827722"/>
                <a:gd name="connsiteY4" fmla="*/ 453390 h 899743"/>
                <a:gd name="connsiteX5" fmla="*/ 344805 w 827722"/>
                <a:gd name="connsiteY5" fmla="*/ 579120 h 899743"/>
                <a:gd name="connsiteX6" fmla="*/ 325755 w 827722"/>
                <a:gd name="connsiteY6" fmla="*/ 561975 h 899743"/>
                <a:gd name="connsiteX7" fmla="*/ 344805 w 827722"/>
                <a:gd name="connsiteY7" fmla="*/ 541020 h 899743"/>
                <a:gd name="connsiteX8" fmla="*/ 365760 w 827722"/>
                <a:gd name="connsiteY8" fmla="*/ 560070 h 899743"/>
                <a:gd name="connsiteX9" fmla="*/ 344805 w 827722"/>
                <a:gd name="connsiteY9" fmla="*/ 579120 h 899743"/>
                <a:gd name="connsiteX10" fmla="*/ 550545 w 827722"/>
                <a:gd name="connsiteY10" fmla="*/ 488632 h 899743"/>
                <a:gd name="connsiteX11" fmla="*/ 525780 w 827722"/>
                <a:gd name="connsiteY11" fmla="*/ 466725 h 899743"/>
                <a:gd name="connsiteX12" fmla="*/ 546735 w 827722"/>
                <a:gd name="connsiteY12" fmla="*/ 444818 h 899743"/>
                <a:gd name="connsiteX13" fmla="*/ 569595 w 827722"/>
                <a:gd name="connsiteY13" fmla="*/ 464820 h 899743"/>
                <a:gd name="connsiteX14" fmla="*/ 550545 w 827722"/>
                <a:gd name="connsiteY14" fmla="*/ 488632 h 899743"/>
                <a:gd name="connsiteX15" fmla="*/ 594360 w 827722"/>
                <a:gd name="connsiteY15" fmla="*/ 300990 h 899743"/>
                <a:gd name="connsiteX16" fmla="*/ 561975 w 827722"/>
                <a:gd name="connsiteY16" fmla="*/ 263843 h 899743"/>
                <a:gd name="connsiteX17" fmla="*/ 596265 w 827722"/>
                <a:gd name="connsiteY17" fmla="*/ 232410 h 899743"/>
                <a:gd name="connsiteX18" fmla="*/ 628650 w 827722"/>
                <a:gd name="connsiteY18" fmla="*/ 269557 h 899743"/>
                <a:gd name="connsiteX19" fmla="*/ 594360 w 827722"/>
                <a:gd name="connsiteY19" fmla="*/ 300990 h 89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7722" h="899743">
                  <a:moveTo>
                    <a:pt x="0" y="453390"/>
                  </a:moveTo>
                  <a:cubicBezTo>
                    <a:pt x="122873" y="665798"/>
                    <a:pt x="302895" y="809625"/>
                    <a:pt x="532448" y="895350"/>
                  </a:cubicBezTo>
                  <a:cubicBezTo>
                    <a:pt x="565785" y="907732"/>
                    <a:pt x="568643" y="892493"/>
                    <a:pt x="575310" y="867727"/>
                  </a:cubicBezTo>
                  <a:cubicBezTo>
                    <a:pt x="659130" y="578168"/>
                    <a:pt x="742950" y="288607"/>
                    <a:pt x="827723" y="0"/>
                  </a:cubicBezTo>
                  <a:cubicBezTo>
                    <a:pt x="548640" y="145732"/>
                    <a:pt x="274320" y="300038"/>
                    <a:pt x="0" y="453390"/>
                  </a:cubicBezTo>
                  <a:close/>
                  <a:moveTo>
                    <a:pt x="344805" y="579120"/>
                  </a:moveTo>
                  <a:cubicBezTo>
                    <a:pt x="334328" y="578168"/>
                    <a:pt x="326708" y="572452"/>
                    <a:pt x="325755" y="561975"/>
                  </a:cubicBezTo>
                  <a:cubicBezTo>
                    <a:pt x="324803" y="548640"/>
                    <a:pt x="332423" y="541973"/>
                    <a:pt x="344805" y="541020"/>
                  </a:cubicBezTo>
                  <a:cubicBezTo>
                    <a:pt x="358140" y="540068"/>
                    <a:pt x="363855" y="547688"/>
                    <a:pt x="365760" y="560070"/>
                  </a:cubicBezTo>
                  <a:cubicBezTo>
                    <a:pt x="364808" y="572452"/>
                    <a:pt x="359093" y="580073"/>
                    <a:pt x="344805" y="579120"/>
                  </a:cubicBezTo>
                  <a:close/>
                  <a:moveTo>
                    <a:pt x="550545" y="488632"/>
                  </a:moveTo>
                  <a:cubicBezTo>
                    <a:pt x="534353" y="491490"/>
                    <a:pt x="526733" y="480060"/>
                    <a:pt x="525780" y="466725"/>
                  </a:cubicBezTo>
                  <a:cubicBezTo>
                    <a:pt x="525780" y="454343"/>
                    <a:pt x="535305" y="445770"/>
                    <a:pt x="546735" y="444818"/>
                  </a:cubicBezTo>
                  <a:cubicBezTo>
                    <a:pt x="559118" y="443865"/>
                    <a:pt x="566738" y="453390"/>
                    <a:pt x="569595" y="464820"/>
                  </a:cubicBezTo>
                  <a:cubicBezTo>
                    <a:pt x="569595" y="477202"/>
                    <a:pt x="562928" y="486727"/>
                    <a:pt x="550545" y="488632"/>
                  </a:cubicBezTo>
                  <a:close/>
                  <a:moveTo>
                    <a:pt x="594360" y="300990"/>
                  </a:moveTo>
                  <a:cubicBezTo>
                    <a:pt x="571500" y="300990"/>
                    <a:pt x="561023" y="286702"/>
                    <a:pt x="561975" y="263843"/>
                  </a:cubicBezTo>
                  <a:cubicBezTo>
                    <a:pt x="562928" y="242888"/>
                    <a:pt x="575310" y="233363"/>
                    <a:pt x="596265" y="232410"/>
                  </a:cubicBezTo>
                  <a:cubicBezTo>
                    <a:pt x="617220" y="235268"/>
                    <a:pt x="630555" y="246698"/>
                    <a:pt x="628650" y="269557"/>
                  </a:cubicBezTo>
                  <a:cubicBezTo>
                    <a:pt x="626745" y="289560"/>
                    <a:pt x="614363" y="300990"/>
                    <a:pt x="594360" y="300990"/>
                  </a:cubicBezTo>
                  <a:close/>
                </a:path>
              </a:pathLst>
            </a:custGeom>
            <a:solidFill>
              <a:schemeClr val="accent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5478554-849C-4E38-ACBF-F24EC8263926}"/>
                </a:ext>
              </a:extLst>
            </p:cNvPr>
            <p:cNvSpPr/>
            <p:nvPr/>
          </p:nvSpPr>
          <p:spPr>
            <a:xfrm>
              <a:off x="5669513" y="4415790"/>
              <a:ext cx="936748" cy="710806"/>
            </a:xfrm>
            <a:custGeom>
              <a:avLst/>
              <a:gdLst>
                <a:gd name="connsiteX0" fmla="*/ 826770 w 936748"/>
                <a:gd name="connsiteY0" fmla="*/ 0 h 710806"/>
                <a:gd name="connsiteX1" fmla="*/ 783907 w 936748"/>
                <a:gd name="connsiteY1" fmla="*/ 18097 h 710806"/>
                <a:gd name="connsiteX2" fmla="*/ 0 w 936748"/>
                <a:gd name="connsiteY2" fmla="*/ 448628 h 710806"/>
                <a:gd name="connsiteX3" fmla="*/ 15240 w 936748"/>
                <a:gd name="connsiteY3" fmla="*/ 458153 h 710806"/>
                <a:gd name="connsiteX4" fmla="*/ 871538 w 936748"/>
                <a:gd name="connsiteY4" fmla="*/ 707708 h 710806"/>
                <a:gd name="connsiteX5" fmla="*/ 913448 w 936748"/>
                <a:gd name="connsiteY5" fmla="*/ 680085 h 710806"/>
                <a:gd name="connsiteX6" fmla="*/ 826770 w 936748"/>
                <a:gd name="connsiteY6" fmla="*/ 0 h 710806"/>
                <a:gd name="connsiteX7" fmla="*/ 395288 w 936748"/>
                <a:gd name="connsiteY7" fmla="*/ 386715 h 710806"/>
                <a:gd name="connsiteX8" fmla="*/ 373380 w 936748"/>
                <a:gd name="connsiteY8" fmla="*/ 362903 h 710806"/>
                <a:gd name="connsiteX9" fmla="*/ 396240 w 936748"/>
                <a:gd name="connsiteY9" fmla="*/ 344805 h 710806"/>
                <a:gd name="connsiteX10" fmla="*/ 417195 w 936748"/>
                <a:gd name="connsiteY10" fmla="*/ 363855 h 710806"/>
                <a:gd name="connsiteX11" fmla="*/ 395288 w 936748"/>
                <a:gd name="connsiteY11" fmla="*/ 386715 h 710806"/>
                <a:gd name="connsiteX12" fmla="*/ 666750 w 936748"/>
                <a:gd name="connsiteY12" fmla="*/ 401003 h 710806"/>
                <a:gd name="connsiteX13" fmla="*/ 648653 w 936748"/>
                <a:gd name="connsiteY13" fmla="*/ 418147 h 710806"/>
                <a:gd name="connsiteX14" fmla="*/ 628650 w 936748"/>
                <a:gd name="connsiteY14" fmla="*/ 397192 h 710806"/>
                <a:gd name="connsiteX15" fmla="*/ 648653 w 936748"/>
                <a:gd name="connsiteY15" fmla="*/ 378142 h 710806"/>
                <a:gd name="connsiteX16" fmla="*/ 666750 w 936748"/>
                <a:gd name="connsiteY16" fmla="*/ 401003 h 710806"/>
                <a:gd name="connsiteX17" fmla="*/ 741997 w 936748"/>
                <a:gd name="connsiteY17" fmla="*/ 230505 h 710806"/>
                <a:gd name="connsiteX18" fmla="*/ 762000 w 936748"/>
                <a:gd name="connsiteY18" fmla="*/ 209550 h 710806"/>
                <a:gd name="connsiteX19" fmla="*/ 782003 w 936748"/>
                <a:gd name="connsiteY19" fmla="*/ 227647 h 710806"/>
                <a:gd name="connsiteX20" fmla="*/ 759143 w 936748"/>
                <a:gd name="connsiteY20" fmla="*/ 248603 h 710806"/>
                <a:gd name="connsiteX21" fmla="*/ 741997 w 936748"/>
                <a:gd name="connsiteY21" fmla="*/ 230505 h 710806"/>
                <a:gd name="connsiteX22" fmla="*/ 779145 w 936748"/>
                <a:gd name="connsiteY22" fmla="*/ 573405 h 710806"/>
                <a:gd name="connsiteX23" fmla="*/ 760095 w 936748"/>
                <a:gd name="connsiteY23" fmla="*/ 557212 h 710806"/>
                <a:gd name="connsiteX24" fmla="*/ 777240 w 936748"/>
                <a:gd name="connsiteY24" fmla="*/ 534353 h 710806"/>
                <a:gd name="connsiteX25" fmla="*/ 799147 w 936748"/>
                <a:gd name="connsiteY25" fmla="*/ 553403 h 710806"/>
                <a:gd name="connsiteX26" fmla="*/ 779145 w 936748"/>
                <a:gd name="connsiteY26" fmla="*/ 573405 h 71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748" h="710806">
                  <a:moveTo>
                    <a:pt x="826770" y="0"/>
                  </a:moveTo>
                  <a:cubicBezTo>
                    <a:pt x="809625" y="0"/>
                    <a:pt x="797243" y="11430"/>
                    <a:pt x="783907" y="18097"/>
                  </a:cubicBezTo>
                  <a:cubicBezTo>
                    <a:pt x="521970" y="161925"/>
                    <a:pt x="260985" y="304800"/>
                    <a:pt x="0" y="448628"/>
                  </a:cubicBezTo>
                  <a:cubicBezTo>
                    <a:pt x="4763" y="451485"/>
                    <a:pt x="9525" y="456247"/>
                    <a:pt x="15240" y="458153"/>
                  </a:cubicBezTo>
                  <a:cubicBezTo>
                    <a:pt x="300990" y="541020"/>
                    <a:pt x="586740" y="622935"/>
                    <a:pt x="871538" y="707708"/>
                  </a:cubicBezTo>
                  <a:cubicBezTo>
                    <a:pt x="903923" y="717233"/>
                    <a:pt x="908685" y="703897"/>
                    <a:pt x="913448" y="680085"/>
                  </a:cubicBezTo>
                  <a:cubicBezTo>
                    <a:pt x="962025" y="442913"/>
                    <a:pt x="935355" y="216217"/>
                    <a:pt x="826770" y="0"/>
                  </a:cubicBezTo>
                  <a:close/>
                  <a:moveTo>
                    <a:pt x="395288" y="386715"/>
                  </a:moveTo>
                  <a:cubicBezTo>
                    <a:pt x="381953" y="386715"/>
                    <a:pt x="371475" y="377190"/>
                    <a:pt x="373380" y="362903"/>
                  </a:cubicBezTo>
                  <a:cubicBezTo>
                    <a:pt x="375285" y="351472"/>
                    <a:pt x="383857" y="343853"/>
                    <a:pt x="396240" y="344805"/>
                  </a:cubicBezTo>
                  <a:cubicBezTo>
                    <a:pt x="408622" y="345757"/>
                    <a:pt x="413385" y="356235"/>
                    <a:pt x="417195" y="363855"/>
                  </a:cubicBezTo>
                  <a:cubicBezTo>
                    <a:pt x="414338" y="378142"/>
                    <a:pt x="406718" y="386715"/>
                    <a:pt x="395288" y="386715"/>
                  </a:cubicBezTo>
                  <a:close/>
                  <a:moveTo>
                    <a:pt x="666750" y="401003"/>
                  </a:moveTo>
                  <a:cubicBezTo>
                    <a:pt x="664845" y="411480"/>
                    <a:pt x="659130" y="418147"/>
                    <a:pt x="648653" y="418147"/>
                  </a:cubicBezTo>
                  <a:cubicBezTo>
                    <a:pt x="635318" y="418147"/>
                    <a:pt x="628650" y="410528"/>
                    <a:pt x="628650" y="397192"/>
                  </a:cubicBezTo>
                  <a:cubicBezTo>
                    <a:pt x="628650" y="382905"/>
                    <a:pt x="637222" y="379095"/>
                    <a:pt x="648653" y="378142"/>
                  </a:cubicBezTo>
                  <a:cubicBezTo>
                    <a:pt x="661988" y="381000"/>
                    <a:pt x="668655" y="387667"/>
                    <a:pt x="666750" y="401003"/>
                  </a:cubicBezTo>
                  <a:close/>
                  <a:moveTo>
                    <a:pt x="741997" y="230505"/>
                  </a:moveTo>
                  <a:cubicBezTo>
                    <a:pt x="741997" y="217170"/>
                    <a:pt x="748665" y="209550"/>
                    <a:pt x="762000" y="209550"/>
                  </a:cubicBezTo>
                  <a:cubicBezTo>
                    <a:pt x="775335" y="209550"/>
                    <a:pt x="780097" y="219075"/>
                    <a:pt x="782003" y="227647"/>
                  </a:cubicBezTo>
                  <a:cubicBezTo>
                    <a:pt x="780097" y="244792"/>
                    <a:pt x="771525" y="250507"/>
                    <a:pt x="759143" y="248603"/>
                  </a:cubicBezTo>
                  <a:cubicBezTo>
                    <a:pt x="748665" y="248603"/>
                    <a:pt x="741997" y="240982"/>
                    <a:pt x="741997" y="230505"/>
                  </a:cubicBezTo>
                  <a:close/>
                  <a:moveTo>
                    <a:pt x="779145" y="573405"/>
                  </a:moveTo>
                  <a:cubicBezTo>
                    <a:pt x="768668" y="573405"/>
                    <a:pt x="761047" y="567690"/>
                    <a:pt x="760095" y="557212"/>
                  </a:cubicBezTo>
                  <a:cubicBezTo>
                    <a:pt x="759143" y="544830"/>
                    <a:pt x="763905" y="535305"/>
                    <a:pt x="777240" y="534353"/>
                  </a:cubicBezTo>
                  <a:cubicBezTo>
                    <a:pt x="790575" y="533400"/>
                    <a:pt x="798195" y="540067"/>
                    <a:pt x="799147" y="553403"/>
                  </a:cubicBezTo>
                  <a:cubicBezTo>
                    <a:pt x="799147" y="565785"/>
                    <a:pt x="792480" y="573405"/>
                    <a:pt x="779145" y="573405"/>
                  </a:cubicBezTo>
                  <a:close/>
                </a:path>
              </a:pathLst>
            </a:custGeom>
            <a:solidFill>
              <a:schemeClr val="accent4"/>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F4F2B3B-10A2-43C3-91E0-806EE3B79486}"/>
                </a:ext>
              </a:extLst>
            </p:cNvPr>
            <p:cNvSpPr/>
            <p:nvPr/>
          </p:nvSpPr>
          <p:spPr>
            <a:xfrm>
              <a:off x="4638002" y="4008485"/>
              <a:ext cx="903875" cy="824499"/>
            </a:xfrm>
            <a:custGeom>
              <a:avLst/>
              <a:gdLst>
                <a:gd name="connsiteX0" fmla="*/ 31385 w 903875"/>
                <a:gd name="connsiteY0" fmla="*/ 571134 h 824499"/>
                <a:gd name="connsiteX1" fmla="*/ 423815 w 903875"/>
                <a:gd name="connsiteY1" fmla="*/ 683529 h 824499"/>
                <a:gd name="connsiteX2" fmla="*/ 903875 w 903875"/>
                <a:gd name="connsiteY2" fmla="*/ 824499 h 824499"/>
                <a:gd name="connsiteX3" fmla="*/ 460963 w 903875"/>
                <a:gd name="connsiteY3" fmla="*/ 18684 h 824499"/>
                <a:gd name="connsiteX4" fmla="*/ 413338 w 903875"/>
                <a:gd name="connsiteY4" fmla="*/ 13922 h 824499"/>
                <a:gd name="connsiteX5" fmla="*/ 4715 w 903875"/>
                <a:gd name="connsiteY5" fmla="*/ 524462 h 824499"/>
                <a:gd name="connsiteX6" fmla="*/ 31385 w 903875"/>
                <a:gd name="connsiteY6" fmla="*/ 571134 h 824499"/>
                <a:gd name="connsiteX7" fmla="*/ 637175 w 903875"/>
                <a:gd name="connsiteY7" fmla="*/ 593995 h 824499"/>
                <a:gd name="connsiteX8" fmla="*/ 659083 w 903875"/>
                <a:gd name="connsiteY8" fmla="*/ 614949 h 824499"/>
                <a:gd name="connsiteX9" fmla="*/ 639080 w 903875"/>
                <a:gd name="connsiteY9" fmla="*/ 636857 h 824499"/>
                <a:gd name="connsiteX10" fmla="*/ 617173 w 903875"/>
                <a:gd name="connsiteY10" fmla="*/ 615902 h 824499"/>
                <a:gd name="connsiteX11" fmla="*/ 637175 w 903875"/>
                <a:gd name="connsiteY11" fmla="*/ 593995 h 824499"/>
                <a:gd name="connsiteX12" fmla="*/ 446675 w 903875"/>
                <a:gd name="connsiteY12" fmla="*/ 378729 h 824499"/>
                <a:gd name="connsiteX13" fmla="*/ 425720 w 903875"/>
                <a:gd name="connsiteY13" fmla="*/ 398732 h 824499"/>
                <a:gd name="connsiteX14" fmla="*/ 404765 w 903875"/>
                <a:gd name="connsiteY14" fmla="*/ 378729 h 824499"/>
                <a:gd name="connsiteX15" fmla="*/ 426673 w 903875"/>
                <a:gd name="connsiteY15" fmla="*/ 357774 h 824499"/>
                <a:gd name="connsiteX16" fmla="*/ 446675 w 903875"/>
                <a:gd name="connsiteY16" fmla="*/ 378729 h 824499"/>
                <a:gd name="connsiteX17" fmla="*/ 414290 w 903875"/>
                <a:gd name="connsiteY17" fmla="*/ 215852 h 824499"/>
                <a:gd name="connsiteX18" fmla="*/ 432388 w 903875"/>
                <a:gd name="connsiteY18" fmla="*/ 232997 h 824499"/>
                <a:gd name="connsiteX19" fmla="*/ 413338 w 903875"/>
                <a:gd name="connsiteY19" fmla="*/ 254904 h 824499"/>
                <a:gd name="connsiteX20" fmla="*/ 393335 w 903875"/>
                <a:gd name="connsiteY20" fmla="*/ 234902 h 824499"/>
                <a:gd name="connsiteX21" fmla="*/ 414290 w 903875"/>
                <a:gd name="connsiteY21" fmla="*/ 215852 h 824499"/>
                <a:gd name="connsiteX22" fmla="*/ 228553 w 903875"/>
                <a:gd name="connsiteY22" fmla="*/ 431117 h 824499"/>
                <a:gd name="connsiteX23" fmla="*/ 265700 w 903875"/>
                <a:gd name="connsiteY23" fmla="*/ 470170 h 824499"/>
                <a:gd name="connsiteX24" fmla="*/ 226648 w 903875"/>
                <a:gd name="connsiteY24" fmla="*/ 504459 h 824499"/>
                <a:gd name="connsiteX25" fmla="*/ 191405 w 903875"/>
                <a:gd name="connsiteY25" fmla="*/ 470170 h 824499"/>
                <a:gd name="connsiteX26" fmla="*/ 228553 w 903875"/>
                <a:gd name="connsiteY26" fmla="*/ 431117 h 824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03875" h="824499">
                  <a:moveTo>
                    <a:pt x="31385" y="571134"/>
                  </a:moveTo>
                  <a:cubicBezTo>
                    <a:pt x="162830" y="607329"/>
                    <a:pt x="293323" y="646382"/>
                    <a:pt x="423815" y="683529"/>
                  </a:cubicBezTo>
                  <a:cubicBezTo>
                    <a:pt x="580025" y="729249"/>
                    <a:pt x="736235" y="774970"/>
                    <a:pt x="903875" y="824499"/>
                  </a:cubicBezTo>
                  <a:cubicBezTo>
                    <a:pt x="751475" y="548274"/>
                    <a:pt x="605743" y="284432"/>
                    <a:pt x="460963" y="18684"/>
                  </a:cubicBezTo>
                  <a:cubicBezTo>
                    <a:pt x="443818" y="-12748"/>
                    <a:pt x="430483" y="2492"/>
                    <a:pt x="413338" y="13922"/>
                  </a:cubicBezTo>
                  <a:cubicBezTo>
                    <a:pt x="219980" y="138699"/>
                    <a:pt x="85678" y="309197"/>
                    <a:pt x="4715" y="524462"/>
                  </a:cubicBezTo>
                  <a:cubicBezTo>
                    <a:pt x="-6715" y="555895"/>
                    <a:pt x="2810" y="563514"/>
                    <a:pt x="31385" y="571134"/>
                  </a:cubicBezTo>
                  <a:close/>
                  <a:moveTo>
                    <a:pt x="637175" y="593995"/>
                  </a:moveTo>
                  <a:cubicBezTo>
                    <a:pt x="648605" y="593995"/>
                    <a:pt x="659083" y="601614"/>
                    <a:pt x="659083" y="614949"/>
                  </a:cubicBezTo>
                  <a:cubicBezTo>
                    <a:pt x="659083" y="627332"/>
                    <a:pt x="650510" y="634952"/>
                    <a:pt x="639080" y="636857"/>
                  </a:cubicBezTo>
                  <a:cubicBezTo>
                    <a:pt x="624793" y="635904"/>
                    <a:pt x="617173" y="627332"/>
                    <a:pt x="617173" y="615902"/>
                  </a:cubicBezTo>
                  <a:cubicBezTo>
                    <a:pt x="616220" y="602567"/>
                    <a:pt x="624793" y="593042"/>
                    <a:pt x="637175" y="593995"/>
                  </a:cubicBezTo>
                  <a:close/>
                  <a:moveTo>
                    <a:pt x="446675" y="378729"/>
                  </a:moveTo>
                  <a:cubicBezTo>
                    <a:pt x="446675" y="391112"/>
                    <a:pt x="438103" y="398732"/>
                    <a:pt x="425720" y="398732"/>
                  </a:cubicBezTo>
                  <a:cubicBezTo>
                    <a:pt x="413338" y="398732"/>
                    <a:pt x="404765" y="391112"/>
                    <a:pt x="404765" y="378729"/>
                  </a:cubicBezTo>
                  <a:cubicBezTo>
                    <a:pt x="404765" y="366347"/>
                    <a:pt x="413338" y="359679"/>
                    <a:pt x="426673" y="357774"/>
                  </a:cubicBezTo>
                  <a:cubicBezTo>
                    <a:pt x="438103" y="359679"/>
                    <a:pt x="447628" y="366347"/>
                    <a:pt x="446675" y="378729"/>
                  </a:cubicBezTo>
                  <a:close/>
                  <a:moveTo>
                    <a:pt x="414290" y="215852"/>
                  </a:moveTo>
                  <a:cubicBezTo>
                    <a:pt x="424768" y="215852"/>
                    <a:pt x="432388" y="221567"/>
                    <a:pt x="432388" y="232997"/>
                  </a:cubicBezTo>
                  <a:cubicBezTo>
                    <a:pt x="432388" y="245379"/>
                    <a:pt x="427625" y="253952"/>
                    <a:pt x="413338" y="254904"/>
                  </a:cubicBezTo>
                  <a:cubicBezTo>
                    <a:pt x="400955" y="253952"/>
                    <a:pt x="393335" y="247284"/>
                    <a:pt x="393335" y="234902"/>
                  </a:cubicBezTo>
                  <a:cubicBezTo>
                    <a:pt x="393335" y="221567"/>
                    <a:pt x="401908" y="214899"/>
                    <a:pt x="414290" y="215852"/>
                  </a:cubicBezTo>
                  <a:close/>
                  <a:moveTo>
                    <a:pt x="228553" y="431117"/>
                  </a:moveTo>
                  <a:cubicBezTo>
                    <a:pt x="252365" y="431117"/>
                    <a:pt x="266653" y="447309"/>
                    <a:pt x="265700" y="470170"/>
                  </a:cubicBezTo>
                  <a:cubicBezTo>
                    <a:pt x="264748" y="490172"/>
                    <a:pt x="251413" y="504459"/>
                    <a:pt x="226648" y="504459"/>
                  </a:cubicBezTo>
                  <a:cubicBezTo>
                    <a:pt x="206645" y="502554"/>
                    <a:pt x="192358" y="493982"/>
                    <a:pt x="191405" y="470170"/>
                  </a:cubicBezTo>
                  <a:cubicBezTo>
                    <a:pt x="191405" y="445404"/>
                    <a:pt x="205693" y="432070"/>
                    <a:pt x="228553" y="431117"/>
                  </a:cubicBezTo>
                  <a:close/>
                </a:path>
              </a:pathLst>
            </a:custGeom>
            <a:solidFill>
              <a:schemeClr val="accent3"/>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4986516-A079-404A-BED7-AC391B78DFD1}"/>
                </a:ext>
              </a:extLst>
            </p:cNvPr>
            <p:cNvSpPr/>
            <p:nvPr/>
          </p:nvSpPr>
          <p:spPr>
            <a:xfrm>
              <a:off x="4583380" y="4625646"/>
              <a:ext cx="934684" cy="707484"/>
            </a:xfrm>
            <a:custGeom>
              <a:avLst/>
              <a:gdLst>
                <a:gd name="connsiteX0" fmla="*/ 631790 w 934684"/>
                <a:gd name="connsiteY0" fmla="*/ 429271 h 707484"/>
                <a:gd name="connsiteX1" fmla="*/ 934685 w 934684"/>
                <a:gd name="connsiteY1" fmla="*/ 262583 h 707484"/>
                <a:gd name="connsiteX2" fmla="*/ 926112 w 934684"/>
                <a:gd name="connsiteY2" fmla="*/ 253058 h 707484"/>
                <a:gd name="connsiteX3" fmla="*/ 65052 w 934684"/>
                <a:gd name="connsiteY3" fmla="*/ 2550 h 707484"/>
                <a:gd name="connsiteX4" fmla="*/ 25047 w 934684"/>
                <a:gd name="connsiteY4" fmla="*/ 30173 h 707484"/>
                <a:gd name="connsiteX5" fmla="*/ 97437 w 934684"/>
                <a:gd name="connsiteY5" fmla="*/ 683588 h 707484"/>
                <a:gd name="connsiteX6" fmla="*/ 145062 w 934684"/>
                <a:gd name="connsiteY6" fmla="*/ 698828 h 707484"/>
                <a:gd name="connsiteX7" fmla="*/ 631790 w 934684"/>
                <a:gd name="connsiteY7" fmla="*/ 429271 h 707484"/>
                <a:gd name="connsiteX8" fmla="*/ 402237 w 934684"/>
                <a:gd name="connsiteY8" fmla="*/ 363548 h 707484"/>
                <a:gd name="connsiteX9" fmla="*/ 433670 w 934684"/>
                <a:gd name="connsiteY9" fmla="*/ 334021 h 707484"/>
                <a:gd name="connsiteX10" fmla="*/ 467007 w 934684"/>
                <a:gd name="connsiteY10" fmla="*/ 364501 h 707484"/>
                <a:gd name="connsiteX11" fmla="*/ 432717 w 934684"/>
                <a:gd name="connsiteY11" fmla="*/ 398791 h 707484"/>
                <a:gd name="connsiteX12" fmla="*/ 402237 w 934684"/>
                <a:gd name="connsiteY12" fmla="*/ 363548 h 707484"/>
                <a:gd name="connsiteX13" fmla="*/ 277460 w 934684"/>
                <a:gd name="connsiteY13" fmla="*/ 220673 h 707484"/>
                <a:gd name="connsiteX14" fmla="*/ 302225 w 934684"/>
                <a:gd name="connsiteY14" fmla="*/ 240675 h 707484"/>
                <a:gd name="connsiteX15" fmla="*/ 282222 w 934684"/>
                <a:gd name="connsiteY15" fmla="*/ 262583 h 707484"/>
                <a:gd name="connsiteX16" fmla="*/ 259362 w 934684"/>
                <a:gd name="connsiteY16" fmla="*/ 243533 h 707484"/>
                <a:gd name="connsiteX17" fmla="*/ 277460 w 934684"/>
                <a:gd name="connsiteY17" fmla="*/ 220673 h 707484"/>
                <a:gd name="connsiteX18" fmla="*/ 183162 w 934684"/>
                <a:gd name="connsiteY18" fmla="*/ 366405 h 707484"/>
                <a:gd name="connsiteX19" fmla="*/ 236502 w 934684"/>
                <a:gd name="connsiteY19" fmla="*/ 415935 h 707484"/>
                <a:gd name="connsiteX20" fmla="*/ 184115 w 934684"/>
                <a:gd name="connsiteY20" fmla="*/ 465466 h 707484"/>
                <a:gd name="connsiteX21" fmla="*/ 136490 w 934684"/>
                <a:gd name="connsiteY21" fmla="*/ 416888 h 707484"/>
                <a:gd name="connsiteX22" fmla="*/ 183162 w 934684"/>
                <a:gd name="connsiteY22" fmla="*/ 366405 h 7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684" h="707484">
                  <a:moveTo>
                    <a:pt x="631790" y="429271"/>
                  </a:moveTo>
                  <a:cubicBezTo>
                    <a:pt x="732755" y="374026"/>
                    <a:pt x="832767" y="317828"/>
                    <a:pt x="934685" y="262583"/>
                  </a:cubicBezTo>
                  <a:cubicBezTo>
                    <a:pt x="929922" y="256868"/>
                    <a:pt x="928970" y="253058"/>
                    <a:pt x="926112" y="253058"/>
                  </a:cubicBezTo>
                  <a:cubicBezTo>
                    <a:pt x="639410" y="169238"/>
                    <a:pt x="352707" y="86371"/>
                    <a:pt x="65052" y="2550"/>
                  </a:cubicBezTo>
                  <a:cubicBezTo>
                    <a:pt x="38382" y="-5069"/>
                    <a:pt x="30762" y="4456"/>
                    <a:pt x="25047" y="30173"/>
                  </a:cubicBezTo>
                  <a:cubicBezTo>
                    <a:pt x="-25435" y="256868"/>
                    <a:pt x="1235" y="473085"/>
                    <a:pt x="97437" y="683588"/>
                  </a:cubicBezTo>
                  <a:cubicBezTo>
                    <a:pt x="108867" y="709305"/>
                    <a:pt x="118392" y="714068"/>
                    <a:pt x="145062" y="698828"/>
                  </a:cubicBezTo>
                  <a:cubicBezTo>
                    <a:pt x="306035" y="607388"/>
                    <a:pt x="468912" y="518805"/>
                    <a:pt x="631790" y="429271"/>
                  </a:cubicBezTo>
                  <a:close/>
                  <a:moveTo>
                    <a:pt x="402237" y="363548"/>
                  </a:moveTo>
                  <a:cubicBezTo>
                    <a:pt x="404142" y="346403"/>
                    <a:pt x="415572" y="334973"/>
                    <a:pt x="433670" y="334021"/>
                  </a:cubicBezTo>
                  <a:cubicBezTo>
                    <a:pt x="455577" y="333068"/>
                    <a:pt x="464150" y="347355"/>
                    <a:pt x="467007" y="364501"/>
                  </a:cubicBezTo>
                  <a:cubicBezTo>
                    <a:pt x="464150" y="386408"/>
                    <a:pt x="453672" y="399743"/>
                    <a:pt x="432717" y="398791"/>
                  </a:cubicBezTo>
                  <a:cubicBezTo>
                    <a:pt x="413667" y="397838"/>
                    <a:pt x="400332" y="383551"/>
                    <a:pt x="402237" y="363548"/>
                  </a:cubicBezTo>
                  <a:close/>
                  <a:moveTo>
                    <a:pt x="277460" y="220673"/>
                  </a:moveTo>
                  <a:cubicBezTo>
                    <a:pt x="292700" y="217816"/>
                    <a:pt x="301272" y="227341"/>
                    <a:pt x="302225" y="240675"/>
                  </a:cubicBezTo>
                  <a:cubicBezTo>
                    <a:pt x="303177" y="253058"/>
                    <a:pt x="292700" y="258773"/>
                    <a:pt x="282222" y="262583"/>
                  </a:cubicBezTo>
                  <a:cubicBezTo>
                    <a:pt x="269840" y="261630"/>
                    <a:pt x="261267" y="254963"/>
                    <a:pt x="259362" y="243533"/>
                  </a:cubicBezTo>
                  <a:cubicBezTo>
                    <a:pt x="257457" y="230198"/>
                    <a:pt x="266030" y="222578"/>
                    <a:pt x="277460" y="220673"/>
                  </a:cubicBezTo>
                  <a:close/>
                  <a:moveTo>
                    <a:pt x="183162" y="366405"/>
                  </a:moveTo>
                  <a:cubicBezTo>
                    <a:pt x="213642" y="365453"/>
                    <a:pt x="230787" y="385455"/>
                    <a:pt x="236502" y="415935"/>
                  </a:cubicBezTo>
                  <a:cubicBezTo>
                    <a:pt x="231740" y="445463"/>
                    <a:pt x="214595" y="466418"/>
                    <a:pt x="184115" y="465466"/>
                  </a:cubicBezTo>
                  <a:cubicBezTo>
                    <a:pt x="155540" y="464513"/>
                    <a:pt x="137442" y="444510"/>
                    <a:pt x="136490" y="416888"/>
                  </a:cubicBezTo>
                  <a:cubicBezTo>
                    <a:pt x="136490" y="387360"/>
                    <a:pt x="155540" y="367358"/>
                    <a:pt x="183162" y="366405"/>
                  </a:cubicBezTo>
                  <a:close/>
                </a:path>
              </a:pathLst>
            </a:custGeom>
            <a:solidFill>
              <a:schemeClr val="accent4"/>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C89029D-4011-4AC1-AEE8-899D9A345259}"/>
                </a:ext>
              </a:extLst>
            </p:cNvPr>
            <p:cNvSpPr/>
            <p:nvPr/>
          </p:nvSpPr>
          <p:spPr>
            <a:xfrm>
              <a:off x="5343383" y="4952047"/>
              <a:ext cx="709740" cy="934020"/>
            </a:xfrm>
            <a:custGeom>
              <a:avLst/>
              <a:gdLst>
                <a:gd name="connsiteX0" fmla="*/ 263264 w 709740"/>
                <a:gd name="connsiteY0" fmla="*/ 0 h 934020"/>
                <a:gd name="connsiteX1" fmla="*/ 256597 w 709740"/>
                <a:gd name="connsiteY1" fmla="*/ 6667 h 934020"/>
                <a:gd name="connsiteX2" fmla="*/ 2279 w 709740"/>
                <a:gd name="connsiteY2" fmla="*/ 875347 h 934020"/>
                <a:gd name="connsiteX3" fmla="*/ 26092 w 709740"/>
                <a:gd name="connsiteY3" fmla="*/ 909638 h 934020"/>
                <a:gd name="connsiteX4" fmla="*/ 688079 w 709740"/>
                <a:gd name="connsiteY4" fmla="*/ 836295 h 934020"/>
                <a:gd name="connsiteX5" fmla="*/ 703319 w 709740"/>
                <a:gd name="connsiteY5" fmla="*/ 795338 h 934020"/>
                <a:gd name="connsiteX6" fmla="*/ 263264 w 709740"/>
                <a:gd name="connsiteY6" fmla="*/ 0 h 934020"/>
                <a:gd name="connsiteX7" fmla="*/ 336607 w 709740"/>
                <a:gd name="connsiteY7" fmla="*/ 320992 h 934020"/>
                <a:gd name="connsiteX8" fmla="*/ 355657 w 709740"/>
                <a:gd name="connsiteY8" fmla="*/ 342900 h 934020"/>
                <a:gd name="connsiteX9" fmla="*/ 332797 w 709740"/>
                <a:gd name="connsiteY9" fmla="*/ 360045 h 934020"/>
                <a:gd name="connsiteX10" fmla="*/ 316604 w 709740"/>
                <a:gd name="connsiteY10" fmla="*/ 340995 h 934020"/>
                <a:gd name="connsiteX11" fmla="*/ 336607 w 709740"/>
                <a:gd name="connsiteY11" fmla="*/ 320992 h 934020"/>
                <a:gd name="connsiteX12" fmla="*/ 257549 w 709740"/>
                <a:gd name="connsiteY12" fmla="*/ 541972 h 934020"/>
                <a:gd name="connsiteX13" fmla="*/ 239452 w 709740"/>
                <a:gd name="connsiteY13" fmla="*/ 524827 h 934020"/>
                <a:gd name="connsiteX14" fmla="*/ 258502 w 709740"/>
                <a:gd name="connsiteY14" fmla="*/ 502920 h 934020"/>
                <a:gd name="connsiteX15" fmla="*/ 278504 w 709740"/>
                <a:gd name="connsiteY15" fmla="*/ 521970 h 934020"/>
                <a:gd name="connsiteX16" fmla="*/ 257549 w 709740"/>
                <a:gd name="connsiteY16" fmla="*/ 541972 h 934020"/>
                <a:gd name="connsiteX17" fmla="*/ 339464 w 709740"/>
                <a:gd name="connsiteY17" fmla="*/ 722947 h 934020"/>
                <a:gd name="connsiteX18" fmla="*/ 295649 w 709740"/>
                <a:gd name="connsiteY18" fmla="*/ 678180 h 934020"/>
                <a:gd name="connsiteX19" fmla="*/ 342322 w 709740"/>
                <a:gd name="connsiteY19" fmla="*/ 630555 h 934020"/>
                <a:gd name="connsiteX20" fmla="*/ 389947 w 709740"/>
                <a:gd name="connsiteY20" fmla="*/ 679132 h 934020"/>
                <a:gd name="connsiteX21" fmla="*/ 339464 w 709740"/>
                <a:gd name="connsiteY21" fmla="*/ 722947 h 934020"/>
                <a:gd name="connsiteX22" fmla="*/ 527107 w 709740"/>
                <a:gd name="connsiteY22" fmla="*/ 795338 h 934020"/>
                <a:gd name="connsiteX23" fmla="*/ 505199 w 709740"/>
                <a:gd name="connsiteY23" fmla="*/ 775335 h 934020"/>
                <a:gd name="connsiteX24" fmla="*/ 523297 w 709740"/>
                <a:gd name="connsiteY24" fmla="*/ 752475 h 934020"/>
                <a:gd name="connsiteX25" fmla="*/ 545204 w 709740"/>
                <a:gd name="connsiteY25" fmla="*/ 771525 h 934020"/>
                <a:gd name="connsiteX26" fmla="*/ 527107 w 709740"/>
                <a:gd name="connsiteY26" fmla="*/ 795338 h 93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09740" h="934020">
                  <a:moveTo>
                    <a:pt x="263264" y="0"/>
                  </a:moveTo>
                  <a:cubicBezTo>
                    <a:pt x="258502" y="4763"/>
                    <a:pt x="256597" y="4763"/>
                    <a:pt x="256597" y="6667"/>
                  </a:cubicBezTo>
                  <a:cubicBezTo>
                    <a:pt x="171824" y="296227"/>
                    <a:pt x="87052" y="585788"/>
                    <a:pt x="2279" y="875347"/>
                  </a:cubicBezTo>
                  <a:cubicBezTo>
                    <a:pt x="-5341" y="900113"/>
                    <a:pt x="7042" y="905827"/>
                    <a:pt x="26092" y="909638"/>
                  </a:cubicBezTo>
                  <a:cubicBezTo>
                    <a:pt x="254692" y="957263"/>
                    <a:pt x="475672" y="936307"/>
                    <a:pt x="688079" y="836295"/>
                  </a:cubicBezTo>
                  <a:cubicBezTo>
                    <a:pt x="708082" y="826770"/>
                    <a:pt x="716654" y="820102"/>
                    <a:pt x="703319" y="795338"/>
                  </a:cubicBezTo>
                  <a:cubicBezTo>
                    <a:pt x="555682" y="531495"/>
                    <a:pt x="410902" y="266700"/>
                    <a:pt x="263264" y="0"/>
                  </a:cubicBezTo>
                  <a:close/>
                  <a:moveTo>
                    <a:pt x="336607" y="320992"/>
                  </a:moveTo>
                  <a:cubicBezTo>
                    <a:pt x="349942" y="320992"/>
                    <a:pt x="355657" y="330517"/>
                    <a:pt x="355657" y="342900"/>
                  </a:cubicBezTo>
                  <a:cubicBezTo>
                    <a:pt x="353752" y="356235"/>
                    <a:pt x="345179" y="361950"/>
                    <a:pt x="332797" y="360045"/>
                  </a:cubicBezTo>
                  <a:cubicBezTo>
                    <a:pt x="322319" y="359092"/>
                    <a:pt x="315652" y="351472"/>
                    <a:pt x="316604" y="340995"/>
                  </a:cubicBezTo>
                  <a:cubicBezTo>
                    <a:pt x="315652" y="327660"/>
                    <a:pt x="323272" y="320992"/>
                    <a:pt x="336607" y="320992"/>
                  </a:cubicBezTo>
                  <a:close/>
                  <a:moveTo>
                    <a:pt x="257549" y="541972"/>
                  </a:moveTo>
                  <a:cubicBezTo>
                    <a:pt x="247072" y="541020"/>
                    <a:pt x="239452" y="535305"/>
                    <a:pt x="239452" y="524827"/>
                  </a:cubicBezTo>
                  <a:cubicBezTo>
                    <a:pt x="239452" y="512445"/>
                    <a:pt x="245167" y="503872"/>
                    <a:pt x="258502" y="502920"/>
                  </a:cubicBezTo>
                  <a:cubicBezTo>
                    <a:pt x="271837" y="501967"/>
                    <a:pt x="277552" y="510540"/>
                    <a:pt x="278504" y="521970"/>
                  </a:cubicBezTo>
                  <a:cubicBezTo>
                    <a:pt x="278504" y="537210"/>
                    <a:pt x="270884" y="542925"/>
                    <a:pt x="257549" y="541972"/>
                  </a:cubicBezTo>
                  <a:close/>
                  <a:moveTo>
                    <a:pt x="339464" y="722947"/>
                  </a:moveTo>
                  <a:cubicBezTo>
                    <a:pt x="311842" y="721042"/>
                    <a:pt x="296602" y="705802"/>
                    <a:pt x="295649" y="678180"/>
                  </a:cubicBezTo>
                  <a:cubicBezTo>
                    <a:pt x="294697" y="646747"/>
                    <a:pt x="314699" y="630555"/>
                    <a:pt x="342322" y="630555"/>
                  </a:cubicBezTo>
                  <a:cubicBezTo>
                    <a:pt x="370897" y="630555"/>
                    <a:pt x="386137" y="650557"/>
                    <a:pt x="389947" y="679132"/>
                  </a:cubicBezTo>
                  <a:cubicBezTo>
                    <a:pt x="384232" y="705802"/>
                    <a:pt x="370897" y="724852"/>
                    <a:pt x="339464" y="722947"/>
                  </a:cubicBezTo>
                  <a:close/>
                  <a:moveTo>
                    <a:pt x="527107" y="795338"/>
                  </a:moveTo>
                  <a:cubicBezTo>
                    <a:pt x="514724" y="794385"/>
                    <a:pt x="507104" y="788670"/>
                    <a:pt x="505199" y="775335"/>
                  </a:cubicBezTo>
                  <a:cubicBezTo>
                    <a:pt x="503294" y="762000"/>
                    <a:pt x="510914" y="753427"/>
                    <a:pt x="523297" y="752475"/>
                  </a:cubicBezTo>
                  <a:cubicBezTo>
                    <a:pt x="535679" y="750570"/>
                    <a:pt x="543299" y="759142"/>
                    <a:pt x="545204" y="771525"/>
                  </a:cubicBezTo>
                  <a:cubicBezTo>
                    <a:pt x="547109" y="784860"/>
                    <a:pt x="539489" y="791527"/>
                    <a:pt x="527107" y="795338"/>
                  </a:cubicBezTo>
                  <a:close/>
                </a:path>
              </a:pathLst>
            </a:custGeom>
            <a:solidFill>
              <a:schemeClr val="accent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921FF8B-D006-40A2-BDA0-CA1B61B8E1B3}"/>
                </a:ext>
              </a:extLst>
            </p:cNvPr>
            <p:cNvSpPr/>
            <p:nvPr/>
          </p:nvSpPr>
          <p:spPr>
            <a:xfrm>
              <a:off x="5648557" y="4919662"/>
              <a:ext cx="899697" cy="824043"/>
            </a:xfrm>
            <a:custGeom>
              <a:avLst/>
              <a:gdLst>
                <a:gd name="connsiteX0" fmla="*/ 815340 w 899697"/>
                <a:gd name="connsiteY0" fmla="*/ 236220 h 824043"/>
                <a:gd name="connsiteX1" fmla="*/ 810578 w 899697"/>
                <a:gd name="connsiteY1" fmla="*/ 234315 h 824043"/>
                <a:gd name="connsiteX2" fmla="*/ 0 w 899697"/>
                <a:gd name="connsiteY2" fmla="*/ 0 h 824043"/>
                <a:gd name="connsiteX3" fmla="*/ 443865 w 899697"/>
                <a:gd name="connsiteY3" fmla="*/ 806768 h 824043"/>
                <a:gd name="connsiteX4" fmla="*/ 487680 w 899697"/>
                <a:gd name="connsiteY4" fmla="*/ 811530 h 824043"/>
                <a:gd name="connsiteX5" fmla="*/ 872490 w 899697"/>
                <a:gd name="connsiteY5" fmla="*/ 363855 h 824043"/>
                <a:gd name="connsiteX6" fmla="*/ 815340 w 899697"/>
                <a:gd name="connsiteY6" fmla="*/ 236220 h 824043"/>
                <a:gd name="connsiteX7" fmla="*/ 323850 w 899697"/>
                <a:gd name="connsiteY7" fmla="*/ 217170 h 824043"/>
                <a:gd name="connsiteX8" fmla="*/ 288608 w 899697"/>
                <a:gd name="connsiteY8" fmla="*/ 247650 h 824043"/>
                <a:gd name="connsiteX9" fmla="*/ 259080 w 899697"/>
                <a:gd name="connsiteY9" fmla="*/ 215265 h 824043"/>
                <a:gd name="connsiteX10" fmla="*/ 292418 w 899697"/>
                <a:gd name="connsiteY10" fmla="*/ 181927 h 824043"/>
                <a:gd name="connsiteX11" fmla="*/ 323850 w 899697"/>
                <a:gd name="connsiteY11" fmla="*/ 217170 h 824043"/>
                <a:gd name="connsiteX12" fmla="*/ 476250 w 899697"/>
                <a:gd name="connsiteY12" fmla="*/ 555307 h 824043"/>
                <a:gd name="connsiteX13" fmla="*/ 451485 w 899697"/>
                <a:gd name="connsiteY13" fmla="*/ 536257 h 824043"/>
                <a:gd name="connsiteX14" fmla="*/ 471488 w 899697"/>
                <a:gd name="connsiteY14" fmla="*/ 515302 h 824043"/>
                <a:gd name="connsiteX15" fmla="*/ 493395 w 899697"/>
                <a:gd name="connsiteY15" fmla="*/ 534352 h 824043"/>
                <a:gd name="connsiteX16" fmla="*/ 476250 w 899697"/>
                <a:gd name="connsiteY16" fmla="*/ 555307 h 824043"/>
                <a:gd name="connsiteX17" fmla="*/ 662940 w 899697"/>
                <a:gd name="connsiteY17" fmla="*/ 445770 h 824043"/>
                <a:gd name="connsiteX18" fmla="*/ 619125 w 899697"/>
                <a:gd name="connsiteY18" fmla="*/ 388620 h 824043"/>
                <a:gd name="connsiteX19" fmla="*/ 668655 w 899697"/>
                <a:gd name="connsiteY19" fmla="*/ 348615 h 824043"/>
                <a:gd name="connsiteX20" fmla="*/ 715328 w 899697"/>
                <a:gd name="connsiteY20" fmla="*/ 398145 h 824043"/>
                <a:gd name="connsiteX21" fmla="*/ 662940 w 899697"/>
                <a:gd name="connsiteY21" fmla="*/ 445770 h 82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99697" h="824043">
                  <a:moveTo>
                    <a:pt x="815340" y="236220"/>
                  </a:moveTo>
                  <a:cubicBezTo>
                    <a:pt x="813435" y="236220"/>
                    <a:pt x="812483" y="235268"/>
                    <a:pt x="810578" y="234315"/>
                  </a:cubicBezTo>
                  <a:cubicBezTo>
                    <a:pt x="543878" y="157163"/>
                    <a:pt x="276225" y="80010"/>
                    <a:pt x="0" y="0"/>
                  </a:cubicBezTo>
                  <a:cubicBezTo>
                    <a:pt x="151448" y="274320"/>
                    <a:pt x="298133" y="540068"/>
                    <a:pt x="443865" y="806768"/>
                  </a:cubicBezTo>
                  <a:cubicBezTo>
                    <a:pt x="460058" y="836295"/>
                    <a:pt x="472440" y="821055"/>
                    <a:pt x="487680" y="811530"/>
                  </a:cubicBezTo>
                  <a:cubicBezTo>
                    <a:pt x="660083" y="701040"/>
                    <a:pt x="789623" y="551498"/>
                    <a:pt x="872490" y="363855"/>
                  </a:cubicBezTo>
                  <a:cubicBezTo>
                    <a:pt x="915353" y="264795"/>
                    <a:pt x="915353" y="264795"/>
                    <a:pt x="815340" y="236220"/>
                  </a:cubicBezTo>
                  <a:close/>
                  <a:moveTo>
                    <a:pt x="323850" y="217170"/>
                  </a:moveTo>
                  <a:cubicBezTo>
                    <a:pt x="321945" y="237173"/>
                    <a:pt x="308610" y="249555"/>
                    <a:pt x="288608" y="247650"/>
                  </a:cubicBezTo>
                  <a:cubicBezTo>
                    <a:pt x="271463" y="245745"/>
                    <a:pt x="259080" y="233363"/>
                    <a:pt x="259080" y="215265"/>
                  </a:cubicBezTo>
                  <a:cubicBezTo>
                    <a:pt x="259080" y="195263"/>
                    <a:pt x="272415" y="184785"/>
                    <a:pt x="292418" y="181927"/>
                  </a:cubicBezTo>
                  <a:cubicBezTo>
                    <a:pt x="312420" y="186690"/>
                    <a:pt x="325755" y="197168"/>
                    <a:pt x="323850" y="217170"/>
                  </a:cubicBezTo>
                  <a:close/>
                  <a:moveTo>
                    <a:pt x="476250" y="555307"/>
                  </a:moveTo>
                  <a:cubicBezTo>
                    <a:pt x="461010" y="555307"/>
                    <a:pt x="452438" y="548640"/>
                    <a:pt x="451485" y="536257"/>
                  </a:cubicBezTo>
                  <a:cubicBezTo>
                    <a:pt x="450533" y="523875"/>
                    <a:pt x="459105" y="516255"/>
                    <a:pt x="471488" y="515302"/>
                  </a:cubicBezTo>
                  <a:cubicBezTo>
                    <a:pt x="483870" y="514350"/>
                    <a:pt x="492443" y="521970"/>
                    <a:pt x="493395" y="534352"/>
                  </a:cubicBezTo>
                  <a:cubicBezTo>
                    <a:pt x="494348" y="546735"/>
                    <a:pt x="485775" y="553402"/>
                    <a:pt x="476250" y="555307"/>
                  </a:cubicBezTo>
                  <a:close/>
                  <a:moveTo>
                    <a:pt x="662940" y="445770"/>
                  </a:moveTo>
                  <a:cubicBezTo>
                    <a:pt x="635318" y="443865"/>
                    <a:pt x="617220" y="424815"/>
                    <a:pt x="619125" y="388620"/>
                  </a:cubicBezTo>
                  <a:cubicBezTo>
                    <a:pt x="621983" y="363855"/>
                    <a:pt x="640080" y="346710"/>
                    <a:pt x="668655" y="348615"/>
                  </a:cubicBezTo>
                  <a:cubicBezTo>
                    <a:pt x="696278" y="349568"/>
                    <a:pt x="716280" y="367665"/>
                    <a:pt x="715328" y="398145"/>
                  </a:cubicBezTo>
                  <a:cubicBezTo>
                    <a:pt x="714375" y="429577"/>
                    <a:pt x="693420" y="447675"/>
                    <a:pt x="662940" y="445770"/>
                  </a:cubicBezTo>
                  <a:close/>
                </a:path>
              </a:pathLst>
            </a:custGeom>
            <a:solidFill>
              <a:schemeClr val="accent3"/>
            </a:solidFill>
            <a:ln w="9525"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318E3B9F-DD3D-4B99-953C-9A4B1736CD38}"/>
              </a:ext>
            </a:extLst>
          </p:cNvPr>
          <p:cNvGrpSpPr/>
          <p:nvPr/>
        </p:nvGrpSpPr>
        <p:grpSpPr>
          <a:xfrm>
            <a:off x="2855423" y="1668380"/>
            <a:ext cx="1791382" cy="678649"/>
            <a:chOff x="2828147" y="1954419"/>
            <a:chExt cx="1410043" cy="678649"/>
          </a:xfrm>
        </p:grpSpPr>
        <p:sp>
          <p:nvSpPr>
            <p:cNvPr id="13" name="TextBox 12">
              <a:extLst>
                <a:ext uri="{FF2B5EF4-FFF2-40B4-BE49-F238E27FC236}">
                  <a16:creationId xmlns:a16="http://schemas.microsoft.com/office/drawing/2014/main" id="{4BA4FD30-8D35-4A35-A463-F3AB44C2BC9E}"/>
                </a:ext>
              </a:extLst>
            </p:cNvPr>
            <p:cNvSpPr txBox="1"/>
            <p:nvPr/>
          </p:nvSpPr>
          <p:spPr>
            <a:xfrm>
              <a:off x="2828147" y="1954419"/>
              <a:ext cx="1400519" cy="276999"/>
            </a:xfrm>
            <a:prstGeom prst="rect">
              <a:avLst/>
            </a:prstGeom>
            <a:noFill/>
          </p:spPr>
          <p:txBody>
            <a:bodyPr wrap="square" rtlCol="0">
              <a:spAutoFit/>
            </a:bodyPr>
            <a:lstStyle/>
            <a:p>
              <a:pPr algn="r"/>
              <a:r>
                <a:rPr lang="en-US" altLang="ko-KR" sz="1200" b="1" dirty="0">
                  <a:solidFill>
                    <a:srgbClr val="F05F41"/>
                  </a:solidFill>
                </a:rPr>
                <a:t>Discord</a:t>
              </a:r>
              <a:endParaRPr lang="ko-KR" altLang="en-US" sz="1200" b="1" dirty="0">
                <a:solidFill>
                  <a:srgbClr val="F05F41"/>
                </a:solidFill>
              </a:endParaRPr>
            </a:p>
          </p:txBody>
        </p:sp>
        <p:sp>
          <p:nvSpPr>
            <p:cNvPr id="14" name="TextBox 13">
              <a:extLst>
                <a:ext uri="{FF2B5EF4-FFF2-40B4-BE49-F238E27FC236}">
                  <a16:creationId xmlns:a16="http://schemas.microsoft.com/office/drawing/2014/main" id="{055E2078-87FC-476A-A6AC-E8A1E2551D41}"/>
                </a:ext>
              </a:extLst>
            </p:cNvPr>
            <p:cNvSpPr txBox="1"/>
            <p:nvPr/>
          </p:nvSpPr>
          <p:spPr>
            <a:xfrm>
              <a:off x="2837671" y="2171403"/>
              <a:ext cx="1400519" cy="461665"/>
            </a:xfrm>
            <a:prstGeom prst="rect">
              <a:avLst/>
            </a:prstGeom>
            <a:noFill/>
          </p:spPr>
          <p:txBody>
            <a:bodyPr wrap="square" rtlCol="0">
              <a:spAutoFit/>
            </a:bodyPr>
            <a:lstStyle/>
            <a:p>
              <a:pPr algn="r"/>
              <a:r>
                <a:rPr lang="en-US" altLang="ko-KR" sz="1200" dirty="0">
                  <a:solidFill>
                    <a:schemeClr val="bg1"/>
                  </a:solidFill>
                </a:rPr>
                <a:t>For easy communication.</a:t>
              </a:r>
              <a:endParaRPr lang="ko-KR" altLang="en-US" sz="1200" dirty="0">
                <a:solidFill>
                  <a:schemeClr val="bg1"/>
                </a:solidFill>
              </a:endParaRPr>
            </a:p>
          </p:txBody>
        </p:sp>
      </p:grpSp>
      <p:grpSp>
        <p:nvGrpSpPr>
          <p:cNvPr id="15" name="Group 14">
            <a:extLst>
              <a:ext uri="{FF2B5EF4-FFF2-40B4-BE49-F238E27FC236}">
                <a16:creationId xmlns:a16="http://schemas.microsoft.com/office/drawing/2014/main" id="{B1474506-AB28-47D2-A361-EBE41B262781}"/>
              </a:ext>
            </a:extLst>
          </p:cNvPr>
          <p:cNvGrpSpPr/>
          <p:nvPr/>
        </p:nvGrpSpPr>
        <p:grpSpPr>
          <a:xfrm>
            <a:off x="8624292" y="1546973"/>
            <a:ext cx="1788639" cy="863315"/>
            <a:chOff x="3233964" y="1954419"/>
            <a:chExt cx="1410044" cy="863315"/>
          </a:xfrm>
        </p:grpSpPr>
        <p:sp>
          <p:nvSpPr>
            <p:cNvPr id="16" name="TextBox 15">
              <a:extLst>
                <a:ext uri="{FF2B5EF4-FFF2-40B4-BE49-F238E27FC236}">
                  <a16:creationId xmlns:a16="http://schemas.microsoft.com/office/drawing/2014/main" id="{CF82E8ED-31D3-4285-A84D-2F750460C965}"/>
                </a:ext>
              </a:extLst>
            </p:cNvPr>
            <p:cNvSpPr txBox="1"/>
            <p:nvPr/>
          </p:nvSpPr>
          <p:spPr>
            <a:xfrm>
              <a:off x="3233964" y="1954419"/>
              <a:ext cx="1400519" cy="276999"/>
            </a:xfrm>
            <a:prstGeom prst="rect">
              <a:avLst/>
            </a:prstGeom>
            <a:noFill/>
          </p:spPr>
          <p:txBody>
            <a:bodyPr wrap="square" rtlCol="0">
              <a:spAutoFit/>
            </a:bodyPr>
            <a:lstStyle/>
            <a:p>
              <a:r>
                <a:rPr lang="en-US" altLang="ko-KR" sz="1200" b="1" dirty="0">
                  <a:solidFill>
                    <a:srgbClr val="F05F41"/>
                  </a:solidFill>
                </a:rPr>
                <a:t>Wireframe/Creately</a:t>
              </a:r>
              <a:endParaRPr lang="ko-KR" altLang="en-US" sz="1200" b="1" dirty="0">
                <a:solidFill>
                  <a:srgbClr val="F05F41"/>
                </a:solidFill>
              </a:endParaRPr>
            </a:p>
          </p:txBody>
        </p:sp>
        <p:sp>
          <p:nvSpPr>
            <p:cNvPr id="17" name="TextBox 16">
              <a:extLst>
                <a:ext uri="{FF2B5EF4-FFF2-40B4-BE49-F238E27FC236}">
                  <a16:creationId xmlns:a16="http://schemas.microsoft.com/office/drawing/2014/main" id="{8ECAF1E9-4BA9-42C8-94ED-DB7B54FA9537}"/>
                </a:ext>
              </a:extLst>
            </p:cNvPr>
            <p:cNvSpPr txBox="1"/>
            <p:nvPr/>
          </p:nvSpPr>
          <p:spPr>
            <a:xfrm>
              <a:off x="3243489" y="2171403"/>
              <a:ext cx="1400519" cy="646331"/>
            </a:xfrm>
            <a:prstGeom prst="rect">
              <a:avLst/>
            </a:prstGeom>
            <a:noFill/>
          </p:spPr>
          <p:txBody>
            <a:bodyPr wrap="square" rtlCol="0">
              <a:spAutoFit/>
            </a:bodyPr>
            <a:lstStyle/>
            <a:p>
              <a:r>
                <a:rPr lang="en-US" altLang="ko-KR" sz="1200" dirty="0">
                  <a:solidFill>
                    <a:schemeClr val="bg1"/>
                  </a:solidFill>
                </a:rPr>
                <a:t>To create our wireframe and flow chart for the database</a:t>
              </a:r>
              <a:endParaRPr lang="ko-KR" altLang="en-US" sz="1200" dirty="0">
                <a:solidFill>
                  <a:schemeClr val="bg1"/>
                </a:solidFill>
              </a:endParaRPr>
            </a:p>
          </p:txBody>
        </p:sp>
      </p:grpSp>
      <p:cxnSp>
        <p:nvCxnSpPr>
          <p:cNvPr id="18" name="Elbow Connector 49">
            <a:extLst>
              <a:ext uri="{FF2B5EF4-FFF2-40B4-BE49-F238E27FC236}">
                <a16:creationId xmlns:a16="http://schemas.microsoft.com/office/drawing/2014/main" id="{BE6D4FB2-C189-404A-BBE1-576F2857DDF7}"/>
              </a:ext>
            </a:extLst>
          </p:cNvPr>
          <p:cNvCxnSpPr>
            <a:cxnSpLocks/>
          </p:cNvCxnSpPr>
          <p:nvPr/>
        </p:nvCxnSpPr>
        <p:spPr>
          <a:xfrm>
            <a:off x="4734084" y="1983693"/>
            <a:ext cx="1188000" cy="720000"/>
          </a:xfrm>
          <a:prstGeom prst="bentConnector3">
            <a:avLst>
              <a:gd name="adj1" fmla="val 100742"/>
            </a:avLst>
          </a:prstGeom>
          <a:ln w="2222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Elbow Connector 58">
            <a:extLst>
              <a:ext uri="{FF2B5EF4-FFF2-40B4-BE49-F238E27FC236}">
                <a16:creationId xmlns:a16="http://schemas.microsoft.com/office/drawing/2014/main" id="{7F33DF62-A0B6-4EB3-A238-93C564AA8C0C}"/>
              </a:ext>
            </a:extLst>
          </p:cNvPr>
          <p:cNvCxnSpPr>
            <a:cxnSpLocks/>
          </p:cNvCxnSpPr>
          <p:nvPr/>
        </p:nvCxnSpPr>
        <p:spPr>
          <a:xfrm rot="10800000" flipV="1">
            <a:off x="7294305" y="1874232"/>
            <a:ext cx="1188000" cy="720000"/>
          </a:xfrm>
          <a:prstGeom prst="bentConnector3">
            <a:avLst>
              <a:gd name="adj1" fmla="val 100193"/>
            </a:avLst>
          </a:prstGeom>
          <a:ln w="2222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A7F31CDA-4CA0-4C65-B604-4F13067624B2}"/>
              </a:ext>
            </a:extLst>
          </p:cNvPr>
          <p:cNvGrpSpPr/>
          <p:nvPr/>
        </p:nvGrpSpPr>
        <p:grpSpPr>
          <a:xfrm>
            <a:off x="1703857" y="2960157"/>
            <a:ext cx="1791382" cy="493983"/>
            <a:chOff x="2828147" y="1954419"/>
            <a:chExt cx="1410043" cy="493983"/>
          </a:xfrm>
        </p:grpSpPr>
        <p:sp>
          <p:nvSpPr>
            <p:cNvPr id="21" name="TextBox 20">
              <a:extLst>
                <a:ext uri="{FF2B5EF4-FFF2-40B4-BE49-F238E27FC236}">
                  <a16:creationId xmlns:a16="http://schemas.microsoft.com/office/drawing/2014/main" id="{BFD5D1C1-EDD1-43D2-A7D8-46307DA2D5D8}"/>
                </a:ext>
              </a:extLst>
            </p:cNvPr>
            <p:cNvSpPr txBox="1"/>
            <p:nvPr/>
          </p:nvSpPr>
          <p:spPr>
            <a:xfrm>
              <a:off x="2828147" y="1954419"/>
              <a:ext cx="1400519" cy="276999"/>
            </a:xfrm>
            <a:prstGeom prst="rect">
              <a:avLst/>
            </a:prstGeom>
            <a:noFill/>
          </p:spPr>
          <p:txBody>
            <a:bodyPr wrap="square" rtlCol="0">
              <a:spAutoFit/>
            </a:bodyPr>
            <a:lstStyle/>
            <a:p>
              <a:pPr algn="r"/>
              <a:r>
                <a:rPr lang="en-US" altLang="ko-KR" sz="1200" b="1" dirty="0">
                  <a:solidFill>
                    <a:srgbClr val="F05F41"/>
                  </a:solidFill>
                </a:rPr>
                <a:t>Zoom</a:t>
              </a:r>
              <a:endParaRPr lang="ko-KR" altLang="en-US" sz="1200" b="1" dirty="0">
                <a:solidFill>
                  <a:srgbClr val="F05F41"/>
                </a:solidFill>
              </a:endParaRPr>
            </a:p>
          </p:txBody>
        </p:sp>
        <p:sp>
          <p:nvSpPr>
            <p:cNvPr id="22" name="TextBox 21">
              <a:extLst>
                <a:ext uri="{FF2B5EF4-FFF2-40B4-BE49-F238E27FC236}">
                  <a16:creationId xmlns:a16="http://schemas.microsoft.com/office/drawing/2014/main" id="{170A4DD6-A545-4A8D-8DED-604931C6025B}"/>
                </a:ext>
              </a:extLst>
            </p:cNvPr>
            <p:cNvSpPr txBox="1"/>
            <p:nvPr/>
          </p:nvSpPr>
          <p:spPr>
            <a:xfrm>
              <a:off x="2837671" y="2171403"/>
              <a:ext cx="1400519" cy="276999"/>
            </a:xfrm>
            <a:prstGeom prst="rect">
              <a:avLst/>
            </a:prstGeom>
            <a:noFill/>
          </p:spPr>
          <p:txBody>
            <a:bodyPr wrap="square" rtlCol="0">
              <a:spAutoFit/>
            </a:bodyPr>
            <a:lstStyle/>
            <a:p>
              <a:pPr algn="r"/>
              <a:r>
                <a:rPr lang="en-US" altLang="ko-KR" sz="1200" dirty="0">
                  <a:solidFill>
                    <a:schemeClr val="bg1"/>
                  </a:solidFill>
                </a:rPr>
                <a:t>For Video Collaboration</a:t>
              </a:r>
              <a:endParaRPr lang="ko-KR" altLang="en-US" sz="1200" dirty="0">
                <a:solidFill>
                  <a:schemeClr val="bg1"/>
                </a:solidFill>
              </a:endParaRPr>
            </a:p>
          </p:txBody>
        </p:sp>
      </p:grpSp>
      <p:grpSp>
        <p:nvGrpSpPr>
          <p:cNvPr id="23" name="Group 22">
            <a:extLst>
              <a:ext uri="{FF2B5EF4-FFF2-40B4-BE49-F238E27FC236}">
                <a16:creationId xmlns:a16="http://schemas.microsoft.com/office/drawing/2014/main" id="{CAD5D52E-50F4-4A28-BCD4-1291F84B0225}"/>
              </a:ext>
            </a:extLst>
          </p:cNvPr>
          <p:cNvGrpSpPr/>
          <p:nvPr/>
        </p:nvGrpSpPr>
        <p:grpSpPr>
          <a:xfrm>
            <a:off x="1347928" y="4272404"/>
            <a:ext cx="1791382" cy="493983"/>
            <a:chOff x="2828147" y="1954419"/>
            <a:chExt cx="1410043" cy="493983"/>
          </a:xfrm>
        </p:grpSpPr>
        <p:sp>
          <p:nvSpPr>
            <p:cNvPr id="24" name="TextBox 23">
              <a:extLst>
                <a:ext uri="{FF2B5EF4-FFF2-40B4-BE49-F238E27FC236}">
                  <a16:creationId xmlns:a16="http://schemas.microsoft.com/office/drawing/2014/main" id="{53E1D54E-BD49-4861-916B-752D170CFBF4}"/>
                </a:ext>
              </a:extLst>
            </p:cNvPr>
            <p:cNvSpPr txBox="1"/>
            <p:nvPr/>
          </p:nvSpPr>
          <p:spPr>
            <a:xfrm>
              <a:off x="2828147" y="1954419"/>
              <a:ext cx="1400519" cy="276999"/>
            </a:xfrm>
            <a:prstGeom prst="rect">
              <a:avLst/>
            </a:prstGeom>
            <a:noFill/>
          </p:spPr>
          <p:txBody>
            <a:bodyPr wrap="square" rtlCol="0">
              <a:spAutoFit/>
            </a:bodyPr>
            <a:lstStyle/>
            <a:p>
              <a:pPr algn="r"/>
              <a:r>
                <a:rPr lang="en-US" altLang="ko-KR" sz="1200" b="1" dirty="0">
                  <a:solidFill>
                    <a:srgbClr val="F05F41"/>
                  </a:solidFill>
                </a:rPr>
                <a:t>MySQL</a:t>
              </a:r>
              <a:endParaRPr lang="ko-KR" altLang="en-US" sz="1200" b="1" dirty="0">
                <a:solidFill>
                  <a:srgbClr val="F05F41"/>
                </a:solidFill>
              </a:endParaRPr>
            </a:p>
          </p:txBody>
        </p:sp>
        <p:sp>
          <p:nvSpPr>
            <p:cNvPr id="25" name="TextBox 24">
              <a:extLst>
                <a:ext uri="{FF2B5EF4-FFF2-40B4-BE49-F238E27FC236}">
                  <a16:creationId xmlns:a16="http://schemas.microsoft.com/office/drawing/2014/main" id="{8488DD22-3082-4684-9BBB-CFD8C48E67D2}"/>
                </a:ext>
              </a:extLst>
            </p:cNvPr>
            <p:cNvSpPr txBox="1"/>
            <p:nvPr/>
          </p:nvSpPr>
          <p:spPr>
            <a:xfrm>
              <a:off x="2837671" y="2171403"/>
              <a:ext cx="1400519" cy="276999"/>
            </a:xfrm>
            <a:prstGeom prst="rect">
              <a:avLst/>
            </a:prstGeom>
            <a:noFill/>
          </p:spPr>
          <p:txBody>
            <a:bodyPr wrap="square" rtlCol="0">
              <a:spAutoFit/>
            </a:bodyPr>
            <a:lstStyle/>
            <a:p>
              <a:pPr algn="r"/>
              <a:r>
                <a:rPr lang="en-US" altLang="ko-KR" sz="1200" dirty="0">
                  <a:solidFill>
                    <a:schemeClr val="bg1"/>
                  </a:solidFill>
                </a:rPr>
                <a:t>For our Database</a:t>
              </a:r>
              <a:endParaRPr lang="ko-KR" altLang="en-US" sz="1200" dirty="0">
                <a:solidFill>
                  <a:schemeClr val="bg1"/>
                </a:solidFill>
              </a:endParaRPr>
            </a:p>
          </p:txBody>
        </p:sp>
      </p:grpSp>
      <p:grpSp>
        <p:nvGrpSpPr>
          <p:cNvPr id="26" name="Group 25">
            <a:extLst>
              <a:ext uri="{FF2B5EF4-FFF2-40B4-BE49-F238E27FC236}">
                <a16:creationId xmlns:a16="http://schemas.microsoft.com/office/drawing/2014/main" id="{69FAC7E8-D9F3-43D2-8882-6C6E5E71F6D4}"/>
              </a:ext>
            </a:extLst>
          </p:cNvPr>
          <p:cNvGrpSpPr/>
          <p:nvPr/>
        </p:nvGrpSpPr>
        <p:grpSpPr>
          <a:xfrm>
            <a:off x="2146690" y="5543712"/>
            <a:ext cx="1791382" cy="493983"/>
            <a:chOff x="2828147" y="1954419"/>
            <a:chExt cx="1410043" cy="493983"/>
          </a:xfrm>
        </p:grpSpPr>
        <p:sp>
          <p:nvSpPr>
            <p:cNvPr id="27" name="TextBox 26">
              <a:extLst>
                <a:ext uri="{FF2B5EF4-FFF2-40B4-BE49-F238E27FC236}">
                  <a16:creationId xmlns:a16="http://schemas.microsoft.com/office/drawing/2014/main" id="{005D155D-C390-47B9-9756-7F5D892F3BFD}"/>
                </a:ext>
              </a:extLst>
            </p:cNvPr>
            <p:cNvSpPr txBox="1"/>
            <p:nvPr/>
          </p:nvSpPr>
          <p:spPr>
            <a:xfrm>
              <a:off x="2828147" y="1954419"/>
              <a:ext cx="1400519" cy="276999"/>
            </a:xfrm>
            <a:prstGeom prst="rect">
              <a:avLst/>
            </a:prstGeom>
            <a:noFill/>
          </p:spPr>
          <p:txBody>
            <a:bodyPr wrap="square" rtlCol="0">
              <a:spAutoFit/>
            </a:bodyPr>
            <a:lstStyle/>
            <a:p>
              <a:pPr algn="r"/>
              <a:r>
                <a:rPr lang="en-US" altLang="ko-KR" sz="1200" b="1" dirty="0">
                  <a:solidFill>
                    <a:srgbClr val="F05F41"/>
                  </a:solidFill>
                </a:rPr>
                <a:t>MVC</a:t>
              </a:r>
              <a:endParaRPr lang="ko-KR" altLang="en-US" sz="1200" b="1" dirty="0">
                <a:solidFill>
                  <a:srgbClr val="F05F41"/>
                </a:solidFill>
              </a:endParaRPr>
            </a:p>
          </p:txBody>
        </p:sp>
        <p:sp>
          <p:nvSpPr>
            <p:cNvPr id="28" name="TextBox 27">
              <a:extLst>
                <a:ext uri="{FF2B5EF4-FFF2-40B4-BE49-F238E27FC236}">
                  <a16:creationId xmlns:a16="http://schemas.microsoft.com/office/drawing/2014/main" id="{6B92DED8-9BA6-44A9-BF2D-86B89F4EAC4A}"/>
                </a:ext>
              </a:extLst>
            </p:cNvPr>
            <p:cNvSpPr txBox="1"/>
            <p:nvPr/>
          </p:nvSpPr>
          <p:spPr>
            <a:xfrm>
              <a:off x="2837671" y="2171403"/>
              <a:ext cx="1400519" cy="276999"/>
            </a:xfrm>
            <a:prstGeom prst="rect">
              <a:avLst/>
            </a:prstGeom>
            <a:noFill/>
          </p:spPr>
          <p:txBody>
            <a:bodyPr wrap="square" rtlCol="0">
              <a:spAutoFit/>
            </a:bodyPr>
            <a:lstStyle/>
            <a:p>
              <a:pPr algn="r"/>
              <a:r>
                <a:rPr lang="en-US" altLang="ko-KR" sz="1200" dirty="0">
                  <a:solidFill>
                    <a:schemeClr val="bg1"/>
                  </a:solidFill>
                </a:rPr>
                <a:t>Because we can!</a:t>
              </a:r>
              <a:endParaRPr lang="ko-KR" altLang="en-US" sz="1200" dirty="0">
                <a:solidFill>
                  <a:schemeClr val="bg1"/>
                </a:solidFill>
              </a:endParaRPr>
            </a:p>
          </p:txBody>
        </p:sp>
      </p:grpSp>
      <p:grpSp>
        <p:nvGrpSpPr>
          <p:cNvPr id="32" name="Group 31">
            <a:extLst>
              <a:ext uri="{FF2B5EF4-FFF2-40B4-BE49-F238E27FC236}">
                <a16:creationId xmlns:a16="http://schemas.microsoft.com/office/drawing/2014/main" id="{621B3F5B-479F-4D8F-80DD-54A7B93729B1}"/>
              </a:ext>
            </a:extLst>
          </p:cNvPr>
          <p:cNvGrpSpPr/>
          <p:nvPr/>
        </p:nvGrpSpPr>
        <p:grpSpPr>
          <a:xfrm>
            <a:off x="8140588" y="5543712"/>
            <a:ext cx="1788639" cy="678649"/>
            <a:chOff x="3233964" y="1954419"/>
            <a:chExt cx="1410044" cy="678649"/>
          </a:xfrm>
        </p:grpSpPr>
        <p:sp>
          <p:nvSpPr>
            <p:cNvPr id="33" name="TextBox 32">
              <a:extLst>
                <a:ext uri="{FF2B5EF4-FFF2-40B4-BE49-F238E27FC236}">
                  <a16:creationId xmlns:a16="http://schemas.microsoft.com/office/drawing/2014/main" id="{8DB7B55F-7A49-43EE-8E4E-758998A8EEDD}"/>
                </a:ext>
              </a:extLst>
            </p:cNvPr>
            <p:cNvSpPr txBox="1"/>
            <p:nvPr/>
          </p:nvSpPr>
          <p:spPr>
            <a:xfrm>
              <a:off x="3233964" y="1954419"/>
              <a:ext cx="1400519" cy="276999"/>
            </a:xfrm>
            <a:prstGeom prst="rect">
              <a:avLst/>
            </a:prstGeom>
            <a:noFill/>
          </p:spPr>
          <p:txBody>
            <a:bodyPr wrap="square" rtlCol="0">
              <a:spAutoFit/>
            </a:bodyPr>
            <a:lstStyle/>
            <a:p>
              <a:r>
                <a:rPr lang="en-US" altLang="ko-KR" sz="1200" b="1" dirty="0">
                  <a:solidFill>
                    <a:srgbClr val="F05F41"/>
                  </a:solidFill>
                </a:rPr>
                <a:t>Handlebars</a:t>
              </a:r>
              <a:endParaRPr lang="ko-KR" altLang="en-US" sz="1200" b="1" dirty="0">
                <a:solidFill>
                  <a:srgbClr val="F05F41"/>
                </a:solidFill>
              </a:endParaRPr>
            </a:p>
          </p:txBody>
        </p:sp>
        <p:sp>
          <p:nvSpPr>
            <p:cNvPr id="34" name="TextBox 33">
              <a:extLst>
                <a:ext uri="{FF2B5EF4-FFF2-40B4-BE49-F238E27FC236}">
                  <a16:creationId xmlns:a16="http://schemas.microsoft.com/office/drawing/2014/main" id="{BFF6F9F6-9318-430D-8FC4-467E82C7FE47}"/>
                </a:ext>
              </a:extLst>
            </p:cNvPr>
            <p:cNvSpPr txBox="1"/>
            <p:nvPr/>
          </p:nvSpPr>
          <p:spPr>
            <a:xfrm>
              <a:off x="3243489" y="2171403"/>
              <a:ext cx="1400519" cy="461665"/>
            </a:xfrm>
            <a:prstGeom prst="rect">
              <a:avLst/>
            </a:prstGeom>
            <a:noFill/>
          </p:spPr>
          <p:txBody>
            <a:bodyPr wrap="square" rtlCol="0">
              <a:spAutoFit/>
            </a:bodyPr>
            <a:lstStyle/>
            <a:p>
              <a:r>
                <a:rPr lang="en-US" altLang="ko-KR" sz="1200" dirty="0">
                  <a:solidFill>
                    <a:schemeClr val="bg1"/>
                  </a:solidFill>
                </a:rPr>
                <a:t>To convert front-end for a better UI</a:t>
              </a:r>
              <a:endParaRPr lang="ko-KR" altLang="en-US" sz="1200" dirty="0">
                <a:solidFill>
                  <a:schemeClr val="bg1"/>
                </a:solidFill>
              </a:endParaRPr>
            </a:p>
          </p:txBody>
        </p:sp>
      </p:grpSp>
      <p:grpSp>
        <p:nvGrpSpPr>
          <p:cNvPr id="35" name="Group 34">
            <a:extLst>
              <a:ext uri="{FF2B5EF4-FFF2-40B4-BE49-F238E27FC236}">
                <a16:creationId xmlns:a16="http://schemas.microsoft.com/office/drawing/2014/main" id="{D3918C65-9CB9-40EA-8465-586D6B2F3FC6}"/>
              </a:ext>
            </a:extLst>
          </p:cNvPr>
          <p:cNvGrpSpPr/>
          <p:nvPr/>
        </p:nvGrpSpPr>
        <p:grpSpPr>
          <a:xfrm>
            <a:off x="9087059" y="4178801"/>
            <a:ext cx="1788639" cy="678649"/>
            <a:chOff x="3233964" y="1954419"/>
            <a:chExt cx="1410044" cy="678649"/>
          </a:xfrm>
        </p:grpSpPr>
        <p:sp>
          <p:nvSpPr>
            <p:cNvPr id="36" name="TextBox 35">
              <a:extLst>
                <a:ext uri="{FF2B5EF4-FFF2-40B4-BE49-F238E27FC236}">
                  <a16:creationId xmlns:a16="http://schemas.microsoft.com/office/drawing/2014/main" id="{7F23ED4F-079A-4D11-86A6-215CB1E942C7}"/>
                </a:ext>
              </a:extLst>
            </p:cNvPr>
            <p:cNvSpPr txBox="1"/>
            <p:nvPr/>
          </p:nvSpPr>
          <p:spPr>
            <a:xfrm>
              <a:off x="3233964" y="1954419"/>
              <a:ext cx="1400519" cy="276999"/>
            </a:xfrm>
            <a:prstGeom prst="rect">
              <a:avLst/>
            </a:prstGeom>
            <a:noFill/>
          </p:spPr>
          <p:txBody>
            <a:bodyPr wrap="square" rtlCol="0">
              <a:spAutoFit/>
            </a:bodyPr>
            <a:lstStyle/>
            <a:p>
              <a:r>
                <a:rPr lang="en-US" altLang="ko-KR" sz="1200" b="1" dirty="0" err="1">
                  <a:solidFill>
                    <a:srgbClr val="F05F41"/>
                  </a:solidFill>
                </a:rPr>
                <a:t>Javascript</a:t>
              </a:r>
              <a:endParaRPr lang="ko-KR" altLang="en-US" sz="1200" b="1" dirty="0">
                <a:solidFill>
                  <a:srgbClr val="F05F41"/>
                </a:solidFill>
              </a:endParaRPr>
            </a:p>
          </p:txBody>
        </p:sp>
        <p:sp>
          <p:nvSpPr>
            <p:cNvPr id="37" name="TextBox 36">
              <a:extLst>
                <a:ext uri="{FF2B5EF4-FFF2-40B4-BE49-F238E27FC236}">
                  <a16:creationId xmlns:a16="http://schemas.microsoft.com/office/drawing/2014/main" id="{700499F6-CBF4-410D-B656-149319C69619}"/>
                </a:ext>
              </a:extLst>
            </p:cNvPr>
            <p:cNvSpPr txBox="1"/>
            <p:nvPr/>
          </p:nvSpPr>
          <p:spPr>
            <a:xfrm>
              <a:off x="3243489" y="2171403"/>
              <a:ext cx="1400519" cy="461665"/>
            </a:xfrm>
            <a:prstGeom prst="rect">
              <a:avLst/>
            </a:prstGeom>
            <a:noFill/>
          </p:spPr>
          <p:txBody>
            <a:bodyPr wrap="square" rtlCol="0">
              <a:spAutoFit/>
            </a:bodyPr>
            <a:lstStyle/>
            <a:p>
              <a:r>
                <a:rPr lang="en-US" altLang="ko-KR" sz="1200" dirty="0">
                  <a:solidFill>
                    <a:schemeClr val="bg1"/>
                  </a:solidFill>
                </a:rPr>
                <a:t>To make sure it all works!</a:t>
              </a:r>
              <a:endParaRPr lang="ko-KR" altLang="en-US" sz="1200" dirty="0">
                <a:solidFill>
                  <a:schemeClr val="bg1"/>
                </a:solidFill>
              </a:endParaRPr>
            </a:p>
          </p:txBody>
        </p:sp>
      </p:grpSp>
      <p:grpSp>
        <p:nvGrpSpPr>
          <p:cNvPr id="38" name="Group 37">
            <a:extLst>
              <a:ext uri="{FF2B5EF4-FFF2-40B4-BE49-F238E27FC236}">
                <a16:creationId xmlns:a16="http://schemas.microsoft.com/office/drawing/2014/main" id="{E427EAA4-E402-447E-9BD0-7EADD2D3E307}"/>
              </a:ext>
            </a:extLst>
          </p:cNvPr>
          <p:cNvGrpSpPr/>
          <p:nvPr/>
        </p:nvGrpSpPr>
        <p:grpSpPr>
          <a:xfrm>
            <a:off x="8975475" y="2879219"/>
            <a:ext cx="1788639" cy="678649"/>
            <a:chOff x="3233964" y="1954419"/>
            <a:chExt cx="1410044" cy="678649"/>
          </a:xfrm>
        </p:grpSpPr>
        <p:sp>
          <p:nvSpPr>
            <p:cNvPr id="39" name="TextBox 38">
              <a:extLst>
                <a:ext uri="{FF2B5EF4-FFF2-40B4-BE49-F238E27FC236}">
                  <a16:creationId xmlns:a16="http://schemas.microsoft.com/office/drawing/2014/main" id="{261E14A0-31A7-4EFA-A3D8-EBC6FB9A29A1}"/>
                </a:ext>
              </a:extLst>
            </p:cNvPr>
            <p:cNvSpPr txBox="1"/>
            <p:nvPr/>
          </p:nvSpPr>
          <p:spPr>
            <a:xfrm>
              <a:off x="3233964" y="1954419"/>
              <a:ext cx="1400519" cy="276999"/>
            </a:xfrm>
            <a:prstGeom prst="rect">
              <a:avLst/>
            </a:prstGeom>
            <a:noFill/>
          </p:spPr>
          <p:txBody>
            <a:bodyPr wrap="square" rtlCol="0">
              <a:spAutoFit/>
            </a:bodyPr>
            <a:lstStyle/>
            <a:p>
              <a:r>
                <a:rPr lang="en-US" altLang="ko-KR" sz="1200" b="1" dirty="0">
                  <a:solidFill>
                    <a:srgbClr val="F05F41"/>
                  </a:solidFill>
                </a:rPr>
                <a:t>HTML/CSS</a:t>
              </a:r>
              <a:endParaRPr lang="ko-KR" altLang="en-US" sz="1200" b="1" dirty="0">
                <a:solidFill>
                  <a:srgbClr val="F05F41"/>
                </a:solidFill>
              </a:endParaRPr>
            </a:p>
          </p:txBody>
        </p:sp>
        <p:sp>
          <p:nvSpPr>
            <p:cNvPr id="40" name="TextBox 39">
              <a:extLst>
                <a:ext uri="{FF2B5EF4-FFF2-40B4-BE49-F238E27FC236}">
                  <a16:creationId xmlns:a16="http://schemas.microsoft.com/office/drawing/2014/main" id="{38982AD7-24B2-4606-B46B-CC87D136FA05}"/>
                </a:ext>
              </a:extLst>
            </p:cNvPr>
            <p:cNvSpPr txBox="1"/>
            <p:nvPr/>
          </p:nvSpPr>
          <p:spPr>
            <a:xfrm>
              <a:off x="3243489" y="2171403"/>
              <a:ext cx="1400519" cy="461665"/>
            </a:xfrm>
            <a:prstGeom prst="rect">
              <a:avLst/>
            </a:prstGeom>
            <a:noFill/>
          </p:spPr>
          <p:txBody>
            <a:bodyPr wrap="square" rtlCol="0">
              <a:spAutoFit/>
            </a:bodyPr>
            <a:lstStyle/>
            <a:p>
              <a:r>
                <a:rPr lang="en-US" altLang="ko-KR" sz="1200" dirty="0">
                  <a:solidFill>
                    <a:schemeClr val="bg1"/>
                  </a:solidFill>
                </a:rPr>
                <a:t>To create out front-end layouts</a:t>
              </a:r>
              <a:endParaRPr lang="ko-KR" altLang="en-US" sz="1200" dirty="0">
                <a:solidFill>
                  <a:schemeClr val="bg1"/>
                </a:solidFill>
              </a:endParaRPr>
            </a:p>
          </p:txBody>
        </p:sp>
      </p:grpSp>
      <p:cxnSp>
        <p:nvCxnSpPr>
          <p:cNvPr id="41" name="Elbow Connector 49">
            <a:extLst>
              <a:ext uri="{FF2B5EF4-FFF2-40B4-BE49-F238E27FC236}">
                <a16:creationId xmlns:a16="http://schemas.microsoft.com/office/drawing/2014/main" id="{29C13F39-E955-4E11-BA1C-4C3F969A597F}"/>
              </a:ext>
            </a:extLst>
          </p:cNvPr>
          <p:cNvCxnSpPr>
            <a:cxnSpLocks/>
          </p:cNvCxnSpPr>
          <p:nvPr/>
        </p:nvCxnSpPr>
        <p:spPr>
          <a:xfrm flipV="1">
            <a:off x="3959899" y="5161989"/>
            <a:ext cx="1188000" cy="720000"/>
          </a:xfrm>
          <a:prstGeom prst="bentConnector3">
            <a:avLst>
              <a:gd name="adj1" fmla="val 100742"/>
            </a:avLst>
          </a:prstGeom>
          <a:ln w="2222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Elbow Connector 49">
            <a:extLst>
              <a:ext uri="{FF2B5EF4-FFF2-40B4-BE49-F238E27FC236}">
                <a16:creationId xmlns:a16="http://schemas.microsoft.com/office/drawing/2014/main" id="{303C29C5-A660-4A20-A066-A31422BA2B33}"/>
              </a:ext>
            </a:extLst>
          </p:cNvPr>
          <p:cNvCxnSpPr>
            <a:cxnSpLocks/>
          </p:cNvCxnSpPr>
          <p:nvPr/>
        </p:nvCxnSpPr>
        <p:spPr>
          <a:xfrm flipH="1" flipV="1">
            <a:off x="6509337" y="5175634"/>
            <a:ext cx="1188000" cy="720000"/>
          </a:xfrm>
          <a:prstGeom prst="bentConnector3">
            <a:avLst>
              <a:gd name="adj1" fmla="val 100742"/>
            </a:avLst>
          </a:prstGeom>
          <a:ln w="2222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3" name="Elbow Connector 49">
            <a:extLst>
              <a:ext uri="{FF2B5EF4-FFF2-40B4-BE49-F238E27FC236}">
                <a16:creationId xmlns:a16="http://schemas.microsoft.com/office/drawing/2014/main" id="{DAA88613-B6B9-43E0-8771-9BC713FC6392}"/>
              </a:ext>
            </a:extLst>
          </p:cNvPr>
          <p:cNvCxnSpPr>
            <a:cxnSpLocks/>
          </p:cNvCxnSpPr>
          <p:nvPr/>
        </p:nvCxnSpPr>
        <p:spPr>
          <a:xfrm>
            <a:off x="3590852" y="3256007"/>
            <a:ext cx="1509961" cy="214323"/>
          </a:xfrm>
          <a:prstGeom prst="bentConnector3">
            <a:avLst>
              <a:gd name="adj1" fmla="val 50000"/>
            </a:avLst>
          </a:prstGeom>
          <a:ln w="2222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Elbow Connector 49">
            <a:extLst>
              <a:ext uri="{FF2B5EF4-FFF2-40B4-BE49-F238E27FC236}">
                <a16:creationId xmlns:a16="http://schemas.microsoft.com/office/drawing/2014/main" id="{3C6B7755-1288-492B-8721-9F284075AAE7}"/>
              </a:ext>
            </a:extLst>
          </p:cNvPr>
          <p:cNvCxnSpPr>
            <a:cxnSpLocks/>
          </p:cNvCxnSpPr>
          <p:nvPr/>
        </p:nvCxnSpPr>
        <p:spPr>
          <a:xfrm flipH="1">
            <a:off x="3298827" y="4283271"/>
            <a:ext cx="1509961" cy="214323"/>
          </a:xfrm>
          <a:prstGeom prst="bentConnector3">
            <a:avLst>
              <a:gd name="adj1" fmla="val 50000"/>
            </a:avLst>
          </a:prstGeom>
          <a:ln w="2222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Elbow Connector 49">
            <a:extLst>
              <a:ext uri="{FF2B5EF4-FFF2-40B4-BE49-F238E27FC236}">
                <a16:creationId xmlns:a16="http://schemas.microsoft.com/office/drawing/2014/main" id="{A56BF03F-4CD3-4A2C-849B-1CA3ED2FE27F}"/>
              </a:ext>
            </a:extLst>
          </p:cNvPr>
          <p:cNvCxnSpPr>
            <a:cxnSpLocks/>
          </p:cNvCxnSpPr>
          <p:nvPr/>
        </p:nvCxnSpPr>
        <p:spPr>
          <a:xfrm flipH="1">
            <a:off x="7312643" y="3278216"/>
            <a:ext cx="1509961" cy="214323"/>
          </a:xfrm>
          <a:prstGeom prst="bentConnector3">
            <a:avLst>
              <a:gd name="adj1" fmla="val 50000"/>
            </a:avLst>
          </a:prstGeom>
          <a:ln w="2222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Elbow Connector 49">
            <a:extLst>
              <a:ext uri="{FF2B5EF4-FFF2-40B4-BE49-F238E27FC236}">
                <a16:creationId xmlns:a16="http://schemas.microsoft.com/office/drawing/2014/main" id="{995447DE-08DF-46A5-8E3A-7DEB46F44823}"/>
              </a:ext>
            </a:extLst>
          </p:cNvPr>
          <p:cNvCxnSpPr>
            <a:cxnSpLocks/>
          </p:cNvCxnSpPr>
          <p:nvPr/>
        </p:nvCxnSpPr>
        <p:spPr>
          <a:xfrm flipH="1">
            <a:off x="7236957" y="4552119"/>
            <a:ext cx="1509961" cy="214323"/>
          </a:xfrm>
          <a:prstGeom prst="bentConnector3">
            <a:avLst>
              <a:gd name="adj1" fmla="val 50000"/>
            </a:avLst>
          </a:prstGeom>
          <a:ln w="22225">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60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D59EC876-354B-49C3-AC78-69064245FC1B}"/>
              </a:ext>
            </a:extLst>
          </p:cNvPr>
          <p:cNvCxnSpPr>
            <a:cxnSpLocks/>
          </p:cNvCxnSpPr>
          <p:nvPr/>
        </p:nvCxnSpPr>
        <p:spPr>
          <a:xfrm flipV="1">
            <a:off x="870438" y="2160767"/>
            <a:ext cx="10221968" cy="2444134"/>
          </a:xfrm>
          <a:prstGeom prst="line">
            <a:avLst/>
          </a:prstGeom>
          <a:ln w="317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prstGeom prst="rect">
            <a:avLst/>
          </a:prstGeom>
        </p:spPr>
        <p:txBody>
          <a:bodyPr/>
          <a:lstStyle/>
          <a:p>
            <a:r>
              <a:rPr lang="en-US" dirty="0"/>
              <a:t>Future Development</a:t>
            </a:r>
          </a:p>
        </p:txBody>
      </p:sp>
      <p:sp>
        <p:nvSpPr>
          <p:cNvPr id="30" name="TextBox 29">
            <a:extLst>
              <a:ext uri="{FF2B5EF4-FFF2-40B4-BE49-F238E27FC236}">
                <a16:creationId xmlns:a16="http://schemas.microsoft.com/office/drawing/2014/main" id="{E6A8A8E4-FA5B-445B-88A9-D3109CC99696}"/>
              </a:ext>
            </a:extLst>
          </p:cNvPr>
          <p:cNvSpPr txBox="1"/>
          <p:nvPr/>
        </p:nvSpPr>
        <p:spPr>
          <a:xfrm>
            <a:off x="1028207" y="3635404"/>
            <a:ext cx="1496826" cy="523220"/>
          </a:xfrm>
          <a:prstGeom prst="rect">
            <a:avLst/>
          </a:prstGeom>
          <a:noFill/>
        </p:spPr>
        <p:txBody>
          <a:bodyPr wrap="square" rtlCol="0">
            <a:spAutoFit/>
          </a:bodyPr>
          <a:lstStyle/>
          <a:p>
            <a:pPr algn="ctr"/>
            <a:r>
              <a:rPr lang="en-US" altLang="ko-KR" sz="2800" b="1" dirty="0">
                <a:solidFill>
                  <a:schemeClr val="accent4"/>
                </a:solidFill>
                <a:cs typeface="Arial" pitchFamily="34" charset="0"/>
              </a:rPr>
              <a:t>08/2020</a:t>
            </a:r>
            <a:endParaRPr lang="ko-KR" altLang="en-US" sz="2800" b="1" dirty="0">
              <a:solidFill>
                <a:schemeClr val="accent4"/>
              </a:solidFill>
              <a:cs typeface="Arial" pitchFamily="34" charset="0"/>
            </a:endParaRPr>
          </a:p>
        </p:txBody>
      </p:sp>
      <p:sp>
        <p:nvSpPr>
          <p:cNvPr id="31" name="TextBox 30">
            <a:extLst>
              <a:ext uri="{FF2B5EF4-FFF2-40B4-BE49-F238E27FC236}">
                <a16:creationId xmlns:a16="http://schemas.microsoft.com/office/drawing/2014/main" id="{AA27E2C5-E89E-4948-AF49-122215C2BAD4}"/>
              </a:ext>
            </a:extLst>
          </p:cNvPr>
          <p:cNvSpPr txBox="1"/>
          <p:nvPr/>
        </p:nvSpPr>
        <p:spPr>
          <a:xfrm>
            <a:off x="7095965" y="3181604"/>
            <a:ext cx="1496826" cy="523220"/>
          </a:xfrm>
          <a:prstGeom prst="rect">
            <a:avLst/>
          </a:prstGeom>
          <a:noFill/>
        </p:spPr>
        <p:txBody>
          <a:bodyPr wrap="square" rtlCol="0">
            <a:spAutoFit/>
          </a:bodyPr>
          <a:lstStyle/>
          <a:p>
            <a:pPr algn="ctr"/>
            <a:r>
              <a:rPr lang="en-US" altLang="ko-KR" sz="2800" b="1" dirty="0">
                <a:solidFill>
                  <a:schemeClr val="accent1"/>
                </a:solidFill>
                <a:cs typeface="Arial" pitchFamily="34" charset="0"/>
              </a:rPr>
              <a:t>11/2020</a:t>
            </a:r>
            <a:endParaRPr lang="ko-KR" altLang="en-US" sz="2800" b="1" dirty="0">
              <a:solidFill>
                <a:schemeClr val="accent1"/>
              </a:solidFill>
              <a:cs typeface="Arial" pitchFamily="34" charset="0"/>
            </a:endParaRPr>
          </a:p>
        </p:txBody>
      </p:sp>
      <p:sp>
        <p:nvSpPr>
          <p:cNvPr id="54" name="Oval 53">
            <a:extLst>
              <a:ext uri="{FF2B5EF4-FFF2-40B4-BE49-F238E27FC236}">
                <a16:creationId xmlns:a16="http://schemas.microsoft.com/office/drawing/2014/main" id="{B3CEA02B-C05F-4AA5-A942-29DEADBD0B3A}"/>
              </a:ext>
            </a:extLst>
          </p:cNvPr>
          <p:cNvSpPr/>
          <p:nvPr/>
        </p:nvSpPr>
        <p:spPr>
          <a:xfrm>
            <a:off x="1592408" y="4220804"/>
            <a:ext cx="368424" cy="368424"/>
          </a:xfrm>
          <a:prstGeom prst="ellipse">
            <a:avLst/>
          </a:prstGeom>
          <a:solidFill>
            <a:schemeClr val="tx1"/>
          </a:solidFill>
          <a:ln w="412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5" name="Oval 54">
            <a:extLst>
              <a:ext uri="{FF2B5EF4-FFF2-40B4-BE49-F238E27FC236}">
                <a16:creationId xmlns:a16="http://schemas.microsoft.com/office/drawing/2014/main" id="{B0D272B5-6A86-4750-B4FD-C9237CC27753}"/>
              </a:ext>
            </a:extLst>
          </p:cNvPr>
          <p:cNvSpPr/>
          <p:nvPr/>
        </p:nvSpPr>
        <p:spPr>
          <a:xfrm>
            <a:off x="3616830" y="3739902"/>
            <a:ext cx="368424" cy="368424"/>
          </a:xfrm>
          <a:prstGeom prst="ellipse">
            <a:avLst/>
          </a:prstGeom>
          <a:solidFill>
            <a:schemeClr val="tx1"/>
          </a:solidFill>
          <a:ln w="412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6" name="Oval 55">
            <a:extLst>
              <a:ext uri="{FF2B5EF4-FFF2-40B4-BE49-F238E27FC236}">
                <a16:creationId xmlns:a16="http://schemas.microsoft.com/office/drawing/2014/main" id="{7954BEFF-A65B-4D97-BA1E-FD4A808126BF}"/>
              </a:ext>
            </a:extLst>
          </p:cNvPr>
          <p:cNvSpPr/>
          <p:nvPr/>
        </p:nvSpPr>
        <p:spPr>
          <a:xfrm>
            <a:off x="5641252" y="3259002"/>
            <a:ext cx="368424" cy="368424"/>
          </a:xfrm>
          <a:prstGeom prst="ellipse">
            <a:avLst/>
          </a:prstGeom>
          <a:solidFill>
            <a:schemeClr val="tx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7" name="Oval 56">
            <a:extLst>
              <a:ext uri="{FF2B5EF4-FFF2-40B4-BE49-F238E27FC236}">
                <a16:creationId xmlns:a16="http://schemas.microsoft.com/office/drawing/2014/main" id="{C137ACB1-1308-4D86-8E42-273491F090F4}"/>
              </a:ext>
            </a:extLst>
          </p:cNvPr>
          <p:cNvSpPr/>
          <p:nvPr/>
        </p:nvSpPr>
        <p:spPr>
          <a:xfrm>
            <a:off x="7665674" y="2778102"/>
            <a:ext cx="368424" cy="368424"/>
          </a:xfrm>
          <a:prstGeom prst="ellipse">
            <a:avLst/>
          </a:prstGeom>
          <a:solidFill>
            <a:schemeClr val="tx1"/>
          </a:solidFill>
          <a:ln w="412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8" name="Oval 57">
            <a:extLst>
              <a:ext uri="{FF2B5EF4-FFF2-40B4-BE49-F238E27FC236}">
                <a16:creationId xmlns:a16="http://schemas.microsoft.com/office/drawing/2014/main" id="{739FB1BA-0103-43C6-959C-D85EE3213AF9}"/>
              </a:ext>
            </a:extLst>
          </p:cNvPr>
          <p:cNvSpPr/>
          <p:nvPr/>
        </p:nvSpPr>
        <p:spPr>
          <a:xfrm>
            <a:off x="9690095" y="2297202"/>
            <a:ext cx="368424" cy="368424"/>
          </a:xfrm>
          <a:prstGeom prst="ellipse">
            <a:avLst/>
          </a:prstGeom>
          <a:solidFill>
            <a:schemeClr val="tx1"/>
          </a:solidFill>
          <a:ln w="412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7" name="TextBox 66">
            <a:extLst>
              <a:ext uri="{FF2B5EF4-FFF2-40B4-BE49-F238E27FC236}">
                <a16:creationId xmlns:a16="http://schemas.microsoft.com/office/drawing/2014/main" id="{8214B7A0-8A5C-4FC0-907E-443AE868BC69}"/>
              </a:ext>
            </a:extLst>
          </p:cNvPr>
          <p:cNvSpPr txBox="1"/>
          <p:nvPr/>
        </p:nvSpPr>
        <p:spPr>
          <a:xfrm>
            <a:off x="5075082" y="3617838"/>
            <a:ext cx="1496826" cy="523220"/>
          </a:xfrm>
          <a:prstGeom prst="rect">
            <a:avLst/>
          </a:prstGeom>
          <a:noFill/>
        </p:spPr>
        <p:txBody>
          <a:bodyPr wrap="square" rtlCol="0">
            <a:spAutoFit/>
          </a:bodyPr>
          <a:lstStyle/>
          <a:p>
            <a:pPr algn="ctr"/>
            <a:r>
              <a:rPr lang="en-US" altLang="ko-KR" sz="2800" b="1" dirty="0">
                <a:solidFill>
                  <a:schemeClr val="accent2"/>
                </a:solidFill>
                <a:cs typeface="Arial" pitchFamily="34" charset="0"/>
              </a:rPr>
              <a:t>10/2020</a:t>
            </a:r>
            <a:endParaRPr lang="ko-KR" altLang="en-US" sz="2800" b="1" dirty="0">
              <a:solidFill>
                <a:schemeClr val="accent2"/>
              </a:solidFill>
              <a:cs typeface="Arial" pitchFamily="34" charset="0"/>
            </a:endParaRPr>
          </a:p>
        </p:txBody>
      </p:sp>
      <p:sp>
        <p:nvSpPr>
          <p:cNvPr id="68" name="TextBox 67">
            <a:extLst>
              <a:ext uri="{FF2B5EF4-FFF2-40B4-BE49-F238E27FC236}">
                <a16:creationId xmlns:a16="http://schemas.microsoft.com/office/drawing/2014/main" id="{A9E3C21B-FE22-4173-B35F-3B5B9A292512}"/>
              </a:ext>
            </a:extLst>
          </p:cNvPr>
          <p:cNvSpPr txBox="1"/>
          <p:nvPr/>
        </p:nvSpPr>
        <p:spPr>
          <a:xfrm>
            <a:off x="9125894" y="2675572"/>
            <a:ext cx="1496826" cy="523220"/>
          </a:xfrm>
          <a:prstGeom prst="rect">
            <a:avLst/>
          </a:prstGeom>
          <a:noFill/>
        </p:spPr>
        <p:txBody>
          <a:bodyPr wrap="square" rtlCol="0">
            <a:spAutoFit/>
          </a:bodyPr>
          <a:lstStyle/>
          <a:p>
            <a:pPr algn="ctr"/>
            <a:r>
              <a:rPr lang="en-US" altLang="ko-KR" sz="2800" b="1" dirty="0">
                <a:solidFill>
                  <a:schemeClr val="accent5"/>
                </a:solidFill>
                <a:cs typeface="Arial" pitchFamily="34" charset="0"/>
              </a:rPr>
              <a:t>12/2020</a:t>
            </a:r>
            <a:endParaRPr lang="ko-KR" altLang="en-US" sz="2800" b="1" dirty="0">
              <a:solidFill>
                <a:schemeClr val="accent5"/>
              </a:solidFill>
              <a:cs typeface="Arial" pitchFamily="34" charset="0"/>
            </a:endParaRPr>
          </a:p>
        </p:txBody>
      </p:sp>
      <p:sp>
        <p:nvSpPr>
          <p:cNvPr id="69" name="TextBox 68">
            <a:extLst>
              <a:ext uri="{FF2B5EF4-FFF2-40B4-BE49-F238E27FC236}">
                <a16:creationId xmlns:a16="http://schemas.microsoft.com/office/drawing/2014/main" id="{03295006-5723-4643-B730-1A1193082CF0}"/>
              </a:ext>
            </a:extLst>
          </p:cNvPr>
          <p:cNvSpPr txBox="1"/>
          <p:nvPr/>
        </p:nvSpPr>
        <p:spPr>
          <a:xfrm>
            <a:off x="3052629" y="3188064"/>
            <a:ext cx="1496826" cy="523220"/>
          </a:xfrm>
          <a:prstGeom prst="rect">
            <a:avLst/>
          </a:prstGeom>
          <a:noFill/>
        </p:spPr>
        <p:txBody>
          <a:bodyPr wrap="square" rtlCol="0">
            <a:spAutoFit/>
          </a:bodyPr>
          <a:lstStyle/>
          <a:p>
            <a:pPr algn="ctr"/>
            <a:r>
              <a:rPr lang="en-US" altLang="ko-KR" sz="2800" b="1" dirty="0">
                <a:solidFill>
                  <a:schemeClr val="accent3"/>
                </a:solidFill>
                <a:cs typeface="Arial" pitchFamily="34" charset="0"/>
              </a:rPr>
              <a:t>09/2020</a:t>
            </a:r>
            <a:endParaRPr lang="ko-KR" altLang="en-US" sz="2800" b="1" dirty="0">
              <a:solidFill>
                <a:schemeClr val="accent3"/>
              </a:solidFill>
              <a:cs typeface="Arial" pitchFamily="34" charset="0"/>
            </a:endParaRPr>
          </a:p>
        </p:txBody>
      </p:sp>
      <p:grpSp>
        <p:nvGrpSpPr>
          <p:cNvPr id="70" name="Graphic 3">
            <a:extLst>
              <a:ext uri="{FF2B5EF4-FFF2-40B4-BE49-F238E27FC236}">
                <a16:creationId xmlns:a16="http://schemas.microsoft.com/office/drawing/2014/main" id="{31118DA8-709B-4C90-ABC9-2A70E2190A4B}"/>
              </a:ext>
            </a:extLst>
          </p:cNvPr>
          <p:cNvGrpSpPr/>
          <p:nvPr/>
        </p:nvGrpSpPr>
        <p:grpSpPr>
          <a:xfrm flipH="1">
            <a:off x="6180362" y="1439279"/>
            <a:ext cx="1388744" cy="1602569"/>
            <a:chOff x="5653615" y="-84"/>
            <a:chExt cx="2013942" cy="2324030"/>
          </a:xfrm>
          <a:solidFill>
            <a:schemeClr val="bg1"/>
          </a:solidFill>
        </p:grpSpPr>
        <p:sp>
          <p:nvSpPr>
            <p:cNvPr id="71" name="Freeform: Shape 70">
              <a:extLst>
                <a:ext uri="{FF2B5EF4-FFF2-40B4-BE49-F238E27FC236}">
                  <a16:creationId xmlns:a16="http://schemas.microsoft.com/office/drawing/2014/main" id="{30C7A574-7EA0-41CC-8CA2-1851526CC4B6}"/>
                </a:ext>
              </a:extLst>
            </p:cNvPr>
            <p:cNvSpPr/>
            <p:nvPr/>
          </p:nvSpPr>
          <p:spPr>
            <a:xfrm>
              <a:off x="6199103" y="-84"/>
              <a:ext cx="1468455" cy="1524084"/>
            </a:xfrm>
            <a:custGeom>
              <a:avLst/>
              <a:gdLst>
                <a:gd name="connsiteX0" fmla="*/ 1443037 w 1468455"/>
                <a:gd name="connsiteY0" fmla="*/ 158200 h 1524084"/>
                <a:gd name="connsiteX1" fmla="*/ 1276350 w 1468455"/>
                <a:gd name="connsiteY1" fmla="*/ 17230 h 1524084"/>
                <a:gd name="connsiteX2" fmla="*/ 1166812 w 1468455"/>
                <a:gd name="connsiteY2" fmla="*/ 51520 h 1524084"/>
                <a:gd name="connsiteX3" fmla="*/ 633412 w 1468455"/>
                <a:gd name="connsiteY3" fmla="*/ 810662 h 1524084"/>
                <a:gd name="connsiteX4" fmla="*/ 564833 w 1468455"/>
                <a:gd name="connsiteY4" fmla="*/ 821140 h 1524084"/>
                <a:gd name="connsiteX5" fmla="*/ 0 w 1468455"/>
                <a:gd name="connsiteY5" fmla="*/ 842095 h 1524084"/>
                <a:gd name="connsiteX6" fmla="*/ 680085 w 1468455"/>
                <a:gd name="connsiteY6" fmla="*/ 1034500 h 1524084"/>
                <a:gd name="connsiteX7" fmla="*/ 921067 w 1468455"/>
                <a:gd name="connsiteY7" fmla="*/ 1524085 h 1524084"/>
                <a:gd name="connsiteX8" fmla="*/ 935355 w 1468455"/>
                <a:gd name="connsiteY8" fmla="*/ 1473602 h 1524084"/>
                <a:gd name="connsiteX9" fmla="*/ 782955 w 1468455"/>
                <a:gd name="connsiteY9" fmla="*/ 979255 h 1524084"/>
                <a:gd name="connsiteX10" fmla="*/ 774383 w 1468455"/>
                <a:gd name="connsiteY10" fmla="*/ 919247 h 1524084"/>
                <a:gd name="connsiteX11" fmla="*/ 1426845 w 1468455"/>
                <a:gd name="connsiteY11" fmla="*/ 270595 h 1524084"/>
                <a:gd name="connsiteX12" fmla="*/ 1443037 w 1468455"/>
                <a:gd name="connsiteY12" fmla="*/ 158200 h 15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68455" h="1524084">
                  <a:moveTo>
                    <a:pt x="1443037" y="158200"/>
                  </a:moveTo>
                  <a:cubicBezTo>
                    <a:pt x="1392555" y="105812"/>
                    <a:pt x="1336358" y="58187"/>
                    <a:pt x="1276350" y="17230"/>
                  </a:cubicBezTo>
                  <a:cubicBezTo>
                    <a:pt x="1227773" y="-15155"/>
                    <a:pt x="1187767" y="-868"/>
                    <a:pt x="1166812" y="51520"/>
                  </a:cubicBezTo>
                  <a:cubicBezTo>
                    <a:pt x="1049655" y="346795"/>
                    <a:pt x="865822" y="596350"/>
                    <a:pt x="633412" y="810662"/>
                  </a:cubicBezTo>
                  <a:cubicBezTo>
                    <a:pt x="609600" y="832570"/>
                    <a:pt x="594360" y="834475"/>
                    <a:pt x="564833" y="821140"/>
                  </a:cubicBezTo>
                  <a:cubicBezTo>
                    <a:pt x="373380" y="736367"/>
                    <a:pt x="184785" y="744940"/>
                    <a:pt x="0" y="842095"/>
                  </a:cubicBezTo>
                  <a:cubicBezTo>
                    <a:pt x="257175" y="800185"/>
                    <a:pt x="485775" y="855430"/>
                    <a:pt x="680085" y="1034500"/>
                  </a:cubicBezTo>
                  <a:cubicBezTo>
                    <a:pt x="824865" y="1164992"/>
                    <a:pt x="899160" y="1330727"/>
                    <a:pt x="921067" y="1524085"/>
                  </a:cubicBezTo>
                  <a:cubicBezTo>
                    <a:pt x="936308" y="1508845"/>
                    <a:pt x="933450" y="1489795"/>
                    <a:pt x="935355" y="1473602"/>
                  </a:cubicBezTo>
                  <a:cubicBezTo>
                    <a:pt x="953453" y="1287865"/>
                    <a:pt x="901065" y="1123082"/>
                    <a:pt x="782955" y="979255"/>
                  </a:cubicBezTo>
                  <a:cubicBezTo>
                    <a:pt x="752475" y="963062"/>
                    <a:pt x="758190" y="944012"/>
                    <a:pt x="774383" y="919247"/>
                  </a:cubicBezTo>
                  <a:cubicBezTo>
                    <a:pt x="945833" y="656357"/>
                    <a:pt x="1161098" y="438235"/>
                    <a:pt x="1426845" y="270595"/>
                  </a:cubicBezTo>
                  <a:cubicBezTo>
                    <a:pt x="1474470" y="240115"/>
                    <a:pt x="1483042" y="199157"/>
                    <a:pt x="1443037" y="158200"/>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4B22AD8-5C98-4F5E-9384-46D4A83B6642}"/>
                </a:ext>
              </a:extLst>
            </p:cNvPr>
            <p:cNvSpPr/>
            <p:nvPr/>
          </p:nvSpPr>
          <p:spPr>
            <a:xfrm>
              <a:off x="5653615" y="928303"/>
              <a:ext cx="1396834" cy="1395642"/>
            </a:xfrm>
            <a:custGeom>
              <a:avLst/>
              <a:gdLst>
                <a:gd name="connsiteX0" fmla="*/ 1136990 w 1396834"/>
                <a:gd name="connsiteY0" fmla="*/ 153737 h 1395642"/>
                <a:gd name="connsiteX1" fmla="*/ 1086508 w 1396834"/>
                <a:gd name="connsiteY1" fmla="*/ 118494 h 1395642"/>
                <a:gd name="connsiteX2" fmla="*/ 131150 w 1396834"/>
                <a:gd name="connsiteY2" fmla="*/ 289944 h 1395642"/>
                <a:gd name="connsiteX3" fmla="*/ 2563 w 1396834"/>
                <a:gd name="connsiteY3" fmla="*/ 775719 h 1395642"/>
                <a:gd name="connsiteX4" fmla="*/ 818855 w 1396834"/>
                <a:gd name="connsiteY4" fmla="*/ 1386272 h 1395642"/>
                <a:gd name="connsiteX5" fmla="*/ 1389403 w 1396834"/>
                <a:gd name="connsiteY5" fmla="*/ 603317 h 1395642"/>
                <a:gd name="connsiteX6" fmla="*/ 1136990 w 1396834"/>
                <a:gd name="connsiteY6" fmla="*/ 153737 h 1395642"/>
                <a:gd name="connsiteX7" fmla="*/ 194015 w 1396834"/>
                <a:gd name="connsiteY7" fmla="*/ 643322 h 1395642"/>
                <a:gd name="connsiteX8" fmla="*/ 184490 w 1396834"/>
                <a:gd name="connsiteY8" fmla="*/ 669992 h 1395642"/>
                <a:gd name="connsiteX9" fmla="*/ 188300 w 1396834"/>
                <a:gd name="connsiteY9" fmla="*/ 943359 h 1395642"/>
                <a:gd name="connsiteX10" fmla="*/ 115910 w 1396834"/>
                <a:gd name="connsiteY10" fmla="*/ 756669 h 1395642"/>
                <a:gd name="connsiteX11" fmla="*/ 247355 w 1396834"/>
                <a:gd name="connsiteY11" fmla="*/ 298517 h 1395642"/>
                <a:gd name="connsiteX12" fmla="*/ 775992 w 1396834"/>
                <a:gd name="connsiteY12" fmla="*/ 118494 h 1395642"/>
                <a:gd name="connsiteX13" fmla="*/ 796948 w 1396834"/>
                <a:gd name="connsiteY13" fmla="*/ 132782 h 1395642"/>
                <a:gd name="connsiteX14" fmla="*/ 435950 w 1396834"/>
                <a:gd name="connsiteY14" fmla="*/ 270894 h 1395642"/>
                <a:gd name="connsiteX15" fmla="*/ 194015 w 1396834"/>
                <a:gd name="connsiteY15" fmla="*/ 643322 h 1395642"/>
                <a:gd name="connsiteX16" fmla="*/ 695030 w 1396834"/>
                <a:gd name="connsiteY16" fmla="*/ 908117 h 1395642"/>
                <a:gd name="connsiteX17" fmla="*/ 487385 w 1396834"/>
                <a:gd name="connsiteY17" fmla="*/ 694757 h 1395642"/>
                <a:gd name="connsiteX18" fmla="*/ 699792 w 1396834"/>
                <a:gd name="connsiteY18" fmla="*/ 487112 h 1395642"/>
                <a:gd name="connsiteX19" fmla="*/ 908390 w 1396834"/>
                <a:gd name="connsiteY19" fmla="*/ 699519 h 1395642"/>
                <a:gd name="connsiteX20" fmla="*/ 695030 w 1396834"/>
                <a:gd name="connsiteY20" fmla="*/ 908117 h 139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96834" h="1395642">
                  <a:moveTo>
                    <a:pt x="1136990" y="153737"/>
                  </a:moveTo>
                  <a:cubicBezTo>
                    <a:pt x="1119845" y="142307"/>
                    <a:pt x="1103653" y="129924"/>
                    <a:pt x="1086508" y="118494"/>
                  </a:cubicBezTo>
                  <a:cubicBezTo>
                    <a:pt x="774088" y="-91056"/>
                    <a:pt x="350225" y="-15808"/>
                    <a:pt x="131150" y="289944"/>
                  </a:cubicBezTo>
                  <a:cubicBezTo>
                    <a:pt x="27328" y="435677"/>
                    <a:pt x="-10772" y="598554"/>
                    <a:pt x="2563" y="775719"/>
                  </a:cubicBezTo>
                  <a:cubicBezTo>
                    <a:pt x="58760" y="1198629"/>
                    <a:pt x="438807" y="1448184"/>
                    <a:pt x="818855" y="1386272"/>
                  </a:cubicBezTo>
                  <a:cubicBezTo>
                    <a:pt x="1176042" y="1328169"/>
                    <a:pt x="1445600" y="961457"/>
                    <a:pt x="1389403" y="603317"/>
                  </a:cubicBezTo>
                  <a:cubicBezTo>
                    <a:pt x="1360828" y="421389"/>
                    <a:pt x="1277008" y="272799"/>
                    <a:pt x="1136990" y="153737"/>
                  </a:cubicBezTo>
                  <a:close/>
                  <a:moveTo>
                    <a:pt x="194015" y="643322"/>
                  </a:moveTo>
                  <a:cubicBezTo>
                    <a:pt x="192110" y="652847"/>
                    <a:pt x="188300" y="661419"/>
                    <a:pt x="184490" y="669992"/>
                  </a:cubicBezTo>
                  <a:cubicBezTo>
                    <a:pt x="174013" y="759527"/>
                    <a:pt x="166392" y="849062"/>
                    <a:pt x="188300" y="943359"/>
                  </a:cubicBezTo>
                  <a:cubicBezTo>
                    <a:pt x="152105" y="905259"/>
                    <a:pt x="122578" y="824297"/>
                    <a:pt x="115910" y="756669"/>
                  </a:cubicBezTo>
                  <a:cubicBezTo>
                    <a:pt x="85430" y="582362"/>
                    <a:pt x="132103" y="428057"/>
                    <a:pt x="247355" y="298517"/>
                  </a:cubicBezTo>
                  <a:cubicBezTo>
                    <a:pt x="388325" y="140402"/>
                    <a:pt x="567395" y="84204"/>
                    <a:pt x="775992" y="118494"/>
                  </a:cubicBezTo>
                  <a:cubicBezTo>
                    <a:pt x="783613" y="119447"/>
                    <a:pt x="791233" y="121352"/>
                    <a:pt x="796948" y="132782"/>
                  </a:cubicBezTo>
                  <a:cubicBezTo>
                    <a:pt x="662645" y="143259"/>
                    <a:pt x="541678" y="188979"/>
                    <a:pt x="435950" y="270894"/>
                  </a:cubicBezTo>
                  <a:cubicBezTo>
                    <a:pt x="313078" y="368049"/>
                    <a:pt x="233067" y="492827"/>
                    <a:pt x="194015" y="643322"/>
                  </a:cubicBezTo>
                  <a:close/>
                  <a:moveTo>
                    <a:pt x="695030" y="908117"/>
                  </a:moveTo>
                  <a:cubicBezTo>
                    <a:pt x="577873" y="907164"/>
                    <a:pt x="486432" y="812867"/>
                    <a:pt x="487385" y="694757"/>
                  </a:cubicBezTo>
                  <a:cubicBezTo>
                    <a:pt x="488338" y="576647"/>
                    <a:pt x="580730" y="486159"/>
                    <a:pt x="699792" y="487112"/>
                  </a:cubicBezTo>
                  <a:cubicBezTo>
                    <a:pt x="816950" y="488064"/>
                    <a:pt x="909342" y="581409"/>
                    <a:pt x="908390" y="699519"/>
                  </a:cubicBezTo>
                  <a:cubicBezTo>
                    <a:pt x="907437" y="816677"/>
                    <a:pt x="812188" y="909069"/>
                    <a:pt x="695030" y="908117"/>
                  </a:cubicBezTo>
                  <a:close/>
                </a:path>
              </a:pathLst>
            </a:custGeom>
            <a:grpFill/>
            <a:ln w="9525" cap="flat">
              <a:noFill/>
              <a:prstDash val="solid"/>
              <a:miter/>
            </a:ln>
          </p:spPr>
          <p:txBody>
            <a:bodyPr rtlCol="0" anchor="ctr"/>
            <a:lstStyle/>
            <a:p>
              <a:endParaRPr lang="en-US"/>
            </a:p>
          </p:txBody>
        </p:sp>
      </p:grpSp>
      <p:grpSp>
        <p:nvGrpSpPr>
          <p:cNvPr id="74" name="Group 73">
            <a:extLst>
              <a:ext uri="{FF2B5EF4-FFF2-40B4-BE49-F238E27FC236}">
                <a16:creationId xmlns:a16="http://schemas.microsoft.com/office/drawing/2014/main" id="{068BF02E-6066-408C-9485-EAB797BB9611}"/>
              </a:ext>
            </a:extLst>
          </p:cNvPr>
          <p:cNvGrpSpPr/>
          <p:nvPr/>
        </p:nvGrpSpPr>
        <p:grpSpPr>
          <a:xfrm>
            <a:off x="1321658" y="4709717"/>
            <a:ext cx="1607390" cy="1077218"/>
            <a:chOff x="1704484" y="1766707"/>
            <a:chExt cx="1038452" cy="1077218"/>
          </a:xfrm>
        </p:grpSpPr>
        <p:sp>
          <p:nvSpPr>
            <p:cNvPr id="75" name="TextBox 74">
              <a:extLst>
                <a:ext uri="{FF2B5EF4-FFF2-40B4-BE49-F238E27FC236}">
                  <a16:creationId xmlns:a16="http://schemas.microsoft.com/office/drawing/2014/main" id="{2B164D82-8981-41F4-9AAD-950D94BB38E4}"/>
                </a:ext>
              </a:extLst>
            </p:cNvPr>
            <p:cNvSpPr txBox="1"/>
            <p:nvPr/>
          </p:nvSpPr>
          <p:spPr>
            <a:xfrm>
              <a:off x="1724504" y="2012928"/>
              <a:ext cx="1018432" cy="830997"/>
            </a:xfrm>
            <a:prstGeom prst="rect">
              <a:avLst/>
            </a:prstGeom>
            <a:noFill/>
          </p:spPr>
          <p:txBody>
            <a:bodyPr wrap="square" rtlCol="0">
              <a:spAutoFit/>
            </a:bodyPr>
            <a:lstStyle/>
            <a:p>
              <a:r>
                <a:rPr lang="en-US" altLang="ko-KR" sz="1200" dirty="0">
                  <a:solidFill>
                    <a:schemeClr val="bg1"/>
                  </a:solidFill>
                  <a:cs typeface="Arial" pitchFamily="34" charset="0"/>
                </a:rPr>
                <a:t>We are looking to integrate more dining options like Dine-In and Delivery</a:t>
              </a:r>
            </a:p>
          </p:txBody>
        </p:sp>
        <p:sp>
          <p:nvSpPr>
            <p:cNvPr id="76" name="TextBox 75">
              <a:extLst>
                <a:ext uri="{FF2B5EF4-FFF2-40B4-BE49-F238E27FC236}">
                  <a16:creationId xmlns:a16="http://schemas.microsoft.com/office/drawing/2014/main" id="{4D4F6027-AC32-4FEA-9926-20C956C965CC}"/>
                </a:ext>
              </a:extLst>
            </p:cNvPr>
            <p:cNvSpPr txBox="1"/>
            <p:nvPr/>
          </p:nvSpPr>
          <p:spPr>
            <a:xfrm>
              <a:off x="1704484" y="1766707"/>
              <a:ext cx="1023846" cy="307777"/>
            </a:xfrm>
            <a:prstGeom prst="rect">
              <a:avLst/>
            </a:prstGeom>
            <a:noFill/>
          </p:spPr>
          <p:txBody>
            <a:bodyPr wrap="square" lIns="108000" rIns="108000" rtlCol="0">
              <a:spAutoFit/>
            </a:bodyPr>
            <a:lstStyle/>
            <a:p>
              <a:r>
                <a:rPr lang="en-US" altLang="ko-KR" sz="1400" b="1" dirty="0">
                  <a:solidFill>
                    <a:schemeClr val="bg1"/>
                  </a:solidFill>
                  <a:cs typeface="Arial" pitchFamily="34" charset="0"/>
                </a:rPr>
                <a:t>Serving Options</a:t>
              </a:r>
              <a:endParaRPr lang="ko-KR" altLang="en-US" sz="1400" b="1" dirty="0">
                <a:solidFill>
                  <a:schemeClr val="bg1"/>
                </a:solidFill>
                <a:cs typeface="Arial" pitchFamily="34" charset="0"/>
              </a:endParaRPr>
            </a:p>
          </p:txBody>
        </p:sp>
      </p:grpSp>
      <p:grpSp>
        <p:nvGrpSpPr>
          <p:cNvPr id="77" name="Group 76">
            <a:extLst>
              <a:ext uri="{FF2B5EF4-FFF2-40B4-BE49-F238E27FC236}">
                <a16:creationId xmlns:a16="http://schemas.microsoft.com/office/drawing/2014/main" id="{73B46657-70FB-4FFF-A1FD-8BA2399271D9}"/>
              </a:ext>
            </a:extLst>
          </p:cNvPr>
          <p:cNvGrpSpPr/>
          <p:nvPr/>
        </p:nvGrpSpPr>
        <p:grpSpPr>
          <a:xfrm>
            <a:off x="3330418" y="4211878"/>
            <a:ext cx="1607390" cy="1077218"/>
            <a:chOff x="1704484" y="1766707"/>
            <a:chExt cx="1038452" cy="1077218"/>
          </a:xfrm>
        </p:grpSpPr>
        <p:sp>
          <p:nvSpPr>
            <p:cNvPr id="78" name="TextBox 77">
              <a:extLst>
                <a:ext uri="{FF2B5EF4-FFF2-40B4-BE49-F238E27FC236}">
                  <a16:creationId xmlns:a16="http://schemas.microsoft.com/office/drawing/2014/main" id="{B5FED541-8138-46C7-83CC-26DC1B6A845B}"/>
                </a:ext>
              </a:extLst>
            </p:cNvPr>
            <p:cNvSpPr txBox="1"/>
            <p:nvPr/>
          </p:nvSpPr>
          <p:spPr>
            <a:xfrm>
              <a:off x="1724504" y="2012928"/>
              <a:ext cx="1018432" cy="830997"/>
            </a:xfrm>
            <a:prstGeom prst="rect">
              <a:avLst/>
            </a:prstGeom>
            <a:noFill/>
          </p:spPr>
          <p:txBody>
            <a:bodyPr wrap="square" rtlCol="0">
              <a:spAutoFit/>
            </a:bodyPr>
            <a:lstStyle/>
            <a:p>
              <a:r>
                <a:rPr lang="en-US" altLang="ko-KR" sz="1200" dirty="0">
                  <a:solidFill>
                    <a:schemeClr val="bg1"/>
                  </a:solidFill>
                  <a:cs typeface="Arial" pitchFamily="34" charset="0"/>
                </a:rPr>
                <a:t>We will be adding additional payment methods, coupons and prizes,</a:t>
              </a:r>
            </a:p>
          </p:txBody>
        </p:sp>
        <p:sp>
          <p:nvSpPr>
            <p:cNvPr id="79" name="TextBox 78">
              <a:extLst>
                <a:ext uri="{FF2B5EF4-FFF2-40B4-BE49-F238E27FC236}">
                  <a16:creationId xmlns:a16="http://schemas.microsoft.com/office/drawing/2014/main" id="{A2FE7860-514D-4226-9289-F2934448013B}"/>
                </a:ext>
              </a:extLst>
            </p:cNvPr>
            <p:cNvSpPr txBox="1"/>
            <p:nvPr/>
          </p:nvSpPr>
          <p:spPr>
            <a:xfrm>
              <a:off x="1704484" y="1766707"/>
              <a:ext cx="1023846" cy="307777"/>
            </a:xfrm>
            <a:prstGeom prst="rect">
              <a:avLst/>
            </a:prstGeom>
            <a:noFill/>
          </p:spPr>
          <p:txBody>
            <a:bodyPr wrap="square" lIns="108000" rIns="108000" rtlCol="0">
              <a:spAutoFit/>
            </a:bodyPr>
            <a:lstStyle/>
            <a:p>
              <a:r>
                <a:rPr lang="en-US" altLang="ko-KR" sz="1400" b="1" dirty="0">
                  <a:solidFill>
                    <a:schemeClr val="bg1"/>
                  </a:solidFill>
                  <a:cs typeface="Arial" pitchFamily="34" charset="0"/>
                </a:rPr>
                <a:t>Payment</a:t>
              </a:r>
              <a:endParaRPr lang="ko-KR" altLang="en-US" sz="1400" b="1" dirty="0">
                <a:solidFill>
                  <a:schemeClr val="bg1"/>
                </a:solidFill>
                <a:cs typeface="Arial" pitchFamily="34" charset="0"/>
              </a:endParaRPr>
            </a:p>
          </p:txBody>
        </p:sp>
      </p:grpSp>
      <p:grpSp>
        <p:nvGrpSpPr>
          <p:cNvPr id="80" name="Group 79">
            <a:extLst>
              <a:ext uri="{FF2B5EF4-FFF2-40B4-BE49-F238E27FC236}">
                <a16:creationId xmlns:a16="http://schemas.microsoft.com/office/drawing/2014/main" id="{246FC065-17F6-4E21-8B77-CE96FE48F0B4}"/>
              </a:ext>
            </a:extLst>
          </p:cNvPr>
          <p:cNvGrpSpPr/>
          <p:nvPr/>
        </p:nvGrpSpPr>
        <p:grpSpPr>
          <a:xfrm>
            <a:off x="5339178" y="4119389"/>
            <a:ext cx="1607390" cy="1261884"/>
            <a:chOff x="1704484" y="1766707"/>
            <a:chExt cx="1038452" cy="1261884"/>
          </a:xfrm>
        </p:grpSpPr>
        <p:sp>
          <p:nvSpPr>
            <p:cNvPr id="81" name="TextBox 80">
              <a:extLst>
                <a:ext uri="{FF2B5EF4-FFF2-40B4-BE49-F238E27FC236}">
                  <a16:creationId xmlns:a16="http://schemas.microsoft.com/office/drawing/2014/main" id="{6907A457-9241-49EE-9823-30DC1A7A1B60}"/>
                </a:ext>
              </a:extLst>
            </p:cNvPr>
            <p:cNvSpPr txBox="1"/>
            <p:nvPr/>
          </p:nvSpPr>
          <p:spPr>
            <a:xfrm>
              <a:off x="1724504" y="2012928"/>
              <a:ext cx="1018432" cy="1015663"/>
            </a:xfrm>
            <a:prstGeom prst="rect">
              <a:avLst/>
            </a:prstGeom>
            <a:noFill/>
          </p:spPr>
          <p:txBody>
            <a:bodyPr wrap="square" rtlCol="0">
              <a:spAutoFit/>
            </a:bodyPr>
            <a:lstStyle/>
            <a:p>
              <a:r>
                <a:rPr lang="en-US" altLang="ko-KR" sz="1200" dirty="0">
                  <a:solidFill>
                    <a:schemeClr val="bg1"/>
                  </a:solidFill>
                  <a:cs typeface="Arial" pitchFamily="34" charset="0"/>
                </a:rPr>
                <a:t>We will be integrating payroll to correspond with the Time Management solution.</a:t>
              </a:r>
            </a:p>
          </p:txBody>
        </p:sp>
        <p:sp>
          <p:nvSpPr>
            <p:cNvPr id="82" name="TextBox 81">
              <a:extLst>
                <a:ext uri="{FF2B5EF4-FFF2-40B4-BE49-F238E27FC236}">
                  <a16:creationId xmlns:a16="http://schemas.microsoft.com/office/drawing/2014/main" id="{0FF39BAE-E9D8-4D39-8D6D-FF2067EB635B}"/>
                </a:ext>
              </a:extLst>
            </p:cNvPr>
            <p:cNvSpPr txBox="1"/>
            <p:nvPr/>
          </p:nvSpPr>
          <p:spPr>
            <a:xfrm>
              <a:off x="1704484" y="1766707"/>
              <a:ext cx="1023846" cy="307777"/>
            </a:xfrm>
            <a:prstGeom prst="rect">
              <a:avLst/>
            </a:prstGeom>
            <a:noFill/>
          </p:spPr>
          <p:txBody>
            <a:bodyPr wrap="square" lIns="108000" rIns="108000" rtlCol="0">
              <a:spAutoFit/>
            </a:bodyPr>
            <a:lstStyle/>
            <a:p>
              <a:r>
                <a:rPr lang="en-US" altLang="ko-KR" sz="1400" b="1" dirty="0">
                  <a:solidFill>
                    <a:schemeClr val="bg1"/>
                  </a:solidFill>
                  <a:cs typeface="Arial" pitchFamily="34" charset="0"/>
                </a:rPr>
                <a:t>Payroll</a:t>
              </a:r>
              <a:endParaRPr lang="ko-KR" altLang="en-US" sz="1400" b="1" dirty="0">
                <a:solidFill>
                  <a:schemeClr val="bg1"/>
                </a:solidFill>
                <a:cs typeface="Arial" pitchFamily="34" charset="0"/>
              </a:endParaRPr>
            </a:p>
          </p:txBody>
        </p:sp>
      </p:grpSp>
      <p:grpSp>
        <p:nvGrpSpPr>
          <p:cNvPr id="83" name="Group 82">
            <a:extLst>
              <a:ext uri="{FF2B5EF4-FFF2-40B4-BE49-F238E27FC236}">
                <a16:creationId xmlns:a16="http://schemas.microsoft.com/office/drawing/2014/main" id="{E6662170-38EA-4CD7-9C02-F1C548697994}"/>
              </a:ext>
            </a:extLst>
          </p:cNvPr>
          <p:cNvGrpSpPr/>
          <p:nvPr/>
        </p:nvGrpSpPr>
        <p:grpSpPr>
          <a:xfrm>
            <a:off x="7347938" y="3668679"/>
            <a:ext cx="1607390" cy="1261884"/>
            <a:chOff x="1704484" y="1766707"/>
            <a:chExt cx="1038452" cy="1261884"/>
          </a:xfrm>
        </p:grpSpPr>
        <p:sp>
          <p:nvSpPr>
            <p:cNvPr id="84" name="TextBox 83">
              <a:extLst>
                <a:ext uri="{FF2B5EF4-FFF2-40B4-BE49-F238E27FC236}">
                  <a16:creationId xmlns:a16="http://schemas.microsoft.com/office/drawing/2014/main" id="{229F129F-F818-434B-A912-B1F4A063E89A}"/>
                </a:ext>
              </a:extLst>
            </p:cNvPr>
            <p:cNvSpPr txBox="1"/>
            <p:nvPr/>
          </p:nvSpPr>
          <p:spPr>
            <a:xfrm>
              <a:off x="1724504" y="2012928"/>
              <a:ext cx="1018432" cy="1015663"/>
            </a:xfrm>
            <a:prstGeom prst="rect">
              <a:avLst/>
            </a:prstGeom>
            <a:noFill/>
          </p:spPr>
          <p:txBody>
            <a:bodyPr wrap="square" rtlCol="0">
              <a:spAutoFit/>
            </a:bodyPr>
            <a:lstStyle/>
            <a:p>
              <a:r>
                <a:rPr lang="en-US" altLang="ko-KR" sz="1200" dirty="0">
                  <a:solidFill>
                    <a:schemeClr val="bg1"/>
                  </a:solidFill>
                  <a:cs typeface="Arial" pitchFamily="34" charset="0"/>
                </a:rPr>
                <a:t>We will be adding a rewards program for loyal customer seeking incentives for dining with us.</a:t>
              </a:r>
            </a:p>
          </p:txBody>
        </p:sp>
        <p:sp>
          <p:nvSpPr>
            <p:cNvPr id="85" name="TextBox 84">
              <a:extLst>
                <a:ext uri="{FF2B5EF4-FFF2-40B4-BE49-F238E27FC236}">
                  <a16:creationId xmlns:a16="http://schemas.microsoft.com/office/drawing/2014/main" id="{FA090520-2B7C-4313-9622-4AA8C0B76206}"/>
                </a:ext>
              </a:extLst>
            </p:cNvPr>
            <p:cNvSpPr txBox="1"/>
            <p:nvPr/>
          </p:nvSpPr>
          <p:spPr>
            <a:xfrm>
              <a:off x="1704484" y="1766707"/>
              <a:ext cx="1023846" cy="307777"/>
            </a:xfrm>
            <a:prstGeom prst="rect">
              <a:avLst/>
            </a:prstGeom>
            <a:noFill/>
          </p:spPr>
          <p:txBody>
            <a:bodyPr wrap="square" lIns="108000" rIns="108000" rtlCol="0">
              <a:spAutoFit/>
            </a:bodyPr>
            <a:lstStyle/>
            <a:p>
              <a:r>
                <a:rPr lang="en-US" altLang="ko-KR" sz="1400" b="1" dirty="0">
                  <a:solidFill>
                    <a:schemeClr val="bg1"/>
                  </a:solidFill>
                  <a:cs typeface="Arial" pitchFamily="34" charset="0"/>
                </a:rPr>
                <a:t>Rewards</a:t>
              </a:r>
              <a:endParaRPr lang="ko-KR" altLang="en-US" sz="1400" b="1" dirty="0">
                <a:solidFill>
                  <a:schemeClr val="bg1"/>
                </a:solidFill>
                <a:cs typeface="Arial" pitchFamily="34" charset="0"/>
              </a:endParaRPr>
            </a:p>
          </p:txBody>
        </p:sp>
      </p:grpSp>
      <p:grpSp>
        <p:nvGrpSpPr>
          <p:cNvPr id="86" name="Group 85">
            <a:extLst>
              <a:ext uri="{FF2B5EF4-FFF2-40B4-BE49-F238E27FC236}">
                <a16:creationId xmlns:a16="http://schemas.microsoft.com/office/drawing/2014/main" id="{2CFA1F34-AF3D-487D-A30C-D9FD9FD32442}"/>
              </a:ext>
            </a:extLst>
          </p:cNvPr>
          <p:cNvGrpSpPr/>
          <p:nvPr/>
        </p:nvGrpSpPr>
        <p:grpSpPr>
          <a:xfrm>
            <a:off x="9356698" y="3199115"/>
            <a:ext cx="1607390" cy="1446550"/>
            <a:chOff x="1704484" y="1766707"/>
            <a:chExt cx="1038452" cy="1446550"/>
          </a:xfrm>
        </p:grpSpPr>
        <p:sp>
          <p:nvSpPr>
            <p:cNvPr id="87" name="TextBox 86">
              <a:extLst>
                <a:ext uri="{FF2B5EF4-FFF2-40B4-BE49-F238E27FC236}">
                  <a16:creationId xmlns:a16="http://schemas.microsoft.com/office/drawing/2014/main" id="{3A052147-9056-4A00-93F7-4370C2B573CB}"/>
                </a:ext>
              </a:extLst>
            </p:cNvPr>
            <p:cNvSpPr txBox="1"/>
            <p:nvPr/>
          </p:nvSpPr>
          <p:spPr>
            <a:xfrm>
              <a:off x="1724504" y="2012928"/>
              <a:ext cx="1018432" cy="1200329"/>
            </a:xfrm>
            <a:prstGeom prst="rect">
              <a:avLst/>
            </a:prstGeom>
            <a:noFill/>
          </p:spPr>
          <p:txBody>
            <a:bodyPr wrap="square" rtlCol="0">
              <a:spAutoFit/>
            </a:bodyPr>
            <a:lstStyle/>
            <a:p>
              <a:r>
                <a:rPr lang="en-US" altLang="ko-KR" sz="1200" dirty="0">
                  <a:solidFill>
                    <a:schemeClr val="bg1"/>
                  </a:solidFill>
                  <a:cs typeface="Arial" pitchFamily="34" charset="0"/>
                </a:rPr>
                <a:t>Before year-end we will be adding reports and enhanced visual analytics for sales and employees.</a:t>
              </a:r>
            </a:p>
          </p:txBody>
        </p:sp>
        <p:sp>
          <p:nvSpPr>
            <p:cNvPr id="88" name="TextBox 87">
              <a:extLst>
                <a:ext uri="{FF2B5EF4-FFF2-40B4-BE49-F238E27FC236}">
                  <a16:creationId xmlns:a16="http://schemas.microsoft.com/office/drawing/2014/main" id="{53C0B1D2-A1F4-495C-A9A5-0C6A03B48A82}"/>
                </a:ext>
              </a:extLst>
            </p:cNvPr>
            <p:cNvSpPr txBox="1"/>
            <p:nvPr/>
          </p:nvSpPr>
          <p:spPr>
            <a:xfrm>
              <a:off x="1704484" y="1766707"/>
              <a:ext cx="1023846" cy="307777"/>
            </a:xfrm>
            <a:prstGeom prst="rect">
              <a:avLst/>
            </a:prstGeom>
            <a:noFill/>
          </p:spPr>
          <p:txBody>
            <a:bodyPr wrap="square" lIns="108000" rIns="108000" rtlCol="0">
              <a:spAutoFit/>
            </a:bodyPr>
            <a:lstStyle/>
            <a:p>
              <a:r>
                <a:rPr lang="en-US" altLang="ko-KR" sz="1400" b="1" dirty="0">
                  <a:solidFill>
                    <a:schemeClr val="bg1"/>
                  </a:solidFill>
                  <a:cs typeface="Arial" pitchFamily="34" charset="0"/>
                </a:rPr>
                <a:t>Reports</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397964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2812356"/>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50" y="3751687"/>
            <a:ext cx="12191852" cy="379656"/>
          </a:xfrm>
          <a:prstGeom prst="rect">
            <a:avLst/>
          </a:prstGeom>
          <a:noFill/>
        </p:spPr>
        <p:txBody>
          <a:bodyPr wrap="square" rtlCol="0" anchor="ctr">
            <a:spAutoFit/>
          </a:bodyPr>
          <a:lstStyle/>
          <a:p>
            <a:pPr algn="ctr"/>
            <a:r>
              <a:rPr lang="en-US" altLang="ko-KR" sz="1867" b="1" dirty="0">
                <a:solidFill>
                  <a:srgbClr val="F05F41"/>
                </a:solidFill>
                <a:cs typeface="Arial" pitchFamily="34" charset="0"/>
              </a:rPr>
              <a:t>Arrivederci</a:t>
            </a:r>
            <a:endParaRPr lang="ko-KR" altLang="en-US" sz="1867" b="1" dirty="0">
              <a:solidFill>
                <a:srgbClr val="F05F4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p:sld>
</file>

<file path=ppt/theme/theme1.xml><?xml version="1.0" encoding="utf-8"?>
<a:theme xmlns:a="http://schemas.openxmlformats.org/drawingml/2006/main" name="Cover and End Slide Master">
  <a:themeElements>
    <a:clrScheme name="ALLPPT - COLOR 3">
      <a:dk1>
        <a:sysClr val="windowText" lastClr="000000"/>
      </a:dk1>
      <a:lt1>
        <a:sysClr val="window" lastClr="FFFFFF"/>
      </a:lt1>
      <a:dk2>
        <a:srgbClr val="1F497D"/>
      </a:dk2>
      <a:lt2>
        <a:srgbClr val="EEECE1"/>
      </a:lt2>
      <a:accent1>
        <a:srgbClr val="ED1D26"/>
      </a:accent1>
      <a:accent2>
        <a:srgbClr val="A4A4A4"/>
      </a:accent2>
      <a:accent3>
        <a:srgbClr val="BEBEBE"/>
      </a:accent3>
      <a:accent4>
        <a:srgbClr val="D9D9D9"/>
      </a:accent4>
      <a:accent5>
        <a:srgbClr val="808080"/>
      </a:accent5>
      <a:accent6>
        <a:srgbClr val="4E4E4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3">
      <a:dk1>
        <a:sysClr val="windowText" lastClr="000000"/>
      </a:dk1>
      <a:lt1>
        <a:sysClr val="window" lastClr="FFFFFF"/>
      </a:lt1>
      <a:dk2>
        <a:srgbClr val="1F497D"/>
      </a:dk2>
      <a:lt2>
        <a:srgbClr val="EEECE1"/>
      </a:lt2>
      <a:accent1>
        <a:srgbClr val="ED1D26"/>
      </a:accent1>
      <a:accent2>
        <a:srgbClr val="A4A4A4"/>
      </a:accent2>
      <a:accent3>
        <a:srgbClr val="BEBEBE"/>
      </a:accent3>
      <a:accent4>
        <a:srgbClr val="D9D9D9"/>
      </a:accent4>
      <a:accent5>
        <a:srgbClr val="808080"/>
      </a:accent5>
      <a:accent6>
        <a:srgbClr val="4E4E4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TotalTime>
  <Words>531</Words>
  <Application>Microsoft Macintosh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Calibri</vt:lpstr>
      <vt:lpstr>Calibri Light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Moni Mindich</cp:lastModifiedBy>
  <cp:revision>77</cp:revision>
  <dcterms:created xsi:type="dcterms:W3CDTF">2020-01-20T05:08:25Z</dcterms:created>
  <dcterms:modified xsi:type="dcterms:W3CDTF">2020-07-09T01:27:40Z</dcterms:modified>
</cp:coreProperties>
</file>