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 id="2147483672"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snapVertSplitter="1" vertBarState="minimized" horzBarState="maximized">
    <p:restoredLeft sz="14409" autoAdjust="0"/>
    <p:restoredTop sz="97289" autoAdjust="0"/>
  </p:normalViewPr>
  <p:slideViewPr>
    <p:cSldViewPr snapToGrid="0">
      <p:cViewPr varScale="1">
        <p:scale>
          <a:sx n="113" d="100"/>
          <a:sy n="113" d="100"/>
        </p:scale>
        <p:origin x="-576" y="-112"/>
      </p:cViewPr>
      <p:guideLst>
        <p:guide orient="horz" pos="2184"/>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467053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b4c77ccb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8b4c77ccb2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b4c77cc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8b4c77ccb2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Font typeface="Arial"/>
              <a:buNone/>
            </a:pPr>
            <a:r>
              <a:rPr lang="en-US" sz="5400">
                <a:solidFill>
                  <a:schemeClr val="lt1"/>
                </a:solidFill>
              </a:rPr>
              <a:t>testsetA Piece of the Pie</a:t>
            </a: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4c77cc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8b4c77ccb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bg>
      <p:bgPr>
        <a:blipFill>
          <a:blip r:embed="rId2">
            <a:alphaModFix/>
          </a:blip>
          <a:stretch>
            <a:fillRect/>
          </a:stretch>
        </a:blip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4"/>
          <p:cNvSpPr>
            <a:spLocks noGrp="1"/>
          </p:cNvSpPr>
          <p:nvPr>
            <p:ph type="pic" idx="2"/>
          </p:nvPr>
        </p:nvSpPr>
        <p:spPr>
          <a:xfrm>
            <a:off x="448492" y="1874586"/>
            <a:ext cx="11295017" cy="272353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5"/>
          <p:cNvSpPr/>
          <p:nvPr/>
        </p:nvSpPr>
        <p:spPr>
          <a:xfrm>
            <a:off x="5553075" y="319737"/>
            <a:ext cx="6294726" cy="629472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15"/>
          <p:cNvSpPr/>
          <p:nvPr/>
        </p:nvSpPr>
        <p:spPr>
          <a:xfrm>
            <a:off x="5408598" y="143934"/>
            <a:ext cx="6583680" cy="6583680"/>
          </a:xfrm>
          <a:prstGeom prst="donut">
            <a:avLst>
              <a:gd name="adj" fmla="val 644"/>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15"/>
          <p:cNvSpPr>
            <a:spLocks noGrp="1"/>
          </p:cNvSpPr>
          <p:nvPr>
            <p:ph type="pic" idx="2"/>
          </p:nvPr>
        </p:nvSpPr>
        <p:spPr>
          <a:xfrm>
            <a:off x="8799375" y="1914017"/>
            <a:ext cx="2941201" cy="408510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5"/>
          <p:cNvSpPr>
            <a:spLocks noGrp="1"/>
          </p:cNvSpPr>
          <p:nvPr>
            <p:ph type="pic" idx="3"/>
          </p:nvPr>
        </p:nvSpPr>
        <p:spPr>
          <a:xfrm>
            <a:off x="6172200" y="3578791"/>
            <a:ext cx="4088534" cy="294042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15"/>
          <p:cNvSpPr>
            <a:spLocks noGrp="1"/>
          </p:cNvSpPr>
          <p:nvPr>
            <p:ph type="pic" idx="4"/>
          </p:nvPr>
        </p:nvSpPr>
        <p:spPr>
          <a:xfrm>
            <a:off x="7127158" y="444096"/>
            <a:ext cx="4088536" cy="294042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bg>
      <p:bgPr>
        <a:blipFill>
          <a:blip r:embed="rId2">
            <a:alphaModFix/>
          </a:blip>
          <a:stretch>
            <a:fillRect/>
          </a:stretch>
        </a:blip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bg>
      <p:bgPr>
        <a:blipFill>
          <a:blip r:embed="rId2">
            <a:alphaModFix/>
          </a:blip>
          <a:stretch>
            <a:fillRect/>
          </a:stretch>
        </a:blipFill>
        <a:effectLst/>
      </p:bgPr>
    </p:bg>
    <p:spTree>
      <p:nvGrpSpPr>
        <p:cNvPr id="1" name="Shape 48"/>
        <p:cNvGrpSpPr/>
        <p:nvPr/>
      </p:nvGrpSpPr>
      <p:grpSpPr>
        <a:xfrm>
          <a:off x="0" y="0"/>
          <a:ext cx="0" cy="0"/>
          <a:chOff x="0" y="0"/>
          <a:chExt cx="0" cy="0"/>
        </a:xfrm>
      </p:grpSpPr>
      <p:grpSp>
        <p:nvGrpSpPr>
          <p:cNvPr id="49" name="Google Shape;49;p17"/>
          <p:cNvGrpSpPr/>
          <p:nvPr/>
        </p:nvGrpSpPr>
        <p:grpSpPr>
          <a:xfrm>
            <a:off x="6938803" y="1532913"/>
            <a:ext cx="4395454" cy="3457099"/>
            <a:chOff x="2444748" y="555045"/>
            <a:chExt cx="7282048" cy="5727454"/>
          </a:xfrm>
        </p:grpSpPr>
        <p:sp>
          <p:nvSpPr>
            <p:cNvPr id="50" name="Google Shape;50;p17"/>
            <p:cNvSpPr/>
            <p:nvPr/>
          </p:nvSpPr>
          <p:spPr>
            <a:xfrm>
              <a:off x="4964693" y="5443837"/>
              <a:ext cx="2168250" cy="818208"/>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17"/>
            <p:cNvSpPr/>
            <p:nvPr/>
          </p:nvSpPr>
          <p:spPr>
            <a:xfrm>
              <a:off x="2444748" y="555045"/>
              <a:ext cx="7282048"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17"/>
            <p:cNvSpPr/>
            <p:nvPr/>
          </p:nvSpPr>
          <p:spPr>
            <a:xfrm>
              <a:off x="8706599" y="5435655"/>
              <a:ext cx="490925" cy="81821"/>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17"/>
            <p:cNvSpPr/>
            <p:nvPr/>
          </p:nvSpPr>
          <p:spPr>
            <a:xfrm>
              <a:off x="2481568" y="595956"/>
              <a:ext cx="7200228"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17"/>
            <p:cNvSpPr/>
            <p:nvPr/>
          </p:nvSpPr>
          <p:spPr>
            <a:xfrm>
              <a:off x="4968919"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17"/>
            <p:cNvSpPr/>
            <p:nvPr/>
          </p:nvSpPr>
          <p:spPr>
            <a:xfrm>
              <a:off x="2481568" y="4903820"/>
              <a:ext cx="7200228"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17"/>
            <p:cNvSpPr/>
            <p:nvPr/>
          </p:nvSpPr>
          <p:spPr>
            <a:xfrm>
              <a:off x="2747714" y="910966"/>
              <a:ext cx="6676116" cy="3763756"/>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17"/>
            <p:cNvSpPr/>
            <p:nvPr/>
          </p:nvSpPr>
          <p:spPr>
            <a:xfrm>
              <a:off x="5654591" y="939518"/>
              <a:ext cx="3769239" cy="3736342"/>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8" name="Google Shape;58;p17"/>
          <p:cNvSpPr>
            <a:spLocks noGrp="1"/>
          </p:cNvSpPr>
          <p:nvPr>
            <p:ph type="pic" idx="2"/>
          </p:nvPr>
        </p:nvSpPr>
        <p:spPr>
          <a:xfrm>
            <a:off x="7108854" y="1700415"/>
            <a:ext cx="4056875" cy="237057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17"/>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bg>
      <p:bgPr>
        <a:blipFill>
          <a:blip r:embed="rId2">
            <a:alphaModFix/>
          </a:blip>
          <a:stretch>
            <a:fillRect/>
          </a:stretch>
        </a:blip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9"/>
          <p:cNvSpPr>
            <a:spLocks noGrp="1"/>
          </p:cNvSpPr>
          <p:nvPr>
            <p:ph type="pic" idx="2"/>
          </p:nvPr>
        </p:nvSpPr>
        <p:spPr>
          <a:xfrm>
            <a:off x="0" y="0"/>
            <a:ext cx="6937746"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3_Contents slide layout">
  <p:cSld name="13_Contents slide layout">
    <p:bg>
      <p:bgPr>
        <a:blipFill>
          <a:blip r:embed="rId2">
            <a:alphaModFix/>
          </a:blip>
          <a:stretch>
            <a:fillRect/>
          </a:stretch>
        </a:blip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21"/>
          <p:cNvSpPr/>
          <p:nvPr/>
        </p:nvSpPr>
        <p:spPr>
          <a:xfrm>
            <a:off x="419100" y="1271995"/>
            <a:ext cx="11353800" cy="4314010"/>
          </a:xfrm>
          <a:prstGeom prst="frame">
            <a:avLst>
              <a:gd name="adj1" fmla="val 726"/>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21"/>
          <p:cNvSpPr>
            <a:spLocks noGrp="1"/>
          </p:cNvSpPr>
          <p:nvPr>
            <p:ph type="pic" idx="2"/>
          </p:nvPr>
        </p:nvSpPr>
        <p:spPr>
          <a:xfrm>
            <a:off x="1868938" y="1889760"/>
            <a:ext cx="3277824" cy="496824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21"/>
          <p:cNvSpPr>
            <a:spLocks noGrp="1"/>
          </p:cNvSpPr>
          <p:nvPr>
            <p:ph type="pic" idx="3"/>
          </p:nvPr>
        </p:nvSpPr>
        <p:spPr>
          <a:xfrm>
            <a:off x="7777707" y="-1"/>
            <a:ext cx="3277824" cy="3648891"/>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bg>
      <p:bgPr>
        <a:blipFill>
          <a:blip r:embed="rId2">
            <a:alphaModFix/>
          </a:blip>
          <a:stretch>
            <a:fillRect/>
          </a:stretch>
        </a:blip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24"/>
          <p:cNvSpPr txBox="1">
            <a:spLocks noGrp="1"/>
          </p:cNvSpPr>
          <p:nvPr>
            <p:ph type="body" idx="1"/>
          </p:nvPr>
        </p:nvSpPr>
        <p:spPr>
          <a:xfrm>
            <a:off x="323529" y="33248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72"/>
        <p:cNvGrpSpPr/>
        <p:nvPr/>
      </p:nvGrpSpPr>
      <p:grpSpPr>
        <a:xfrm>
          <a:off x="0" y="0"/>
          <a:ext cx="0" cy="0"/>
          <a:chOff x="0" y="0"/>
          <a:chExt cx="0" cy="0"/>
        </a:xfrm>
      </p:grpSpPr>
      <p:sp>
        <p:nvSpPr>
          <p:cNvPr id="73" name="Google Shape;73;p25"/>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4" name="Google Shape;74;p25"/>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5" name="Google Shape;75;p25"/>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6" name="Google Shape;76;p25"/>
          <p:cNvSpPr/>
          <p:nvPr/>
        </p:nvSpPr>
        <p:spPr>
          <a:xfrm rot="5400000">
            <a:off x="3057177"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77" name="Google Shape;77;p25"/>
          <p:cNvSpPr txBox="1"/>
          <p:nvPr/>
        </p:nvSpPr>
        <p:spPr>
          <a:xfrm>
            <a:off x="711704" y="1637214"/>
            <a:ext cx="2232248" cy="5232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78" name="Google Shape;78;p25"/>
          <p:cNvSpPr txBox="1"/>
          <p:nvPr/>
        </p:nvSpPr>
        <p:spPr>
          <a:xfrm>
            <a:off x="711704" y="2127463"/>
            <a:ext cx="2232248" cy="7386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79" name="Google Shape;79;p25"/>
          <p:cNvSpPr txBox="1"/>
          <p:nvPr/>
        </p:nvSpPr>
        <p:spPr>
          <a:xfrm>
            <a:off x="721229" y="5808438"/>
            <a:ext cx="2232000" cy="30777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80" name="Google Shape;80;p25"/>
          <p:cNvSpPr txBox="1"/>
          <p:nvPr/>
        </p:nvSpPr>
        <p:spPr>
          <a:xfrm>
            <a:off x="721229" y="4450324"/>
            <a:ext cx="2717296" cy="13849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blipFill>
          <a:blip r:embed="rId2">
            <a:alphaModFix/>
          </a:blip>
          <a:stretch>
            <a:fillRect/>
          </a:stretch>
        </a:blip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8"/>
          <p:cNvSpPr/>
          <p:nvPr/>
        </p:nvSpPr>
        <p:spPr>
          <a:xfrm rot="5400000">
            <a:off x="-351545" y="354974"/>
            <a:ext cx="2157572" cy="1447626"/>
          </a:xfrm>
          <a:custGeom>
            <a:avLst/>
            <a:gdLst/>
            <a:ahLst/>
            <a:cxnLst/>
            <a:rect l="l" t="t" r="r" b="b"/>
            <a:pathLst>
              <a:path w="3201892" h="2148314" extrusionOk="0">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9"/>
          <p:cNvSpPr/>
          <p:nvPr/>
        </p:nvSpPr>
        <p:spPr>
          <a:xfrm flipH="1">
            <a:off x="10564162" y="5765800"/>
            <a:ext cx="1627837" cy="1092200"/>
          </a:xfrm>
          <a:custGeom>
            <a:avLst/>
            <a:gdLst/>
            <a:ahLst/>
            <a:cxnLst/>
            <a:rect l="l" t="t" r="r" b="b"/>
            <a:pathLst>
              <a:path w="3201892" h="2148314" extrusionOk="0">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9"/>
          <p:cNvSpPr/>
          <p:nvPr/>
        </p:nvSpPr>
        <p:spPr>
          <a:xfrm rot="5400000">
            <a:off x="-351545" y="354974"/>
            <a:ext cx="2157572" cy="1447626"/>
          </a:xfrm>
          <a:custGeom>
            <a:avLst/>
            <a:gdLst/>
            <a:ahLst/>
            <a:cxnLst/>
            <a:rect l="l" t="t" r="r" b="b"/>
            <a:pathLst>
              <a:path w="3201892" h="2148314" extrusionOk="0">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Taam slide layout">
  <p:cSld name="4_Taam slide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0"/>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10"/>
          <p:cNvSpPr/>
          <p:nvPr/>
        </p:nvSpPr>
        <p:spPr>
          <a:xfrm rot="5400000">
            <a:off x="-353869" y="357298"/>
            <a:ext cx="2171699" cy="1457105"/>
          </a:xfrm>
          <a:custGeom>
            <a:avLst/>
            <a:gdLst/>
            <a:ahLst/>
            <a:cxnLst/>
            <a:rect l="l" t="t" r="r" b="b"/>
            <a:pathLst>
              <a:path w="3201892" h="2148314" extrusionOk="0">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0"/>
          <p:cNvSpPr/>
          <p:nvPr/>
        </p:nvSpPr>
        <p:spPr>
          <a:xfrm flipH="1">
            <a:off x="10564162" y="5765800"/>
            <a:ext cx="1627837" cy="1092200"/>
          </a:xfrm>
          <a:custGeom>
            <a:avLst/>
            <a:gdLst/>
            <a:ahLst/>
            <a:cxnLst/>
            <a:rect l="l" t="t" r="r" b="b"/>
            <a:pathLst>
              <a:path w="3201892" h="2148314" extrusionOk="0">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0"/>
          <p:cNvSpPr>
            <a:spLocks noGrp="1"/>
          </p:cNvSpPr>
          <p:nvPr>
            <p:ph type="pic" idx="2"/>
          </p:nvPr>
        </p:nvSpPr>
        <p:spPr>
          <a:xfrm>
            <a:off x="1073211" y="1934789"/>
            <a:ext cx="1980000" cy="198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4" name="Google Shape;24;p10"/>
          <p:cNvSpPr>
            <a:spLocks noGrp="1"/>
          </p:cNvSpPr>
          <p:nvPr>
            <p:ph type="pic" idx="3"/>
          </p:nvPr>
        </p:nvSpPr>
        <p:spPr>
          <a:xfrm>
            <a:off x="3762255" y="1934789"/>
            <a:ext cx="1980000" cy="198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 name="Google Shape;25;p10"/>
          <p:cNvSpPr>
            <a:spLocks noGrp="1"/>
          </p:cNvSpPr>
          <p:nvPr>
            <p:ph type="pic" idx="4"/>
          </p:nvPr>
        </p:nvSpPr>
        <p:spPr>
          <a:xfrm>
            <a:off x="6451299" y="1934789"/>
            <a:ext cx="1980000" cy="198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6" name="Google Shape;26;p10"/>
          <p:cNvSpPr>
            <a:spLocks noGrp="1"/>
          </p:cNvSpPr>
          <p:nvPr>
            <p:ph type="pic" idx="5"/>
          </p:nvPr>
        </p:nvSpPr>
        <p:spPr>
          <a:xfrm>
            <a:off x="9140343" y="1934789"/>
            <a:ext cx="1980000" cy="198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bg>
      <p:bgPr>
        <a:blipFill>
          <a:blip r:embed="rId2">
            <a:alphaModFix/>
          </a:blip>
          <a:stretch>
            <a:fillRect/>
          </a:stretch>
        </a:blipFill>
        <a:effectLst/>
      </p:bgPr>
    </p:bg>
    <p:spTree>
      <p:nvGrpSpPr>
        <p:cNvPr id="1" name="Shape 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2"/>
          <p:cNvSpPr/>
          <p:nvPr/>
        </p:nvSpPr>
        <p:spPr>
          <a:xfrm>
            <a:off x="1640734" y="2157466"/>
            <a:ext cx="3445220" cy="3445220"/>
          </a:xfrm>
          <a:prstGeom prst="ellipse">
            <a:avLst/>
          </a:prstGeom>
          <a:solidFill>
            <a:schemeClr val="accent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0" name="Google Shape;30;p12"/>
          <p:cNvGrpSpPr/>
          <p:nvPr/>
        </p:nvGrpSpPr>
        <p:grpSpPr>
          <a:xfrm>
            <a:off x="2710202" y="2663289"/>
            <a:ext cx="1434626" cy="2521997"/>
            <a:chOff x="445712" y="1449040"/>
            <a:chExt cx="2113018" cy="3924176"/>
          </a:xfrm>
        </p:grpSpPr>
        <p:sp>
          <p:nvSpPr>
            <p:cNvPr id="31" name="Google Shape;31;p12"/>
            <p:cNvSpPr/>
            <p:nvPr/>
          </p:nvSpPr>
          <p:spPr>
            <a:xfrm>
              <a:off x="445712" y="1449040"/>
              <a:ext cx="2113018" cy="3924176"/>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12"/>
            <p:cNvSpPr/>
            <p:nvPr/>
          </p:nvSpPr>
          <p:spPr>
            <a:xfrm>
              <a:off x="1379920" y="1650572"/>
              <a:ext cx="216024" cy="34350"/>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3" name="Google Shape;33;p12"/>
            <p:cNvGrpSpPr/>
            <p:nvPr/>
          </p:nvGrpSpPr>
          <p:grpSpPr>
            <a:xfrm>
              <a:off x="1407705" y="5045834"/>
              <a:ext cx="211967" cy="211967"/>
              <a:chOff x="1549420" y="5712364"/>
              <a:chExt cx="312583" cy="312583"/>
            </a:xfrm>
          </p:grpSpPr>
          <p:sp>
            <p:nvSpPr>
              <p:cNvPr id="34" name="Google Shape;34;p12"/>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5;p12"/>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36" name="Google Shape;36;p12"/>
          <p:cNvSpPr>
            <a:spLocks noGrp="1"/>
          </p:cNvSpPr>
          <p:nvPr>
            <p:ph type="pic" idx="2"/>
          </p:nvPr>
        </p:nvSpPr>
        <p:spPr>
          <a:xfrm>
            <a:off x="2836573" y="2898847"/>
            <a:ext cx="1190833" cy="195296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12"/>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theme" Target="../theme/theme3.xml"/><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6"/>
          <p:cNvSpPr txBox="1"/>
          <p:nvPr/>
        </p:nvSpPr>
        <p:spPr>
          <a:xfrm>
            <a:off x="0" y="5040580"/>
            <a:ext cx="12192000" cy="92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0" b="0" i="0" u="none" strike="noStrike" cap="none">
                <a:solidFill>
                  <a:schemeClr val="lt1"/>
                </a:solidFill>
                <a:latin typeface="Calibri"/>
                <a:ea typeface="Calibri"/>
                <a:cs typeface="Calibri"/>
                <a:sym typeface="Calibri"/>
              </a:rPr>
              <a:t>Dice Pizzeria</a:t>
            </a:r>
            <a:endParaRPr sz="7000" b="0" i="0" u="none" strike="noStrike" cap="none">
              <a:solidFill>
                <a:schemeClr val="lt1"/>
              </a:solidFill>
              <a:latin typeface="Calibri"/>
              <a:ea typeface="Calibri"/>
              <a:cs typeface="Calibri"/>
              <a:sym typeface="Calibri"/>
            </a:endParaRPr>
          </a:p>
        </p:txBody>
      </p:sp>
      <p:sp>
        <p:nvSpPr>
          <p:cNvPr id="86" name="Google Shape;86;p26"/>
          <p:cNvSpPr txBox="1"/>
          <p:nvPr/>
        </p:nvSpPr>
        <p:spPr>
          <a:xfrm>
            <a:off x="147" y="6168527"/>
            <a:ext cx="12191853" cy="37965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67" b="0" i="0" u="none" strike="noStrike" cap="none">
                <a:solidFill>
                  <a:schemeClr val="lt1"/>
                </a:solidFill>
                <a:latin typeface="Calibri"/>
                <a:ea typeface="Calibri"/>
                <a:cs typeface="Calibri"/>
                <a:sym typeface="Calibri"/>
              </a:rPr>
              <a:t>Developed by Team Creepers</a:t>
            </a:r>
            <a:endParaRPr sz="1867"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p:nvPr/>
        </p:nvSpPr>
        <p:spPr>
          <a:xfrm>
            <a:off x="0" y="5327205"/>
            <a:ext cx="12192000" cy="92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p:txBody>
      </p:sp>
      <p:sp>
        <p:nvSpPr>
          <p:cNvPr id="323" name="Google Shape;323;p35"/>
          <p:cNvSpPr txBox="1"/>
          <p:nvPr/>
        </p:nvSpPr>
        <p:spPr>
          <a:xfrm>
            <a:off x="147" y="6168527"/>
            <a:ext cx="12192000" cy="37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324" name="Google Shape;324;p35"/>
          <p:cNvSpPr txBox="1"/>
          <p:nvPr/>
        </p:nvSpPr>
        <p:spPr>
          <a:xfrm>
            <a:off x="2919425" y="934200"/>
            <a:ext cx="6114900" cy="7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5"/>
          <p:cNvSpPr txBox="1"/>
          <p:nvPr/>
        </p:nvSpPr>
        <p:spPr>
          <a:xfrm>
            <a:off x="2386250" y="4991225"/>
            <a:ext cx="7306200" cy="101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a:solidFill>
                  <a:schemeClr val="lt1"/>
                </a:solidFill>
                <a:latin typeface="Calibri"/>
                <a:ea typeface="Calibri"/>
                <a:cs typeface="Calibri"/>
                <a:sym typeface="Calibri"/>
              </a:rPr>
              <a:t>Any questions ?</a:t>
            </a:r>
            <a:endParaRPr sz="60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p:nvPr/>
        </p:nvSpPr>
        <p:spPr>
          <a:xfrm>
            <a:off x="2633825" y="2299350"/>
            <a:ext cx="86982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err="1">
                <a:solidFill>
                  <a:schemeClr val="lt1"/>
                </a:solidFill>
                <a:latin typeface="Calibri"/>
                <a:ea typeface="Calibri"/>
                <a:cs typeface="Calibri"/>
                <a:sym typeface="Calibri"/>
              </a:rPr>
              <a:t>GitHub</a:t>
            </a:r>
            <a:r>
              <a:rPr lang="en-US" sz="2400" dirty="0">
                <a:solidFill>
                  <a:schemeClr val="lt1"/>
                </a:solidFill>
                <a:latin typeface="Calibri"/>
                <a:ea typeface="Calibri"/>
                <a:cs typeface="Calibri"/>
                <a:sym typeface="Calibri"/>
              </a:rPr>
              <a:t>: </a:t>
            </a:r>
            <a:r>
              <a:rPr lang="en-US" sz="2000" dirty="0" err="1" smtClean="0">
                <a:solidFill>
                  <a:srgbClr val="FFFFFF"/>
                </a:solidFill>
                <a:uFill>
                  <a:noFill/>
                </a:uFill>
              </a:rPr>
              <a:t>github.com</a:t>
            </a:r>
            <a:r>
              <a:rPr lang="en-US" sz="2000" dirty="0" smtClean="0">
                <a:solidFill>
                  <a:srgbClr val="FFFFFF"/>
                </a:solidFill>
                <a:uFill>
                  <a:noFill/>
                </a:uFill>
              </a:rPr>
              <a:t>/</a:t>
            </a:r>
            <a:r>
              <a:rPr lang="en-US" sz="2000" dirty="0" err="1" smtClean="0">
                <a:solidFill>
                  <a:srgbClr val="FFFFFF"/>
                </a:solidFill>
                <a:uFill>
                  <a:noFill/>
                </a:uFill>
              </a:rPr>
              <a:t>wesycool</a:t>
            </a:r>
            <a:r>
              <a:rPr lang="en-US" sz="2000" dirty="0" smtClean="0">
                <a:solidFill>
                  <a:srgbClr val="FFFFFF"/>
                </a:solidFill>
                <a:uFill>
                  <a:noFill/>
                </a:uFill>
              </a:rPr>
              <a:t>/Dice-</a:t>
            </a:r>
            <a:r>
              <a:rPr lang="en-US" sz="2000" dirty="0" err="1" smtClean="0">
                <a:solidFill>
                  <a:srgbClr val="FFFFFF"/>
                </a:solidFill>
                <a:uFill>
                  <a:noFill/>
                </a:uFill>
              </a:rPr>
              <a:t>Pizzaria</a:t>
            </a:r>
            <a:r>
              <a:rPr lang="en-US" sz="2000" dirty="0" smtClean="0">
                <a:solidFill>
                  <a:srgbClr val="FFFFFF"/>
                </a:solidFill>
                <a:uFill>
                  <a:noFill/>
                </a:uFill>
              </a:rPr>
              <a:t>/</a:t>
            </a:r>
            <a:endParaRPr sz="3200" dirty="0">
              <a:solidFill>
                <a:srgbClr val="FFFFFF"/>
              </a:solidFill>
              <a:latin typeface="Calibri"/>
              <a:ea typeface="Calibri"/>
              <a:cs typeface="Calibri"/>
              <a:sym typeface="Calibri"/>
            </a:endParaRPr>
          </a:p>
        </p:txBody>
      </p:sp>
      <p:sp>
        <p:nvSpPr>
          <p:cNvPr id="331" name="Google Shape;331;p36"/>
          <p:cNvSpPr txBox="1"/>
          <p:nvPr/>
        </p:nvSpPr>
        <p:spPr>
          <a:xfrm>
            <a:off x="1263275" y="1222750"/>
            <a:ext cx="6273900" cy="141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900">
                <a:solidFill>
                  <a:schemeClr val="lt1"/>
                </a:solidFill>
                <a:latin typeface="Roboto"/>
                <a:ea typeface="Roboto"/>
                <a:cs typeface="Roboto"/>
                <a:sym typeface="Roboto"/>
              </a:rPr>
              <a:t>projectLinks</a:t>
            </a:r>
            <a:endParaRPr sz="4900">
              <a:solidFill>
                <a:schemeClr val="lt1"/>
              </a:solidFill>
              <a:latin typeface="Roboto"/>
              <a:ea typeface="Roboto"/>
              <a:cs typeface="Roboto"/>
              <a:sym typeface="Roboto"/>
            </a:endParaRPr>
          </a:p>
        </p:txBody>
      </p:sp>
      <p:sp>
        <p:nvSpPr>
          <p:cNvPr id="332" name="Google Shape;332;p36"/>
          <p:cNvSpPr txBox="1"/>
          <p:nvPr/>
        </p:nvSpPr>
        <p:spPr>
          <a:xfrm>
            <a:off x="2708125" y="3315150"/>
            <a:ext cx="9239700"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a:solidFill>
                  <a:schemeClr val="lt1"/>
                </a:solidFill>
                <a:latin typeface="Calibri"/>
                <a:ea typeface="Calibri"/>
                <a:cs typeface="Calibri"/>
                <a:sym typeface="Calibri"/>
              </a:rPr>
              <a:t>Client: </a:t>
            </a:r>
            <a:r>
              <a:rPr lang="en-US" sz="2000" dirty="0">
                <a:solidFill>
                  <a:srgbClr val="FFFFFF"/>
                </a:solidFill>
                <a:uFill>
                  <a:noFill/>
                </a:uFill>
                <a:latin typeface="Calibri"/>
                <a:ea typeface="Calibri"/>
                <a:cs typeface="Calibri"/>
                <a:sym typeface="Calibri"/>
              </a:rPr>
              <a:t>https://creepers-dice-pizzaria.herokuapp.com/</a:t>
            </a:r>
            <a:endParaRPr sz="2000" dirty="0">
              <a:solidFill>
                <a:srgbClr val="FFFFFF"/>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FFFFFF"/>
                </a:solidFill>
                <a:latin typeface="Calibri"/>
                <a:ea typeface="Calibri"/>
                <a:cs typeface="Calibri"/>
                <a:sym typeface="Calibri"/>
              </a:rPr>
              <a:t>Staff: </a:t>
            </a:r>
            <a:r>
              <a:rPr lang="en-US" sz="2000" dirty="0">
                <a:solidFill>
                  <a:srgbClr val="FFFFFF"/>
                </a:solidFill>
                <a:uFill>
                  <a:noFill/>
                </a:uFill>
                <a:latin typeface="Calibri"/>
                <a:ea typeface="Calibri"/>
                <a:cs typeface="Calibri"/>
                <a:sym typeface="Calibri"/>
              </a:rPr>
              <a:t>https://creepers-dice-pizzaria.herokuapp.com/staff-portal/</a:t>
            </a:r>
            <a:endParaRPr sz="2000" dirty="0">
              <a:solidFill>
                <a:srgbClr val="FFFFFF"/>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FFFFFF"/>
                </a:solidFill>
                <a:latin typeface="Calibri"/>
                <a:ea typeface="Calibri"/>
                <a:cs typeface="Calibri"/>
                <a:sym typeface="Calibri"/>
              </a:rPr>
              <a:t>Order-Dash: https://creepers-dice-</a:t>
            </a:r>
            <a:r>
              <a:rPr lang="en-US" sz="2000" dirty="0" err="1">
                <a:solidFill>
                  <a:srgbClr val="FFFFFF"/>
                </a:solidFill>
                <a:latin typeface="Calibri"/>
                <a:ea typeface="Calibri"/>
                <a:cs typeface="Calibri"/>
                <a:sym typeface="Calibri"/>
              </a:rPr>
              <a:t>pizzaria.herokuapp.com</a:t>
            </a:r>
            <a:r>
              <a:rPr lang="en-US" sz="2000" dirty="0">
                <a:solidFill>
                  <a:srgbClr val="FFFFFF"/>
                </a:solidFill>
                <a:latin typeface="Calibri"/>
                <a:ea typeface="Calibri"/>
                <a:cs typeface="Calibri"/>
                <a:sym typeface="Calibri"/>
              </a:rPr>
              <a:t>/staff-portal/</a:t>
            </a:r>
            <a:r>
              <a:rPr lang="en-US" sz="2000" dirty="0" smtClean="0">
                <a:solidFill>
                  <a:srgbClr val="FFFFFF"/>
                </a:solidFill>
                <a:latin typeface="Calibri"/>
                <a:ea typeface="Calibri"/>
                <a:cs typeface="Calibri"/>
                <a:sym typeface="Calibri"/>
              </a:rPr>
              <a:t>dashboard/</a:t>
            </a:r>
            <a:endParaRPr sz="2000" dirty="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7"/>
          <p:cNvSpPr txBox="1"/>
          <p:nvPr/>
        </p:nvSpPr>
        <p:spPr>
          <a:xfrm>
            <a:off x="0" y="2812356"/>
            <a:ext cx="12192000" cy="101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a:solidFill>
                  <a:schemeClr val="lt1"/>
                </a:solidFill>
                <a:latin typeface="Calibri"/>
                <a:ea typeface="Calibri"/>
                <a:cs typeface="Calibri"/>
                <a:sym typeface="Calibri"/>
              </a:rPr>
              <a:t>THANK YOU</a:t>
            </a:r>
            <a:endParaRPr sz="6000">
              <a:solidFill>
                <a:schemeClr val="lt1"/>
              </a:solidFill>
              <a:latin typeface="Calibri"/>
              <a:ea typeface="Calibri"/>
              <a:cs typeface="Calibri"/>
              <a:sym typeface="Calibri"/>
            </a:endParaRPr>
          </a:p>
        </p:txBody>
      </p:sp>
      <p:sp>
        <p:nvSpPr>
          <p:cNvPr id="338" name="Google Shape;338;p37"/>
          <p:cNvSpPr txBox="1"/>
          <p:nvPr/>
        </p:nvSpPr>
        <p:spPr>
          <a:xfrm>
            <a:off x="50" y="3751687"/>
            <a:ext cx="12192000" cy="37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67" b="1">
                <a:solidFill>
                  <a:srgbClr val="F05F41"/>
                </a:solidFill>
                <a:latin typeface="Calibri"/>
                <a:ea typeface="Calibri"/>
                <a:cs typeface="Calibri"/>
                <a:sym typeface="Calibri"/>
              </a:rPr>
              <a:t>Arrivederci</a:t>
            </a:r>
            <a:endParaRPr sz="1867" b="1">
              <a:solidFill>
                <a:srgbClr val="F05F4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7"/>
          <p:cNvSpPr txBox="1"/>
          <p:nvPr/>
        </p:nvSpPr>
        <p:spPr>
          <a:xfrm>
            <a:off x="7530705" y="2857630"/>
            <a:ext cx="4777152" cy="83099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00" b="1">
                <a:solidFill>
                  <a:schemeClr val="lt1"/>
                </a:solidFill>
              </a:rPr>
              <a:t>M</a:t>
            </a:r>
            <a:r>
              <a:rPr lang="en-US" sz="4800" b="1" i="0" u="none" strike="noStrike" cap="none">
                <a:solidFill>
                  <a:schemeClr val="lt1"/>
                </a:solidFill>
                <a:latin typeface="Arial"/>
                <a:ea typeface="Arial"/>
                <a:cs typeface="Arial"/>
                <a:sym typeface="Arial"/>
              </a:rPr>
              <a:t>mmmm…</a:t>
            </a:r>
            <a:endParaRPr sz="4800" b="1">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8"/>
          <p:cNvGrpSpPr/>
          <p:nvPr/>
        </p:nvGrpSpPr>
        <p:grpSpPr>
          <a:xfrm>
            <a:off x="6598466" y="344105"/>
            <a:ext cx="4946526" cy="784830"/>
            <a:chOff x="6509852" y="714552"/>
            <a:chExt cx="4946526" cy="784830"/>
          </a:xfrm>
        </p:grpSpPr>
        <p:sp>
          <p:nvSpPr>
            <p:cNvPr id="97" name="Google Shape;97;p28"/>
            <p:cNvSpPr txBox="1"/>
            <p:nvPr/>
          </p:nvSpPr>
          <p:spPr>
            <a:xfrm>
              <a:off x="6509852" y="1222383"/>
              <a:ext cx="494652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  </a:t>
              </a:r>
              <a:r>
                <a:rPr lang="en-US" sz="1200">
                  <a:solidFill>
                    <a:schemeClr val="lt1"/>
                  </a:solidFill>
                  <a:latin typeface="Arial"/>
                  <a:ea typeface="Arial"/>
                  <a:cs typeface="Arial"/>
                  <a:sym typeface="Arial"/>
                </a:rPr>
                <a:t>What we are. </a:t>
              </a:r>
              <a:endParaRPr/>
            </a:p>
          </p:txBody>
        </p:sp>
        <p:sp>
          <p:nvSpPr>
            <p:cNvPr id="98" name="Google Shape;98;p28"/>
            <p:cNvSpPr txBox="1"/>
            <p:nvPr/>
          </p:nvSpPr>
          <p:spPr>
            <a:xfrm>
              <a:off x="6509852" y="714552"/>
              <a:ext cx="4946526" cy="507831"/>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Concept</a:t>
              </a:r>
              <a:endParaRPr sz="2700" b="1">
                <a:solidFill>
                  <a:schemeClr val="lt1"/>
                </a:solidFill>
                <a:latin typeface="Arial"/>
                <a:ea typeface="Arial"/>
                <a:cs typeface="Arial"/>
                <a:sym typeface="Arial"/>
              </a:endParaRPr>
            </a:p>
          </p:txBody>
        </p:sp>
      </p:grpSp>
      <p:sp>
        <p:nvSpPr>
          <p:cNvPr id="99" name="Google Shape;99;p28"/>
          <p:cNvSpPr txBox="1"/>
          <p:nvPr/>
        </p:nvSpPr>
        <p:spPr>
          <a:xfrm>
            <a:off x="5105249" y="232164"/>
            <a:ext cx="1531549" cy="12003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b="1">
                <a:solidFill>
                  <a:schemeClr val="accent1"/>
                </a:solidFill>
                <a:latin typeface="Arial"/>
                <a:ea typeface="Arial"/>
                <a:cs typeface="Arial"/>
                <a:sym typeface="Arial"/>
              </a:rPr>
              <a:t>01</a:t>
            </a:r>
            <a:endParaRPr sz="7200" b="1">
              <a:solidFill>
                <a:schemeClr val="accent1"/>
              </a:solidFill>
              <a:latin typeface="Arial"/>
              <a:ea typeface="Arial"/>
              <a:cs typeface="Arial"/>
              <a:sym typeface="Arial"/>
            </a:endParaRPr>
          </a:p>
        </p:txBody>
      </p:sp>
      <p:grpSp>
        <p:nvGrpSpPr>
          <p:cNvPr id="100" name="Google Shape;100;p28"/>
          <p:cNvGrpSpPr/>
          <p:nvPr/>
        </p:nvGrpSpPr>
        <p:grpSpPr>
          <a:xfrm>
            <a:off x="6598466" y="1550970"/>
            <a:ext cx="4946526" cy="778294"/>
            <a:chOff x="6509852" y="2211483"/>
            <a:chExt cx="4946526" cy="778294"/>
          </a:xfrm>
        </p:grpSpPr>
        <p:sp>
          <p:nvSpPr>
            <p:cNvPr id="101" name="Google Shape;101;p28"/>
            <p:cNvSpPr txBox="1"/>
            <p:nvPr/>
          </p:nvSpPr>
          <p:spPr>
            <a:xfrm>
              <a:off x="6509852" y="2712778"/>
              <a:ext cx="494652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  </a:t>
              </a:r>
              <a:r>
                <a:rPr lang="en-US" sz="1200">
                  <a:solidFill>
                    <a:schemeClr val="lt1"/>
                  </a:solidFill>
                  <a:latin typeface="Arial"/>
                  <a:ea typeface="Arial"/>
                  <a:cs typeface="Arial"/>
                  <a:sym typeface="Arial"/>
                </a:rPr>
                <a:t>What drives us.</a:t>
              </a:r>
              <a:endParaRPr/>
            </a:p>
          </p:txBody>
        </p:sp>
        <p:sp>
          <p:nvSpPr>
            <p:cNvPr id="102" name="Google Shape;102;p28"/>
            <p:cNvSpPr txBox="1"/>
            <p:nvPr/>
          </p:nvSpPr>
          <p:spPr>
            <a:xfrm>
              <a:off x="6509852" y="2211483"/>
              <a:ext cx="4946526" cy="507831"/>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Motivation</a:t>
              </a:r>
              <a:endParaRPr sz="2700" b="1">
                <a:solidFill>
                  <a:schemeClr val="lt1"/>
                </a:solidFill>
                <a:latin typeface="Arial"/>
                <a:ea typeface="Arial"/>
                <a:cs typeface="Arial"/>
                <a:sym typeface="Arial"/>
              </a:endParaRPr>
            </a:p>
          </p:txBody>
        </p:sp>
      </p:grpSp>
      <p:sp>
        <p:nvSpPr>
          <p:cNvPr id="103" name="Google Shape;103;p28"/>
          <p:cNvSpPr txBox="1"/>
          <p:nvPr/>
        </p:nvSpPr>
        <p:spPr>
          <a:xfrm>
            <a:off x="5105249" y="1432493"/>
            <a:ext cx="1531549" cy="1200329"/>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7200" b="1">
                <a:solidFill>
                  <a:schemeClr val="accent2"/>
                </a:solidFill>
                <a:latin typeface="Arial"/>
                <a:ea typeface="Arial"/>
                <a:cs typeface="Arial"/>
                <a:sym typeface="Arial"/>
              </a:rPr>
              <a:t>02</a:t>
            </a:r>
            <a:endParaRPr sz="7200" b="1">
              <a:solidFill>
                <a:schemeClr val="accent2"/>
              </a:solidFill>
              <a:latin typeface="Arial"/>
              <a:ea typeface="Arial"/>
              <a:cs typeface="Arial"/>
              <a:sym typeface="Arial"/>
            </a:endParaRPr>
          </a:p>
        </p:txBody>
      </p:sp>
      <p:grpSp>
        <p:nvGrpSpPr>
          <p:cNvPr id="104" name="Google Shape;104;p28"/>
          <p:cNvGrpSpPr/>
          <p:nvPr/>
        </p:nvGrpSpPr>
        <p:grpSpPr>
          <a:xfrm>
            <a:off x="6598466" y="2865664"/>
            <a:ext cx="4946526" cy="771758"/>
            <a:chOff x="6509852" y="3708414"/>
            <a:chExt cx="4946526" cy="771758"/>
          </a:xfrm>
        </p:grpSpPr>
        <p:sp>
          <p:nvSpPr>
            <p:cNvPr id="105" name="Google Shape;105;p28"/>
            <p:cNvSpPr txBox="1"/>
            <p:nvPr/>
          </p:nvSpPr>
          <p:spPr>
            <a:xfrm>
              <a:off x="6509852" y="4203173"/>
              <a:ext cx="494652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 </a:t>
              </a:r>
              <a:r>
                <a:rPr lang="en-US" sz="1200">
                  <a:solidFill>
                    <a:schemeClr val="lt1"/>
                  </a:solidFill>
                  <a:latin typeface="Arial"/>
                  <a:ea typeface="Arial"/>
                  <a:cs typeface="Arial"/>
                  <a:sym typeface="Arial"/>
                </a:rPr>
                <a:t>How we did it.</a:t>
              </a:r>
              <a:endParaRPr/>
            </a:p>
          </p:txBody>
        </p:sp>
        <p:sp>
          <p:nvSpPr>
            <p:cNvPr id="106" name="Google Shape;106;p28"/>
            <p:cNvSpPr txBox="1"/>
            <p:nvPr/>
          </p:nvSpPr>
          <p:spPr>
            <a:xfrm>
              <a:off x="6509852" y="3708414"/>
              <a:ext cx="4946526" cy="507831"/>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Process</a:t>
              </a:r>
              <a:endParaRPr sz="2700" b="1">
                <a:solidFill>
                  <a:schemeClr val="lt1"/>
                </a:solidFill>
                <a:latin typeface="Arial"/>
                <a:ea typeface="Arial"/>
                <a:cs typeface="Arial"/>
                <a:sym typeface="Arial"/>
              </a:endParaRPr>
            </a:p>
          </p:txBody>
        </p:sp>
      </p:grpSp>
      <p:sp>
        <p:nvSpPr>
          <p:cNvPr id="107" name="Google Shape;107;p28"/>
          <p:cNvSpPr txBox="1"/>
          <p:nvPr/>
        </p:nvSpPr>
        <p:spPr>
          <a:xfrm>
            <a:off x="5105249" y="2747187"/>
            <a:ext cx="1531549" cy="12003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b="1">
                <a:solidFill>
                  <a:schemeClr val="accent3"/>
                </a:solidFill>
                <a:latin typeface="Arial"/>
                <a:ea typeface="Arial"/>
                <a:cs typeface="Arial"/>
                <a:sym typeface="Arial"/>
              </a:rPr>
              <a:t>03</a:t>
            </a:r>
            <a:endParaRPr sz="7200" b="1">
              <a:solidFill>
                <a:schemeClr val="accent3"/>
              </a:solidFill>
              <a:latin typeface="Arial"/>
              <a:ea typeface="Arial"/>
              <a:cs typeface="Arial"/>
              <a:sym typeface="Arial"/>
            </a:endParaRPr>
          </a:p>
        </p:txBody>
      </p:sp>
      <p:grpSp>
        <p:nvGrpSpPr>
          <p:cNvPr id="108" name="Google Shape;108;p28"/>
          <p:cNvGrpSpPr/>
          <p:nvPr/>
        </p:nvGrpSpPr>
        <p:grpSpPr>
          <a:xfrm>
            <a:off x="6598466" y="4169695"/>
            <a:ext cx="4946526" cy="765223"/>
            <a:chOff x="6509852" y="5205344"/>
            <a:chExt cx="4946526" cy="765223"/>
          </a:xfrm>
        </p:grpSpPr>
        <p:sp>
          <p:nvSpPr>
            <p:cNvPr id="109" name="Google Shape;109;p28"/>
            <p:cNvSpPr txBox="1"/>
            <p:nvPr/>
          </p:nvSpPr>
          <p:spPr>
            <a:xfrm>
              <a:off x="6509852" y="5693568"/>
              <a:ext cx="494652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 </a:t>
              </a:r>
              <a:r>
                <a:rPr lang="en-US" sz="1200">
                  <a:solidFill>
                    <a:schemeClr val="lt1"/>
                  </a:solidFill>
                  <a:latin typeface="Arial"/>
                  <a:ea typeface="Arial"/>
                  <a:cs typeface="Arial"/>
                  <a:sym typeface="Arial"/>
                </a:rPr>
                <a:t>What we used.</a:t>
              </a:r>
              <a:endParaRPr/>
            </a:p>
          </p:txBody>
        </p:sp>
        <p:sp>
          <p:nvSpPr>
            <p:cNvPr id="110" name="Google Shape;110;p28"/>
            <p:cNvSpPr txBox="1"/>
            <p:nvPr/>
          </p:nvSpPr>
          <p:spPr>
            <a:xfrm>
              <a:off x="6509852" y="5205344"/>
              <a:ext cx="4946526" cy="507831"/>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Technology</a:t>
              </a:r>
              <a:endParaRPr sz="2700" b="1">
                <a:solidFill>
                  <a:schemeClr val="lt1"/>
                </a:solidFill>
                <a:latin typeface="Arial"/>
                <a:ea typeface="Arial"/>
                <a:cs typeface="Arial"/>
                <a:sym typeface="Arial"/>
              </a:endParaRPr>
            </a:p>
          </p:txBody>
        </p:sp>
      </p:grpSp>
      <p:sp>
        <p:nvSpPr>
          <p:cNvPr id="111" name="Google Shape;111;p28"/>
          <p:cNvSpPr txBox="1"/>
          <p:nvPr/>
        </p:nvSpPr>
        <p:spPr>
          <a:xfrm>
            <a:off x="5105249" y="4057754"/>
            <a:ext cx="1531549" cy="12003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b="1">
                <a:solidFill>
                  <a:schemeClr val="accent4"/>
                </a:solidFill>
                <a:latin typeface="Arial"/>
                <a:ea typeface="Arial"/>
                <a:cs typeface="Arial"/>
                <a:sym typeface="Arial"/>
              </a:rPr>
              <a:t>04</a:t>
            </a:r>
            <a:endParaRPr sz="7200" b="1">
              <a:solidFill>
                <a:schemeClr val="accent4"/>
              </a:solidFill>
              <a:latin typeface="Arial"/>
              <a:ea typeface="Arial"/>
              <a:cs typeface="Arial"/>
              <a:sym typeface="Arial"/>
            </a:endParaRPr>
          </a:p>
        </p:txBody>
      </p:sp>
      <p:grpSp>
        <p:nvGrpSpPr>
          <p:cNvPr id="112" name="Google Shape;112;p28"/>
          <p:cNvGrpSpPr/>
          <p:nvPr/>
        </p:nvGrpSpPr>
        <p:grpSpPr>
          <a:xfrm>
            <a:off x="6598466" y="5480262"/>
            <a:ext cx="4946526" cy="765223"/>
            <a:chOff x="6509852" y="5205344"/>
            <a:chExt cx="4946526" cy="765223"/>
          </a:xfrm>
        </p:grpSpPr>
        <p:sp>
          <p:nvSpPr>
            <p:cNvPr id="113" name="Google Shape;113;p28"/>
            <p:cNvSpPr txBox="1"/>
            <p:nvPr/>
          </p:nvSpPr>
          <p:spPr>
            <a:xfrm>
              <a:off x="6509852" y="5693568"/>
              <a:ext cx="494652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What’s to come.</a:t>
              </a:r>
              <a:endParaRPr/>
            </a:p>
          </p:txBody>
        </p:sp>
        <p:sp>
          <p:nvSpPr>
            <p:cNvPr id="114" name="Google Shape;114;p28"/>
            <p:cNvSpPr txBox="1"/>
            <p:nvPr/>
          </p:nvSpPr>
          <p:spPr>
            <a:xfrm>
              <a:off x="6509852" y="5205344"/>
              <a:ext cx="4946526" cy="507831"/>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2700" b="1">
                  <a:solidFill>
                    <a:schemeClr val="lt1"/>
                  </a:solidFill>
                  <a:latin typeface="Arial"/>
                  <a:ea typeface="Arial"/>
                  <a:cs typeface="Arial"/>
                  <a:sym typeface="Arial"/>
                </a:rPr>
                <a:t>Future</a:t>
              </a:r>
              <a:endParaRPr sz="2700" b="1">
                <a:solidFill>
                  <a:schemeClr val="lt1"/>
                </a:solidFill>
                <a:latin typeface="Arial"/>
                <a:ea typeface="Arial"/>
                <a:cs typeface="Arial"/>
                <a:sym typeface="Arial"/>
              </a:endParaRPr>
            </a:p>
          </p:txBody>
        </p:sp>
      </p:grpSp>
      <p:sp>
        <p:nvSpPr>
          <p:cNvPr id="115" name="Google Shape;115;p28"/>
          <p:cNvSpPr txBox="1"/>
          <p:nvPr/>
        </p:nvSpPr>
        <p:spPr>
          <a:xfrm>
            <a:off x="5105249" y="5368321"/>
            <a:ext cx="1531549" cy="120032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b="1">
                <a:solidFill>
                  <a:schemeClr val="accent4"/>
                </a:solidFill>
                <a:latin typeface="Arial"/>
                <a:ea typeface="Arial"/>
                <a:cs typeface="Arial"/>
                <a:sym typeface="Arial"/>
              </a:rPr>
              <a:t>05</a:t>
            </a:r>
            <a:endParaRPr sz="7200" b="1">
              <a:solidFill>
                <a:schemeClr val="accent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9"/>
          <p:cNvSpPr/>
          <p:nvPr/>
        </p:nvSpPr>
        <p:spPr>
          <a:xfrm>
            <a:off x="4320358" y="2373332"/>
            <a:ext cx="3548302" cy="354830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29"/>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Concept</a:t>
            </a:r>
            <a:endParaRPr/>
          </a:p>
        </p:txBody>
      </p:sp>
      <p:grpSp>
        <p:nvGrpSpPr>
          <p:cNvPr id="122" name="Google Shape;122;p29"/>
          <p:cNvGrpSpPr/>
          <p:nvPr/>
        </p:nvGrpSpPr>
        <p:grpSpPr>
          <a:xfrm>
            <a:off x="6122069" y="1147206"/>
            <a:ext cx="5842623" cy="5714067"/>
            <a:chOff x="7602888" y="3079795"/>
            <a:chExt cx="3520981" cy="3443508"/>
          </a:xfrm>
        </p:grpSpPr>
        <p:sp>
          <p:nvSpPr>
            <p:cNvPr id="123" name="Google Shape;123;p29"/>
            <p:cNvSpPr/>
            <p:nvPr/>
          </p:nvSpPr>
          <p:spPr>
            <a:xfrm>
              <a:off x="8236029" y="3960678"/>
              <a:ext cx="2887840" cy="2556892"/>
            </a:xfrm>
            <a:custGeom>
              <a:avLst/>
              <a:gdLst/>
              <a:ahLst/>
              <a:cxnLst/>
              <a:rect l="l" t="t" r="r" b="b"/>
              <a:pathLst>
                <a:path w="2887840" h="2556892" extrusionOk="0">
                  <a:moveTo>
                    <a:pt x="2501286" y="1100528"/>
                  </a:moveTo>
                  <a:cubicBezTo>
                    <a:pt x="2503585" y="1125353"/>
                    <a:pt x="2496229" y="1152936"/>
                    <a:pt x="2492092" y="1180518"/>
                  </a:cubicBezTo>
                  <a:cubicBezTo>
                    <a:pt x="2483894" y="1219593"/>
                    <a:pt x="2453016" y="1315367"/>
                    <a:pt x="2452097" y="1334981"/>
                  </a:cubicBezTo>
                  <a:cubicBezTo>
                    <a:pt x="2457767" y="1345478"/>
                    <a:pt x="2517146" y="1277824"/>
                    <a:pt x="2526110" y="1243499"/>
                  </a:cubicBezTo>
                  <a:cubicBezTo>
                    <a:pt x="2521513" y="1204883"/>
                    <a:pt x="2511860" y="1167187"/>
                    <a:pt x="2505883" y="1129031"/>
                  </a:cubicBezTo>
                  <a:cubicBezTo>
                    <a:pt x="2504044" y="1118917"/>
                    <a:pt x="2502665" y="1108803"/>
                    <a:pt x="2501286" y="1100528"/>
                  </a:cubicBezTo>
                  <a:close/>
                  <a:moveTo>
                    <a:pt x="2086941" y="0"/>
                  </a:moveTo>
                  <a:cubicBezTo>
                    <a:pt x="2112225" y="34478"/>
                    <a:pt x="2120647" y="62502"/>
                    <a:pt x="2145931" y="92843"/>
                  </a:cubicBezTo>
                  <a:cubicBezTo>
                    <a:pt x="2145858" y="93819"/>
                    <a:pt x="2145784" y="94796"/>
                    <a:pt x="2145711" y="95772"/>
                  </a:cubicBezTo>
                  <a:lnTo>
                    <a:pt x="2342226" y="146169"/>
                  </a:lnTo>
                  <a:cubicBezTo>
                    <a:pt x="2401299" y="164557"/>
                    <a:pt x="2455315" y="186164"/>
                    <a:pt x="2509101" y="214666"/>
                  </a:cubicBezTo>
                  <a:cubicBezTo>
                    <a:pt x="2551854" y="237192"/>
                    <a:pt x="2590470" y="264774"/>
                    <a:pt x="2625868" y="296494"/>
                  </a:cubicBezTo>
                  <a:cubicBezTo>
                    <a:pt x="2652991" y="320399"/>
                    <a:pt x="2673678" y="350740"/>
                    <a:pt x="2692066" y="382460"/>
                  </a:cubicBezTo>
                  <a:cubicBezTo>
                    <a:pt x="2706317" y="407285"/>
                    <a:pt x="2719649" y="432569"/>
                    <a:pt x="2730222" y="459692"/>
                  </a:cubicBezTo>
                  <a:cubicBezTo>
                    <a:pt x="2743094" y="492791"/>
                    <a:pt x="2751829" y="527269"/>
                    <a:pt x="2761023" y="561747"/>
                  </a:cubicBezTo>
                  <a:cubicBezTo>
                    <a:pt x="2770217" y="596226"/>
                    <a:pt x="2777572" y="631164"/>
                    <a:pt x="2784008" y="666102"/>
                  </a:cubicBezTo>
                  <a:cubicBezTo>
                    <a:pt x="2795347" y="728853"/>
                    <a:pt x="2817721" y="862246"/>
                    <a:pt x="2829060" y="938251"/>
                  </a:cubicBezTo>
                  <a:cubicBezTo>
                    <a:pt x="2844997" y="1053102"/>
                    <a:pt x="2870127" y="1274146"/>
                    <a:pt x="2879628" y="1355208"/>
                  </a:cubicBezTo>
                  <a:cubicBezTo>
                    <a:pt x="2881467" y="1378194"/>
                    <a:pt x="2884225" y="1401179"/>
                    <a:pt x="2886064" y="1424625"/>
                  </a:cubicBezTo>
                  <a:cubicBezTo>
                    <a:pt x="2886983" y="1435658"/>
                    <a:pt x="2893905" y="1425846"/>
                    <a:pt x="2872273" y="1444852"/>
                  </a:cubicBezTo>
                  <a:cubicBezTo>
                    <a:pt x="2792625" y="1514831"/>
                    <a:pt x="2558423" y="1615120"/>
                    <a:pt x="2447500" y="1641608"/>
                  </a:cubicBezTo>
                  <a:cubicBezTo>
                    <a:pt x="2444282" y="1688958"/>
                    <a:pt x="2445201" y="1736308"/>
                    <a:pt x="2446581" y="1783659"/>
                  </a:cubicBezTo>
                  <a:cubicBezTo>
                    <a:pt x="2449339" y="1898127"/>
                    <a:pt x="2449799" y="2013054"/>
                    <a:pt x="2451178" y="2127522"/>
                  </a:cubicBezTo>
                  <a:cubicBezTo>
                    <a:pt x="2453017" y="2270492"/>
                    <a:pt x="2455315" y="2413922"/>
                    <a:pt x="2457614" y="2556892"/>
                  </a:cubicBezTo>
                  <a:lnTo>
                    <a:pt x="1261906" y="2556892"/>
                  </a:lnTo>
                  <a:cubicBezTo>
                    <a:pt x="1266043" y="2470926"/>
                    <a:pt x="1274318" y="2385420"/>
                    <a:pt x="1281674" y="2299914"/>
                  </a:cubicBezTo>
                  <a:cubicBezTo>
                    <a:pt x="1287650" y="2227739"/>
                    <a:pt x="1298223" y="2155565"/>
                    <a:pt x="1306498" y="2083390"/>
                  </a:cubicBezTo>
                  <a:cubicBezTo>
                    <a:pt x="1312474" y="2030983"/>
                    <a:pt x="1321668" y="1979036"/>
                    <a:pt x="1330403" y="1927088"/>
                  </a:cubicBezTo>
                  <a:cubicBezTo>
                    <a:pt x="1341896" y="1857212"/>
                    <a:pt x="1354308" y="1787336"/>
                    <a:pt x="1372696" y="1718839"/>
                  </a:cubicBezTo>
                  <a:cubicBezTo>
                    <a:pt x="1381891" y="1685281"/>
                    <a:pt x="1394762" y="1652181"/>
                    <a:pt x="1406255" y="1619082"/>
                  </a:cubicBezTo>
                  <a:cubicBezTo>
                    <a:pt x="1409473" y="1609888"/>
                    <a:pt x="1413151" y="1600694"/>
                    <a:pt x="1413611" y="1591040"/>
                  </a:cubicBezTo>
                  <a:cubicBezTo>
                    <a:pt x="1399130" y="1523309"/>
                    <a:pt x="1338908" y="1293377"/>
                    <a:pt x="1319370" y="1212698"/>
                  </a:cubicBezTo>
                  <a:cubicBezTo>
                    <a:pt x="1298377" y="1128648"/>
                    <a:pt x="1309837" y="1152574"/>
                    <a:pt x="1287650" y="1086737"/>
                  </a:cubicBezTo>
                  <a:cubicBezTo>
                    <a:pt x="1255470" y="1108343"/>
                    <a:pt x="1180690" y="1272383"/>
                    <a:pt x="1126291" y="1342336"/>
                  </a:cubicBezTo>
                  <a:cubicBezTo>
                    <a:pt x="1071892" y="1412289"/>
                    <a:pt x="1021477" y="1457494"/>
                    <a:pt x="961255" y="1506453"/>
                  </a:cubicBezTo>
                  <a:cubicBezTo>
                    <a:pt x="901033" y="1555412"/>
                    <a:pt x="842880" y="1594947"/>
                    <a:pt x="764959" y="1636091"/>
                  </a:cubicBezTo>
                  <a:cubicBezTo>
                    <a:pt x="687038" y="1677235"/>
                    <a:pt x="575941" y="1727421"/>
                    <a:pt x="493729" y="1753318"/>
                  </a:cubicBezTo>
                  <a:cubicBezTo>
                    <a:pt x="411517" y="1779215"/>
                    <a:pt x="340517" y="1788699"/>
                    <a:pt x="271689" y="1791474"/>
                  </a:cubicBezTo>
                  <a:cubicBezTo>
                    <a:pt x="193046" y="1794645"/>
                    <a:pt x="184572" y="1800678"/>
                    <a:pt x="81829" y="1787336"/>
                  </a:cubicBezTo>
                  <a:cubicBezTo>
                    <a:pt x="64513" y="1751862"/>
                    <a:pt x="5747" y="1627356"/>
                    <a:pt x="0" y="1591499"/>
                  </a:cubicBezTo>
                  <a:cubicBezTo>
                    <a:pt x="12412" y="1576329"/>
                    <a:pt x="31260" y="1577249"/>
                    <a:pt x="47350" y="1572192"/>
                  </a:cubicBezTo>
                  <a:cubicBezTo>
                    <a:pt x="134695" y="1545069"/>
                    <a:pt x="222040" y="1518865"/>
                    <a:pt x="307087" y="1484387"/>
                  </a:cubicBezTo>
                  <a:cubicBezTo>
                    <a:pt x="368688" y="1462091"/>
                    <a:pt x="372213" y="1460865"/>
                    <a:pt x="416958" y="1438416"/>
                  </a:cubicBezTo>
                  <a:cubicBezTo>
                    <a:pt x="461703" y="1415967"/>
                    <a:pt x="524530" y="1382331"/>
                    <a:pt x="575558" y="1349692"/>
                  </a:cubicBezTo>
                  <a:cubicBezTo>
                    <a:pt x="645434" y="1305100"/>
                    <a:pt x="714391" y="1259588"/>
                    <a:pt x="782428" y="1212698"/>
                  </a:cubicBezTo>
                  <a:cubicBezTo>
                    <a:pt x="807252" y="1195689"/>
                    <a:pt x="820584" y="1172703"/>
                    <a:pt x="834835" y="1149718"/>
                  </a:cubicBezTo>
                  <a:cubicBezTo>
                    <a:pt x="871535" y="1085895"/>
                    <a:pt x="950988" y="944304"/>
                    <a:pt x="1002629" y="829759"/>
                  </a:cubicBezTo>
                  <a:cubicBezTo>
                    <a:pt x="1054270" y="715214"/>
                    <a:pt x="1113100" y="581094"/>
                    <a:pt x="1144680" y="462450"/>
                  </a:cubicBezTo>
                  <a:cubicBezTo>
                    <a:pt x="1158471" y="405906"/>
                    <a:pt x="1188812" y="361773"/>
                    <a:pt x="1237082" y="327755"/>
                  </a:cubicBezTo>
                  <a:cubicBezTo>
                    <a:pt x="1287190" y="292357"/>
                    <a:pt x="1343734" y="271210"/>
                    <a:pt x="1397521" y="243628"/>
                  </a:cubicBezTo>
                  <a:cubicBezTo>
                    <a:pt x="1444411" y="219263"/>
                    <a:pt x="1493140" y="198576"/>
                    <a:pt x="1537732" y="170074"/>
                  </a:cubicBezTo>
                  <a:cubicBezTo>
                    <a:pt x="1557040" y="157662"/>
                    <a:pt x="1576808" y="145709"/>
                    <a:pt x="1592898" y="129160"/>
                  </a:cubicBezTo>
                  <a:cubicBezTo>
                    <a:pt x="1617153" y="106774"/>
                    <a:pt x="1662455" y="64053"/>
                    <a:pt x="1683262" y="35759"/>
                  </a:cubicBezTo>
                  <a:cubicBezTo>
                    <a:pt x="1706567" y="67425"/>
                    <a:pt x="1739589" y="109380"/>
                    <a:pt x="1777702" y="139274"/>
                  </a:cubicBezTo>
                  <a:cubicBezTo>
                    <a:pt x="1815815" y="169168"/>
                    <a:pt x="1865507" y="193060"/>
                    <a:pt x="1911938" y="215126"/>
                  </a:cubicBezTo>
                  <a:lnTo>
                    <a:pt x="1955706" y="233819"/>
                  </a:lnTo>
                  <a:lnTo>
                    <a:pt x="2019050" y="186624"/>
                  </a:lnTo>
                  <a:cubicBezTo>
                    <a:pt x="2045714" y="159501"/>
                    <a:pt x="2065021" y="127321"/>
                    <a:pt x="2082031" y="93762"/>
                  </a:cubicBezTo>
                  <a:cubicBezTo>
                    <a:pt x="2092758" y="60893"/>
                    <a:pt x="2076291" y="153"/>
                    <a:pt x="208694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9"/>
            <p:cNvSpPr/>
            <p:nvPr/>
          </p:nvSpPr>
          <p:spPr>
            <a:xfrm>
              <a:off x="9497016" y="4025235"/>
              <a:ext cx="1206042" cy="2498068"/>
            </a:xfrm>
            <a:custGeom>
              <a:avLst/>
              <a:gdLst/>
              <a:ahLst/>
              <a:cxnLst/>
              <a:rect l="l" t="t" r="r" b="b"/>
              <a:pathLst>
                <a:path w="1206042" h="2498068" extrusionOk="0">
                  <a:moveTo>
                    <a:pt x="883564" y="35398"/>
                  </a:moveTo>
                  <a:cubicBezTo>
                    <a:pt x="901585" y="18390"/>
                    <a:pt x="915124" y="31617"/>
                    <a:pt x="933172" y="46811"/>
                  </a:cubicBezTo>
                  <a:cubicBezTo>
                    <a:pt x="972236" y="79698"/>
                    <a:pt x="1009824" y="174831"/>
                    <a:pt x="1051818" y="291457"/>
                  </a:cubicBezTo>
                  <a:cubicBezTo>
                    <a:pt x="1093812" y="408083"/>
                    <a:pt x="1161229" y="588889"/>
                    <a:pt x="1185134" y="746570"/>
                  </a:cubicBezTo>
                  <a:cubicBezTo>
                    <a:pt x="1204902" y="876209"/>
                    <a:pt x="1207660" y="1006766"/>
                    <a:pt x="1205361" y="1137324"/>
                  </a:cubicBezTo>
                  <a:cubicBezTo>
                    <a:pt x="1187949" y="1381624"/>
                    <a:pt x="1189042" y="1427404"/>
                    <a:pt x="1185594" y="1582784"/>
                  </a:cubicBezTo>
                  <a:cubicBezTo>
                    <a:pt x="1182376" y="1630134"/>
                    <a:pt x="1183755" y="1677484"/>
                    <a:pt x="1184675" y="1724835"/>
                  </a:cubicBezTo>
                  <a:cubicBezTo>
                    <a:pt x="1186361" y="1877382"/>
                    <a:pt x="1220767" y="2284252"/>
                    <a:pt x="1195708" y="2498068"/>
                  </a:cubicBezTo>
                  <a:lnTo>
                    <a:pt x="0" y="2498068"/>
                  </a:lnTo>
                  <a:cubicBezTo>
                    <a:pt x="3678" y="2412102"/>
                    <a:pt x="12412" y="2326596"/>
                    <a:pt x="19768" y="2241090"/>
                  </a:cubicBezTo>
                  <a:cubicBezTo>
                    <a:pt x="25744" y="2168455"/>
                    <a:pt x="36317" y="2096741"/>
                    <a:pt x="44592" y="2024566"/>
                  </a:cubicBezTo>
                  <a:cubicBezTo>
                    <a:pt x="50568" y="1972159"/>
                    <a:pt x="59762" y="1920212"/>
                    <a:pt x="68497" y="1868264"/>
                  </a:cubicBezTo>
                  <a:cubicBezTo>
                    <a:pt x="79990" y="1798388"/>
                    <a:pt x="92402" y="1728512"/>
                    <a:pt x="110790" y="1660015"/>
                  </a:cubicBezTo>
                  <a:cubicBezTo>
                    <a:pt x="119985" y="1625997"/>
                    <a:pt x="132856" y="1593357"/>
                    <a:pt x="144349" y="1560258"/>
                  </a:cubicBezTo>
                  <a:cubicBezTo>
                    <a:pt x="163350" y="1488773"/>
                    <a:pt x="204648" y="1334540"/>
                    <a:pt x="224799" y="1231105"/>
                  </a:cubicBezTo>
                  <a:cubicBezTo>
                    <a:pt x="248474" y="1097406"/>
                    <a:pt x="270310" y="898121"/>
                    <a:pt x="286400" y="758063"/>
                  </a:cubicBezTo>
                  <a:cubicBezTo>
                    <a:pt x="295747" y="666581"/>
                    <a:pt x="314289" y="496411"/>
                    <a:pt x="321338" y="390754"/>
                  </a:cubicBezTo>
                  <a:cubicBezTo>
                    <a:pt x="324556" y="323636"/>
                    <a:pt x="326931" y="177525"/>
                    <a:pt x="328693" y="124122"/>
                  </a:cubicBezTo>
                  <a:cubicBezTo>
                    <a:pt x="327774" y="106193"/>
                    <a:pt x="324096" y="87805"/>
                    <a:pt x="331911" y="70336"/>
                  </a:cubicBezTo>
                  <a:cubicBezTo>
                    <a:pt x="355816" y="48729"/>
                    <a:pt x="377423" y="25284"/>
                    <a:pt x="397650" y="0"/>
                  </a:cubicBezTo>
                  <a:cubicBezTo>
                    <a:pt x="411518" y="30877"/>
                    <a:pt x="410982" y="161129"/>
                    <a:pt x="415119" y="255599"/>
                  </a:cubicBezTo>
                  <a:cubicBezTo>
                    <a:pt x="419639" y="366313"/>
                    <a:pt x="426063" y="592895"/>
                    <a:pt x="424773" y="664282"/>
                  </a:cubicBezTo>
                  <a:cubicBezTo>
                    <a:pt x="424298" y="690566"/>
                    <a:pt x="423521" y="683437"/>
                    <a:pt x="442242" y="683130"/>
                  </a:cubicBezTo>
                  <a:cubicBezTo>
                    <a:pt x="545894" y="681430"/>
                    <a:pt x="943136" y="662213"/>
                    <a:pt x="1046761" y="662443"/>
                  </a:cubicBezTo>
                  <a:cubicBezTo>
                    <a:pt x="1075168" y="662506"/>
                    <a:pt x="1068828" y="660145"/>
                    <a:pt x="1062392" y="638538"/>
                  </a:cubicBezTo>
                  <a:cubicBezTo>
                    <a:pt x="1015206" y="306680"/>
                    <a:pt x="908015" y="134852"/>
                    <a:pt x="883564" y="35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29"/>
            <p:cNvSpPr/>
            <p:nvPr/>
          </p:nvSpPr>
          <p:spPr>
            <a:xfrm>
              <a:off x="9764769" y="3251604"/>
              <a:ext cx="621373" cy="950116"/>
            </a:xfrm>
            <a:custGeom>
              <a:avLst/>
              <a:gdLst/>
              <a:ahLst/>
              <a:cxnLst/>
              <a:rect l="l" t="t" r="r" b="b"/>
              <a:pathLst>
                <a:path w="621373" h="950116" extrusionOk="0">
                  <a:moveTo>
                    <a:pt x="564782" y="229578"/>
                  </a:moveTo>
                  <a:cubicBezTo>
                    <a:pt x="572137" y="222682"/>
                    <a:pt x="578573" y="212109"/>
                    <a:pt x="590526" y="217166"/>
                  </a:cubicBezTo>
                  <a:cubicBezTo>
                    <a:pt x="602018" y="222222"/>
                    <a:pt x="606616" y="232796"/>
                    <a:pt x="610294" y="246127"/>
                  </a:cubicBezTo>
                  <a:cubicBezTo>
                    <a:pt x="617189" y="271412"/>
                    <a:pt x="620867" y="297155"/>
                    <a:pt x="621326" y="321980"/>
                  </a:cubicBezTo>
                  <a:cubicBezTo>
                    <a:pt x="621786" y="357377"/>
                    <a:pt x="619028" y="393695"/>
                    <a:pt x="608914" y="428173"/>
                  </a:cubicBezTo>
                  <a:cubicBezTo>
                    <a:pt x="605696" y="438746"/>
                    <a:pt x="592058" y="438057"/>
                    <a:pt x="586388" y="448400"/>
                  </a:cubicBezTo>
                  <a:cubicBezTo>
                    <a:pt x="580718" y="458743"/>
                    <a:pt x="579187" y="466099"/>
                    <a:pt x="574896" y="490234"/>
                  </a:cubicBezTo>
                  <a:cubicBezTo>
                    <a:pt x="575355" y="525172"/>
                    <a:pt x="580908" y="549665"/>
                    <a:pt x="560645" y="593209"/>
                  </a:cubicBezTo>
                  <a:cubicBezTo>
                    <a:pt x="558806" y="602863"/>
                    <a:pt x="548233" y="608839"/>
                    <a:pt x="545015" y="618953"/>
                  </a:cubicBezTo>
                  <a:cubicBezTo>
                    <a:pt x="532357" y="658254"/>
                    <a:pt x="554445" y="697432"/>
                    <a:pt x="556130" y="728999"/>
                  </a:cubicBezTo>
                  <a:cubicBezTo>
                    <a:pt x="568083" y="747847"/>
                    <a:pt x="563863" y="790425"/>
                    <a:pt x="555128" y="808354"/>
                  </a:cubicBezTo>
                  <a:cubicBezTo>
                    <a:pt x="530763" y="859382"/>
                    <a:pt x="519094" y="899670"/>
                    <a:pt x="465603" y="935693"/>
                  </a:cubicBezTo>
                  <a:cubicBezTo>
                    <a:pt x="444533" y="958755"/>
                    <a:pt x="412781" y="947416"/>
                    <a:pt x="402514" y="946727"/>
                  </a:cubicBezTo>
                  <a:cubicBezTo>
                    <a:pt x="369798" y="933778"/>
                    <a:pt x="293554" y="889799"/>
                    <a:pt x="252638" y="858002"/>
                  </a:cubicBezTo>
                  <a:cubicBezTo>
                    <a:pt x="211722" y="826205"/>
                    <a:pt x="176403" y="788969"/>
                    <a:pt x="157019" y="755947"/>
                  </a:cubicBezTo>
                  <a:cubicBezTo>
                    <a:pt x="145526" y="725146"/>
                    <a:pt x="156559" y="688829"/>
                    <a:pt x="136332" y="659867"/>
                  </a:cubicBezTo>
                  <a:cubicBezTo>
                    <a:pt x="113346" y="626768"/>
                    <a:pt x="103232" y="589531"/>
                    <a:pt x="94958" y="550916"/>
                  </a:cubicBezTo>
                  <a:cubicBezTo>
                    <a:pt x="93119" y="542181"/>
                    <a:pt x="87602" y="536665"/>
                    <a:pt x="78408" y="537124"/>
                  </a:cubicBezTo>
                  <a:cubicBezTo>
                    <a:pt x="65996" y="537584"/>
                    <a:pt x="60939" y="529769"/>
                    <a:pt x="53124" y="521494"/>
                  </a:cubicBezTo>
                  <a:cubicBezTo>
                    <a:pt x="27840" y="496210"/>
                    <a:pt x="25541" y="460812"/>
                    <a:pt x="8992" y="431391"/>
                  </a:cubicBezTo>
                  <a:cubicBezTo>
                    <a:pt x="411" y="407486"/>
                    <a:pt x="-1888" y="395993"/>
                    <a:pt x="1636" y="378064"/>
                  </a:cubicBezTo>
                  <a:cubicBezTo>
                    <a:pt x="-5719" y="362434"/>
                    <a:pt x="13129" y="329335"/>
                    <a:pt x="30138" y="323819"/>
                  </a:cubicBezTo>
                  <a:cubicBezTo>
                    <a:pt x="52205" y="330254"/>
                    <a:pt x="50825" y="351401"/>
                    <a:pt x="56802" y="363813"/>
                  </a:cubicBezTo>
                  <a:cubicBezTo>
                    <a:pt x="54963" y="295316"/>
                    <a:pt x="42551" y="223602"/>
                    <a:pt x="54043" y="150967"/>
                  </a:cubicBezTo>
                  <a:cubicBezTo>
                    <a:pt x="63238" y="93963"/>
                    <a:pt x="82545" y="75575"/>
                    <a:pt x="139550" y="82470"/>
                  </a:cubicBezTo>
                  <a:cubicBezTo>
                    <a:pt x="185980" y="88447"/>
                    <a:pt x="226895" y="75575"/>
                    <a:pt x="266430" y="52130"/>
                  </a:cubicBezTo>
                  <a:cubicBezTo>
                    <a:pt x="296771" y="34201"/>
                    <a:pt x="326652" y="15353"/>
                    <a:pt x="360670" y="4320"/>
                  </a:cubicBezTo>
                  <a:cubicBezTo>
                    <a:pt x="391011" y="-5334"/>
                    <a:pt x="416755" y="1561"/>
                    <a:pt x="440201" y="21329"/>
                  </a:cubicBezTo>
                  <a:cubicBezTo>
                    <a:pt x="462267" y="40177"/>
                    <a:pt x="477897" y="64082"/>
                    <a:pt x="490309" y="89826"/>
                  </a:cubicBezTo>
                  <a:cubicBezTo>
                    <a:pt x="516053" y="144072"/>
                    <a:pt x="536280" y="200156"/>
                    <a:pt x="549612" y="258540"/>
                  </a:cubicBezTo>
                  <a:cubicBezTo>
                    <a:pt x="553289" y="250265"/>
                    <a:pt x="551450" y="236014"/>
                    <a:pt x="564782" y="229578"/>
                  </a:cubicBezTo>
                  <a:close/>
                </a:path>
              </a:pathLst>
            </a:custGeom>
            <a:solidFill>
              <a:srgbClr val="FDD3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29"/>
            <p:cNvSpPr/>
            <p:nvPr/>
          </p:nvSpPr>
          <p:spPr>
            <a:xfrm>
              <a:off x="7602888" y="5488731"/>
              <a:ext cx="707619" cy="322803"/>
            </a:xfrm>
            <a:custGeom>
              <a:avLst/>
              <a:gdLst/>
              <a:ahLst/>
              <a:cxnLst/>
              <a:rect l="l" t="t" r="r" b="b"/>
              <a:pathLst>
                <a:path w="707619" h="322803" extrusionOk="0">
                  <a:moveTo>
                    <a:pt x="633141" y="62528"/>
                  </a:moveTo>
                  <a:cubicBezTo>
                    <a:pt x="653215" y="95321"/>
                    <a:pt x="708227" y="212317"/>
                    <a:pt x="707614" y="245493"/>
                  </a:cubicBezTo>
                  <a:cubicBezTo>
                    <a:pt x="700412" y="263115"/>
                    <a:pt x="655668" y="254841"/>
                    <a:pt x="629464" y="261583"/>
                  </a:cubicBezTo>
                  <a:cubicBezTo>
                    <a:pt x="598203" y="253768"/>
                    <a:pt x="576137" y="275834"/>
                    <a:pt x="550393" y="285947"/>
                  </a:cubicBezTo>
                  <a:cubicBezTo>
                    <a:pt x="511778" y="301118"/>
                    <a:pt x="472242" y="311231"/>
                    <a:pt x="430409" y="317208"/>
                  </a:cubicBezTo>
                  <a:cubicBezTo>
                    <a:pt x="385357" y="323644"/>
                    <a:pt x="340765" y="321345"/>
                    <a:pt x="296173" y="322724"/>
                  </a:cubicBezTo>
                  <a:cubicBezTo>
                    <a:pt x="267212" y="323644"/>
                    <a:pt x="239169" y="316288"/>
                    <a:pt x="210207" y="313990"/>
                  </a:cubicBezTo>
                  <a:cubicBezTo>
                    <a:pt x="160099" y="309852"/>
                    <a:pt x="111370" y="295601"/>
                    <a:pt x="63560" y="280431"/>
                  </a:cubicBezTo>
                  <a:cubicBezTo>
                    <a:pt x="43792" y="273995"/>
                    <a:pt x="25863" y="260203"/>
                    <a:pt x="7935" y="248711"/>
                  </a:cubicBezTo>
                  <a:cubicBezTo>
                    <a:pt x="-800" y="242734"/>
                    <a:pt x="-1260" y="233081"/>
                    <a:pt x="1499" y="222507"/>
                  </a:cubicBezTo>
                  <a:cubicBezTo>
                    <a:pt x="4257" y="211934"/>
                    <a:pt x="12072" y="214692"/>
                    <a:pt x="18508" y="212853"/>
                  </a:cubicBezTo>
                  <a:cubicBezTo>
                    <a:pt x="70915" y="199522"/>
                    <a:pt x="125621" y="201820"/>
                    <a:pt x="178028" y="191707"/>
                  </a:cubicBezTo>
                  <a:cubicBezTo>
                    <a:pt x="212966" y="184811"/>
                    <a:pt x="245605" y="170100"/>
                    <a:pt x="276865" y="152171"/>
                  </a:cubicBezTo>
                  <a:lnTo>
                    <a:pt x="374784" y="95627"/>
                  </a:lnTo>
                  <a:cubicBezTo>
                    <a:pt x="378462" y="93328"/>
                    <a:pt x="381220" y="89651"/>
                    <a:pt x="383518" y="82755"/>
                  </a:cubicBezTo>
                  <a:cubicBezTo>
                    <a:pt x="372026" y="82755"/>
                    <a:pt x="360073" y="84134"/>
                    <a:pt x="348580" y="82296"/>
                  </a:cubicBezTo>
                  <a:cubicBezTo>
                    <a:pt x="317780" y="77239"/>
                    <a:pt x="286060" y="74021"/>
                    <a:pt x="256638" y="62988"/>
                  </a:cubicBezTo>
                  <a:cubicBezTo>
                    <a:pt x="246065" y="58850"/>
                    <a:pt x="238250" y="51495"/>
                    <a:pt x="231354" y="43680"/>
                  </a:cubicBezTo>
                  <a:cubicBezTo>
                    <a:pt x="214804" y="24372"/>
                    <a:pt x="220781" y="5064"/>
                    <a:pt x="246065" y="2306"/>
                  </a:cubicBezTo>
                  <a:cubicBezTo>
                    <a:pt x="267212" y="7"/>
                    <a:pt x="289278" y="-2751"/>
                    <a:pt x="310424" y="5983"/>
                  </a:cubicBezTo>
                  <a:cubicBezTo>
                    <a:pt x="313642" y="7363"/>
                    <a:pt x="316860" y="7363"/>
                    <a:pt x="320538" y="7822"/>
                  </a:cubicBezTo>
                  <a:cubicBezTo>
                    <a:pt x="374784" y="17017"/>
                    <a:pt x="429489" y="16557"/>
                    <a:pt x="483735" y="14258"/>
                  </a:cubicBezTo>
                  <a:cubicBezTo>
                    <a:pt x="523730" y="12420"/>
                    <a:pt x="556370" y="27590"/>
                    <a:pt x="587170" y="48736"/>
                  </a:cubicBezTo>
                  <a:cubicBezTo>
                    <a:pt x="601881" y="57931"/>
                    <a:pt x="616132" y="63907"/>
                    <a:pt x="633141" y="62528"/>
                  </a:cubicBezTo>
                  <a:close/>
                </a:path>
              </a:pathLst>
            </a:custGeom>
            <a:solidFill>
              <a:srgbClr val="FDD3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29"/>
            <p:cNvSpPr/>
            <p:nvPr/>
          </p:nvSpPr>
          <p:spPr>
            <a:xfrm>
              <a:off x="9767372" y="3079795"/>
              <a:ext cx="562182" cy="563665"/>
            </a:xfrm>
            <a:custGeom>
              <a:avLst/>
              <a:gdLst/>
              <a:ahLst/>
              <a:cxnLst/>
              <a:rect l="l" t="t" r="r" b="b"/>
              <a:pathLst>
                <a:path w="562182" h="563665" extrusionOk="0">
                  <a:moveTo>
                    <a:pt x="562182" y="401387"/>
                  </a:moveTo>
                  <a:cubicBezTo>
                    <a:pt x="555745" y="418396"/>
                    <a:pt x="549769" y="435865"/>
                    <a:pt x="549769" y="454713"/>
                  </a:cubicBezTo>
                  <a:cubicBezTo>
                    <a:pt x="541035" y="440922"/>
                    <a:pt x="539656" y="424832"/>
                    <a:pt x="535058" y="409662"/>
                  </a:cubicBezTo>
                  <a:cubicBezTo>
                    <a:pt x="516210" y="346681"/>
                    <a:pt x="496903" y="284620"/>
                    <a:pt x="460126" y="229455"/>
                  </a:cubicBezTo>
                  <a:cubicBezTo>
                    <a:pt x="423349" y="175209"/>
                    <a:pt x="383354" y="165555"/>
                    <a:pt x="325430" y="197735"/>
                  </a:cubicBezTo>
                  <a:cubicBezTo>
                    <a:pt x="302445" y="210607"/>
                    <a:pt x="279459" y="223019"/>
                    <a:pt x="257393" y="236810"/>
                  </a:cubicBezTo>
                  <a:cubicBezTo>
                    <a:pt x="221996" y="258417"/>
                    <a:pt x="183840" y="265772"/>
                    <a:pt x="142925" y="262554"/>
                  </a:cubicBezTo>
                  <a:cubicBezTo>
                    <a:pt x="131433" y="261635"/>
                    <a:pt x="120399" y="260256"/>
                    <a:pt x="108907" y="260256"/>
                  </a:cubicBezTo>
                  <a:cubicBezTo>
                    <a:pt x="87300" y="260256"/>
                    <a:pt x="72130" y="270829"/>
                    <a:pt x="65234" y="291516"/>
                  </a:cubicBezTo>
                  <a:cubicBezTo>
                    <a:pt x="56040" y="318179"/>
                    <a:pt x="54201" y="346222"/>
                    <a:pt x="53741" y="373804"/>
                  </a:cubicBezTo>
                  <a:cubicBezTo>
                    <a:pt x="52362" y="433107"/>
                    <a:pt x="55121" y="492410"/>
                    <a:pt x="61097" y="551253"/>
                  </a:cubicBezTo>
                  <a:cubicBezTo>
                    <a:pt x="61557" y="554930"/>
                    <a:pt x="62936" y="558608"/>
                    <a:pt x="59258" y="563665"/>
                  </a:cubicBezTo>
                  <a:cubicBezTo>
                    <a:pt x="49604" y="540679"/>
                    <a:pt x="43628" y="516774"/>
                    <a:pt x="27538" y="497926"/>
                  </a:cubicBezTo>
                  <a:cubicBezTo>
                    <a:pt x="19263" y="455633"/>
                    <a:pt x="5472" y="414718"/>
                    <a:pt x="415" y="371965"/>
                  </a:cubicBezTo>
                  <a:cubicBezTo>
                    <a:pt x="-2803" y="343923"/>
                    <a:pt x="13747" y="320707"/>
                    <a:pt x="15126" y="292435"/>
                  </a:cubicBezTo>
                  <a:cubicBezTo>
                    <a:pt x="16505" y="264163"/>
                    <a:pt x="4016" y="227309"/>
                    <a:pt x="8690" y="202332"/>
                  </a:cubicBezTo>
                  <a:cubicBezTo>
                    <a:pt x="12827" y="178427"/>
                    <a:pt x="25699" y="158660"/>
                    <a:pt x="43168" y="142570"/>
                  </a:cubicBezTo>
                  <a:cubicBezTo>
                    <a:pt x="83623" y="105793"/>
                    <a:pt x="123158" y="67637"/>
                    <a:pt x="166830" y="34538"/>
                  </a:cubicBezTo>
                  <a:cubicBezTo>
                    <a:pt x="227972" y="-11893"/>
                    <a:pt x="307502" y="-11433"/>
                    <a:pt x="367724" y="35457"/>
                  </a:cubicBezTo>
                  <a:cubicBezTo>
                    <a:pt x="390709" y="53386"/>
                    <a:pt x="404501" y="76831"/>
                    <a:pt x="411396" y="104873"/>
                  </a:cubicBezTo>
                  <a:cubicBezTo>
                    <a:pt x="412776" y="110850"/>
                    <a:pt x="412776" y="116366"/>
                    <a:pt x="421050" y="115447"/>
                  </a:cubicBezTo>
                  <a:cubicBezTo>
                    <a:pt x="489547" y="108091"/>
                    <a:pt x="509774" y="145328"/>
                    <a:pt x="526324" y="200953"/>
                  </a:cubicBezTo>
                  <a:cubicBezTo>
                    <a:pt x="543793" y="259796"/>
                    <a:pt x="551148" y="320937"/>
                    <a:pt x="558044" y="382079"/>
                  </a:cubicBezTo>
                  <a:cubicBezTo>
                    <a:pt x="558963" y="388515"/>
                    <a:pt x="557584" y="395870"/>
                    <a:pt x="562182" y="401387"/>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9"/>
            <p:cNvSpPr/>
            <p:nvPr/>
          </p:nvSpPr>
          <p:spPr>
            <a:xfrm rot="266163">
              <a:off x="10007485" y="4087818"/>
              <a:ext cx="378659" cy="282321"/>
            </a:xfrm>
            <a:custGeom>
              <a:avLst/>
              <a:gdLst/>
              <a:ahLst/>
              <a:cxnLst/>
              <a:rect l="l" t="t" r="r" b="b"/>
              <a:pathLst>
                <a:path w="378659" h="282321" extrusionOk="0">
                  <a:moveTo>
                    <a:pt x="193682" y="101932"/>
                  </a:moveTo>
                  <a:cubicBezTo>
                    <a:pt x="216208" y="99633"/>
                    <a:pt x="235056" y="92278"/>
                    <a:pt x="249307" y="72051"/>
                  </a:cubicBezTo>
                  <a:cubicBezTo>
                    <a:pt x="265396" y="48605"/>
                    <a:pt x="285164" y="27918"/>
                    <a:pt x="308609" y="10909"/>
                  </a:cubicBezTo>
                  <a:cubicBezTo>
                    <a:pt x="334813" y="-7939"/>
                    <a:pt x="353201" y="-2423"/>
                    <a:pt x="363775" y="27918"/>
                  </a:cubicBezTo>
                  <a:cubicBezTo>
                    <a:pt x="377106" y="66074"/>
                    <a:pt x="380784" y="105609"/>
                    <a:pt x="377566" y="145604"/>
                  </a:cubicBezTo>
                  <a:cubicBezTo>
                    <a:pt x="376187" y="162614"/>
                    <a:pt x="374808" y="179623"/>
                    <a:pt x="368831" y="195713"/>
                  </a:cubicBezTo>
                  <a:cubicBezTo>
                    <a:pt x="358718" y="222836"/>
                    <a:pt x="344927" y="230191"/>
                    <a:pt x="317344" y="221456"/>
                  </a:cubicBezTo>
                  <a:cubicBezTo>
                    <a:pt x="291140" y="213641"/>
                    <a:pt x="269994" y="197092"/>
                    <a:pt x="248387" y="181462"/>
                  </a:cubicBezTo>
                  <a:cubicBezTo>
                    <a:pt x="237814" y="173647"/>
                    <a:pt x="228160" y="169969"/>
                    <a:pt x="215748" y="173187"/>
                  </a:cubicBezTo>
                  <a:cubicBezTo>
                    <a:pt x="205634" y="175485"/>
                    <a:pt x="195521" y="176405"/>
                    <a:pt x="185407" y="177784"/>
                  </a:cubicBezTo>
                  <a:cubicBezTo>
                    <a:pt x="178511" y="178703"/>
                    <a:pt x="174834" y="182381"/>
                    <a:pt x="171156" y="188357"/>
                  </a:cubicBezTo>
                  <a:cubicBezTo>
                    <a:pt x="153227" y="217779"/>
                    <a:pt x="131161" y="243982"/>
                    <a:pt x="104498" y="265589"/>
                  </a:cubicBezTo>
                  <a:cubicBezTo>
                    <a:pt x="71399" y="292712"/>
                    <a:pt x="45195" y="286735"/>
                    <a:pt x="26347" y="248580"/>
                  </a:cubicBezTo>
                  <a:cubicBezTo>
                    <a:pt x="3821" y="202608"/>
                    <a:pt x="-3534" y="153419"/>
                    <a:pt x="1523" y="102851"/>
                  </a:cubicBezTo>
                  <a:cubicBezTo>
                    <a:pt x="4281" y="74349"/>
                    <a:pt x="25428" y="61017"/>
                    <a:pt x="54389" y="68373"/>
                  </a:cubicBezTo>
                  <a:cubicBezTo>
                    <a:pt x="82892" y="75728"/>
                    <a:pt x="109095" y="88140"/>
                    <a:pt x="133460" y="103311"/>
                  </a:cubicBezTo>
                  <a:cubicBezTo>
                    <a:pt x="150469" y="113884"/>
                    <a:pt x="165639" y="114344"/>
                    <a:pt x="182649" y="105150"/>
                  </a:cubicBezTo>
                  <a:cubicBezTo>
                    <a:pt x="186786" y="106069"/>
                    <a:pt x="190464" y="105150"/>
                    <a:pt x="193682" y="1019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9" name="Google Shape;129;p29"/>
          <p:cNvGrpSpPr/>
          <p:nvPr/>
        </p:nvGrpSpPr>
        <p:grpSpPr>
          <a:xfrm>
            <a:off x="4685754" y="3736374"/>
            <a:ext cx="2817714" cy="822215"/>
            <a:chOff x="6260660" y="5031712"/>
            <a:chExt cx="2448146" cy="714374"/>
          </a:xfrm>
        </p:grpSpPr>
        <p:sp>
          <p:nvSpPr>
            <p:cNvPr id="130" name="Google Shape;130;p29"/>
            <p:cNvSpPr/>
            <p:nvPr/>
          </p:nvSpPr>
          <p:spPr>
            <a:xfrm>
              <a:off x="6260660" y="5034569"/>
              <a:ext cx="2448145" cy="711517"/>
            </a:xfrm>
            <a:custGeom>
              <a:avLst/>
              <a:gdLst/>
              <a:ahLst/>
              <a:cxnLst/>
              <a:rect l="l" t="t" r="r" b="b"/>
              <a:pathLst>
                <a:path w="2448145" h="711517" extrusionOk="0">
                  <a:moveTo>
                    <a:pt x="2447945" y="376238"/>
                  </a:moveTo>
                  <a:cubicBezTo>
                    <a:pt x="2434610" y="618173"/>
                    <a:pt x="1898353" y="711518"/>
                    <a:pt x="1217315" y="711518"/>
                  </a:cubicBezTo>
                  <a:cubicBezTo>
                    <a:pt x="536278" y="711518"/>
                    <a:pt x="2878" y="540068"/>
                    <a:pt x="20" y="359093"/>
                  </a:cubicBezTo>
                  <a:cubicBezTo>
                    <a:pt x="-3790" y="140018"/>
                    <a:pt x="536278" y="0"/>
                    <a:pt x="1217315" y="0"/>
                  </a:cubicBezTo>
                  <a:cubicBezTo>
                    <a:pt x="1898353" y="0"/>
                    <a:pt x="2460328" y="156210"/>
                    <a:pt x="2447945" y="376238"/>
                  </a:cubicBezTo>
                  <a:close/>
                </a:path>
              </a:pathLst>
            </a:custGeom>
            <a:solidFill>
              <a:srgbClr val="B396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29"/>
            <p:cNvSpPr/>
            <p:nvPr/>
          </p:nvSpPr>
          <p:spPr>
            <a:xfrm>
              <a:off x="6260681" y="5034569"/>
              <a:ext cx="2448125" cy="690605"/>
            </a:xfrm>
            <a:custGeom>
              <a:avLst/>
              <a:gdLst/>
              <a:ahLst/>
              <a:cxnLst/>
              <a:rect l="l" t="t" r="r" b="b"/>
              <a:pathLst>
                <a:path w="2448125" h="690605" extrusionOk="0">
                  <a:moveTo>
                    <a:pt x="2447925" y="363855"/>
                  </a:moveTo>
                  <a:cubicBezTo>
                    <a:pt x="2434590" y="599123"/>
                    <a:pt x="1747838" y="701993"/>
                    <a:pt x="1216343" y="689610"/>
                  </a:cubicBezTo>
                  <a:cubicBezTo>
                    <a:pt x="545783" y="673418"/>
                    <a:pt x="0" y="521018"/>
                    <a:pt x="0" y="347663"/>
                  </a:cubicBezTo>
                  <a:cubicBezTo>
                    <a:pt x="0" y="135255"/>
                    <a:pt x="536258" y="0"/>
                    <a:pt x="1217295" y="0"/>
                  </a:cubicBezTo>
                  <a:cubicBezTo>
                    <a:pt x="1898333" y="0"/>
                    <a:pt x="2460308" y="151448"/>
                    <a:pt x="2447925" y="363855"/>
                  </a:cubicBezTo>
                  <a:close/>
                </a:path>
              </a:pathLst>
            </a:custGeom>
            <a:solidFill>
              <a:srgbClr val="D1B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9"/>
            <p:cNvSpPr/>
            <p:nvPr/>
          </p:nvSpPr>
          <p:spPr>
            <a:xfrm>
              <a:off x="6273063" y="5031712"/>
              <a:ext cx="2400514" cy="649699"/>
            </a:xfrm>
            <a:custGeom>
              <a:avLst/>
              <a:gdLst/>
              <a:ahLst/>
              <a:cxnLst/>
              <a:rect l="l" t="t" r="r" b="b"/>
              <a:pathLst>
                <a:path w="2400514" h="649699" extrusionOk="0">
                  <a:moveTo>
                    <a:pt x="2400300" y="342900"/>
                  </a:moveTo>
                  <a:cubicBezTo>
                    <a:pt x="2386965" y="563880"/>
                    <a:pt x="1739265" y="661035"/>
                    <a:pt x="1210628" y="648653"/>
                  </a:cubicBezTo>
                  <a:cubicBezTo>
                    <a:pt x="542925" y="633413"/>
                    <a:pt x="0" y="490538"/>
                    <a:pt x="0" y="327660"/>
                  </a:cubicBezTo>
                  <a:cubicBezTo>
                    <a:pt x="0" y="127635"/>
                    <a:pt x="533400" y="0"/>
                    <a:pt x="1210628" y="0"/>
                  </a:cubicBezTo>
                  <a:cubicBezTo>
                    <a:pt x="1887855" y="0"/>
                    <a:pt x="2412683" y="142875"/>
                    <a:pt x="2400300" y="342900"/>
                  </a:cubicBezTo>
                  <a:close/>
                </a:path>
              </a:pathLst>
            </a:custGeom>
            <a:solidFill>
              <a:srgbClr val="ECD3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9"/>
            <p:cNvSpPr/>
            <p:nvPr/>
          </p:nvSpPr>
          <p:spPr>
            <a:xfrm>
              <a:off x="6690258" y="5152679"/>
              <a:ext cx="1486852" cy="516255"/>
            </a:xfrm>
            <a:custGeom>
              <a:avLst/>
              <a:gdLst/>
              <a:ahLst/>
              <a:cxnLst/>
              <a:rect l="l" t="t" r="r" b="b"/>
              <a:pathLst>
                <a:path w="1486852" h="516255" extrusionOk="0">
                  <a:moveTo>
                    <a:pt x="1104900" y="359093"/>
                  </a:moveTo>
                  <a:lnTo>
                    <a:pt x="1104900" y="359093"/>
                  </a:lnTo>
                  <a:cubicBezTo>
                    <a:pt x="1105853" y="358140"/>
                    <a:pt x="1106805" y="358140"/>
                    <a:pt x="1107758" y="358140"/>
                  </a:cubicBezTo>
                  <a:cubicBezTo>
                    <a:pt x="1106805" y="359093"/>
                    <a:pt x="1106805" y="359093"/>
                    <a:pt x="1106805" y="360045"/>
                  </a:cubicBezTo>
                  <a:cubicBezTo>
                    <a:pt x="1105853" y="359093"/>
                    <a:pt x="1105853" y="359093"/>
                    <a:pt x="1104900" y="359093"/>
                  </a:cubicBezTo>
                  <a:lnTo>
                    <a:pt x="1104900" y="359093"/>
                  </a:lnTo>
                  <a:close/>
                  <a:moveTo>
                    <a:pt x="990600" y="64770"/>
                  </a:moveTo>
                  <a:cubicBezTo>
                    <a:pt x="989648" y="63818"/>
                    <a:pt x="988695" y="63818"/>
                    <a:pt x="987743" y="62865"/>
                  </a:cubicBezTo>
                  <a:cubicBezTo>
                    <a:pt x="988695" y="62865"/>
                    <a:pt x="989648" y="62865"/>
                    <a:pt x="990600" y="63818"/>
                  </a:cubicBezTo>
                  <a:cubicBezTo>
                    <a:pt x="990600" y="64770"/>
                    <a:pt x="990600" y="64770"/>
                    <a:pt x="990600" y="64770"/>
                  </a:cubicBezTo>
                  <a:lnTo>
                    <a:pt x="990600" y="64770"/>
                  </a:lnTo>
                  <a:close/>
                  <a:moveTo>
                    <a:pt x="1137285" y="267653"/>
                  </a:moveTo>
                  <a:lnTo>
                    <a:pt x="1137285" y="267653"/>
                  </a:lnTo>
                  <a:lnTo>
                    <a:pt x="1137285" y="267653"/>
                  </a:lnTo>
                  <a:lnTo>
                    <a:pt x="1137285" y="267653"/>
                  </a:lnTo>
                  <a:lnTo>
                    <a:pt x="1137285" y="267653"/>
                  </a:lnTo>
                  <a:lnTo>
                    <a:pt x="1137285" y="267653"/>
                  </a:lnTo>
                  <a:lnTo>
                    <a:pt x="1137285" y="267653"/>
                  </a:lnTo>
                  <a:lnTo>
                    <a:pt x="1137285" y="267653"/>
                  </a:lnTo>
                  <a:cubicBezTo>
                    <a:pt x="1137285" y="267653"/>
                    <a:pt x="1137285" y="267653"/>
                    <a:pt x="1137285" y="267653"/>
                  </a:cubicBezTo>
                  <a:cubicBezTo>
                    <a:pt x="1137285" y="267653"/>
                    <a:pt x="1137285" y="267653"/>
                    <a:pt x="1137285" y="267653"/>
                  </a:cubicBezTo>
                  <a:cubicBezTo>
                    <a:pt x="1137285" y="267653"/>
                    <a:pt x="1138238" y="267653"/>
                    <a:pt x="1138238" y="267653"/>
                  </a:cubicBezTo>
                  <a:lnTo>
                    <a:pt x="1138238" y="268605"/>
                  </a:lnTo>
                  <a:cubicBezTo>
                    <a:pt x="1138238" y="267653"/>
                    <a:pt x="1137285" y="267653"/>
                    <a:pt x="1137285" y="267653"/>
                  </a:cubicBezTo>
                  <a:lnTo>
                    <a:pt x="1137285" y="267653"/>
                  </a:lnTo>
                  <a:close/>
                  <a:moveTo>
                    <a:pt x="609600" y="0"/>
                  </a:moveTo>
                  <a:lnTo>
                    <a:pt x="609600" y="0"/>
                  </a:lnTo>
                  <a:lnTo>
                    <a:pt x="609600" y="0"/>
                  </a:lnTo>
                  <a:lnTo>
                    <a:pt x="609600" y="0"/>
                  </a:lnTo>
                  <a:lnTo>
                    <a:pt x="609600" y="0"/>
                  </a:lnTo>
                  <a:close/>
                  <a:moveTo>
                    <a:pt x="0" y="267653"/>
                  </a:moveTo>
                  <a:cubicBezTo>
                    <a:pt x="0" y="267653"/>
                    <a:pt x="0" y="267653"/>
                    <a:pt x="0" y="267653"/>
                  </a:cubicBezTo>
                  <a:cubicBezTo>
                    <a:pt x="0" y="267653"/>
                    <a:pt x="0" y="267653"/>
                    <a:pt x="0" y="267653"/>
                  </a:cubicBezTo>
                  <a:cubicBezTo>
                    <a:pt x="0" y="267653"/>
                    <a:pt x="0" y="267653"/>
                    <a:pt x="0" y="267653"/>
                  </a:cubicBezTo>
                  <a:cubicBezTo>
                    <a:pt x="0" y="267653"/>
                    <a:pt x="0" y="267653"/>
                    <a:pt x="0" y="267653"/>
                  </a:cubicBezTo>
                  <a:lnTo>
                    <a:pt x="0" y="267653"/>
                  </a:lnTo>
                  <a:lnTo>
                    <a:pt x="0" y="267653"/>
                  </a:lnTo>
                  <a:close/>
                  <a:moveTo>
                    <a:pt x="1486853" y="313373"/>
                  </a:moveTo>
                  <a:lnTo>
                    <a:pt x="1486853" y="313373"/>
                  </a:lnTo>
                  <a:cubicBezTo>
                    <a:pt x="1486853" y="313373"/>
                    <a:pt x="1486853" y="313373"/>
                    <a:pt x="1486853" y="313373"/>
                  </a:cubicBezTo>
                  <a:cubicBezTo>
                    <a:pt x="1486853" y="313373"/>
                    <a:pt x="1486853" y="313373"/>
                    <a:pt x="1486853" y="313373"/>
                  </a:cubicBezTo>
                  <a:lnTo>
                    <a:pt x="1486853" y="313373"/>
                  </a:lnTo>
                  <a:lnTo>
                    <a:pt x="1486853" y="313373"/>
                  </a:lnTo>
                  <a:close/>
                  <a:moveTo>
                    <a:pt x="991553" y="477203"/>
                  </a:moveTo>
                  <a:lnTo>
                    <a:pt x="991553" y="477203"/>
                  </a:lnTo>
                  <a:lnTo>
                    <a:pt x="991553" y="477203"/>
                  </a:lnTo>
                  <a:lnTo>
                    <a:pt x="991553" y="477203"/>
                  </a:lnTo>
                  <a:lnTo>
                    <a:pt x="991553" y="477203"/>
                  </a:lnTo>
                  <a:close/>
                  <a:moveTo>
                    <a:pt x="1111568" y="516255"/>
                  </a:moveTo>
                  <a:lnTo>
                    <a:pt x="1111568" y="516255"/>
                  </a:lnTo>
                  <a:lnTo>
                    <a:pt x="1111568" y="516255"/>
                  </a:lnTo>
                  <a:lnTo>
                    <a:pt x="1111568" y="516255"/>
                  </a:lnTo>
                  <a:lnTo>
                    <a:pt x="1111568" y="516255"/>
                  </a:lnTo>
                  <a:close/>
                </a:path>
              </a:pathLst>
            </a:custGeom>
            <a:solidFill>
              <a:srgbClr val="ECD3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29"/>
            <p:cNvSpPr/>
            <p:nvPr/>
          </p:nvSpPr>
          <p:spPr>
            <a:xfrm>
              <a:off x="6359606" y="5041607"/>
              <a:ext cx="2256993" cy="579994"/>
            </a:xfrm>
            <a:custGeom>
              <a:avLst/>
              <a:gdLst/>
              <a:ahLst/>
              <a:cxnLst/>
              <a:rect l="l" t="t" r="r" b="b"/>
              <a:pathLst>
                <a:path w="2256993" h="579994" extrusionOk="0">
                  <a:moveTo>
                    <a:pt x="2236605" y="252042"/>
                  </a:moveTo>
                  <a:cubicBezTo>
                    <a:pt x="2183265" y="204417"/>
                    <a:pt x="2125162" y="172032"/>
                    <a:pt x="2057535" y="147267"/>
                  </a:cubicBezTo>
                  <a:cubicBezTo>
                    <a:pt x="2006100" y="128217"/>
                    <a:pt x="1953712" y="111072"/>
                    <a:pt x="1901325" y="93927"/>
                  </a:cubicBezTo>
                  <a:cubicBezTo>
                    <a:pt x="1847985" y="76782"/>
                    <a:pt x="1794645" y="50112"/>
                    <a:pt x="1738447" y="47254"/>
                  </a:cubicBezTo>
                  <a:cubicBezTo>
                    <a:pt x="1700347" y="44397"/>
                    <a:pt x="1662247" y="42492"/>
                    <a:pt x="1624147" y="39634"/>
                  </a:cubicBezTo>
                  <a:cubicBezTo>
                    <a:pt x="1588905" y="37729"/>
                    <a:pt x="1549852" y="39634"/>
                    <a:pt x="1514610" y="32014"/>
                  </a:cubicBezTo>
                  <a:cubicBezTo>
                    <a:pt x="1424122" y="12964"/>
                    <a:pt x="1330777" y="12012"/>
                    <a:pt x="1239337" y="3439"/>
                  </a:cubicBezTo>
                  <a:cubicBezTo>
                    <a:pt x="1142182" y="-6086"/>
                    <a:pt x="1045027" y="6297"/>
                    <a:pt x="948825" y="14869"/>
                  </a:cubicBezTo>
                  <a:cubicBezTo>
                    <a:pt x="854527" y="23442"/>
                    <a:pt x="759277" y="29157"/>
                    <a:pt x="664980" y="40587"/>
                  </a:cubicBezTo>
                  <a:cubicBezTo>
                    <a:pt x="572587" y="52017"/>
                    <a:pt x="480195" y="65352"/>
                    <a:pt x="387802" y="82497"/>
                  </a:cubicBezTo>
                  <a:cubicBezTo>
                    <a:pt x="341130" y="91069"/>
                    <a:pt x="294457" y="100594"/>
                    <a:pt x="247785" y="111072"/>
                  </a:cubicBezTo>
                  <a:cubicBezTo>
                    <a:pt x="206827" y="120597"/>
                    <a:pt x="165870" y="132027"/>
                    <a:pt x="127770" y="151077"/>
                  </a:cubicBezTo>
                  <a:cubicBezTo>
                    <a:pt x="102052" y="163459"/>
                    <a:pt x="79192" y="179652"/>
                    <a:pt x="58237" y="197749"/>
                  </a:cubicBezTo>
                  <a:cubicBezTo>
                    <a:pt x="39187" y="213942"/>
                    <a:pt x="15375" y="228229"/>
                    <a:pt x="5850" y="252994"/>
                  </a:cubicBezTo>
                  <a:cubicBezTo>
                    <a:pt x="-18915" y="313954"/>
                    <a:pt x="40140" y="360627"/>
                    <a:pt x="85860" y="386344"/>
                  </a:cubicBezTo>
                  <a:cubicBezTo>
                    <a:pt x="123007" y="406347"/>
                    <a:pt x="163012" y="426349"/>
                    <a:pt x="203970" y="440637"/>
                  </a:cubicBezTo>
                  <a:cubicBezTo>
                    <a:pt x="246832" y="455877"/>
                    <a:pt x="290647" y="459687"/>
                    <a:pt x="334462" y="468260"/>
                  </a:cubicBezTo>
                  <a:cubicBezTo>
                    <a:pt x="425902" y="484452"/>
                    <a:pt x="516390" y="508265"/>
                    <a:pt x="608782" y="523504"/>
                  </a:cubicBezTo>
                  <a:cubicBezTo>
                    <a:pt x="702127" y="538744"/>
                    <a:pt x="798330" y="544460"/>
                    <a:pt x="893580" y="547317"/>
                  </a:cubicBezTo>
                  <a:cubicBezTo>
                    <a:pt x="970732" y="549222"/>
                    <a:pt x="1046932" y="547317"/>
                    <a:pt x="1124085" y="558747"/>
                  </a:cubicBezTo>
                  <a:cubicBezTo>
                    <a:pt x="1175520" y="566367"/>
                    <a:pt x="1226955" y="574940"/>
                    <a:pt x="1279342" y="578750"/>
                  </a:cubicBezTo>
                  <a:cubicBezTo>
                    <a:pt x="1331730" y="582560"/>
                    <a:pt x="1383165" y="576844"/>
                    <a:pt x="1435552" y="572082"/>
                  </a:cubicBezTo>
                  <a:cubicBezTo>
                    <a:pt x="1494607" y="567319"/>
                    <a:pt x="1553662" y="562557"/>
                    <a:pt x="1612717" y="556842"/>
                  </a:cubicBezTo>
                  <a:cubicBezTo>
                    <a:pt x="1667962" y="552080"/>
                    <a:pt x="1725112" y="546365"/>
                    <a:pt x="1778452" y="527315"/>
                  </a:cubicBezTo>
                  <a:cubicBezTo>
                    <a:pt x="1850842" y="502549"/>
                    <a:pt x="1926090" y="486357"/>
                    <a:pt x="2002290" y="473974"/>
                  </a:cubicBezTo>
                  <a:cubicBezTo>
                    <a:pt x="2054677" y="465402"/>
                    <a:pt x="2108970" y="448257"/>
                    <a:pt x="2148022" y="409204"/>
                  </a:cubicBezTo>
                  <a:cubicBezTo>
                    <a:pt x="2166120" y="391107"/>
                    <a:pt x="2191837" y="382535"/>
                    <a:pt x="2210887" y="364437"/>
                  </a:cubicBezTo>
                  <a:cubicBezTo>
                    <a:pt x="2239462" y="339672"/>
                    <a:pt x="2279467" y="291094"/>
                    <a:pt x="2241367" y="255852"/>
                  </a:cubicBezTo>
                  <a:cubicBezTo>
                    <a:pt x="2239462" y="254899"/>
                    <a:pt x="2237557" y="252994"/>
                    <a:pt x="2236605" y="252042"/>
                  </a:cubicBezTo>
                  <a:close/>
                  <a:moveTo>
                    <a:pt x="1828935" y="413967"/>
                  </a:moveTo>
                  <a:lnTo>
                    <a:pt x="1828935" y="413967"/>
                  </a:lnTo>
                  <a:lnTo>
                    <a:pt x="1828935" y="413967"/>
                  </a:lnTo>
                  <a:lnTo>
                    <a:pt x="1828935" y="413967"/>
                  </a:lnTo>
                  <a:lnTo>
                    <a:pt x="1828935" y="413967"/>
                  </a:lnTo>
                  <a:lnTo>
                    <a:pt x="1828935" y="413967"/>
                  </a:lnTo>
                  <a:close/>
                  <a:moveTo>
                    <a:pt x="1446030" y="460640"/>
                  </a:moveTo>
                  <a:lnTo>
                    <a:pt x="1446030" y="460640"/>
                  </a:lnTo>
                  <a:cubicBezTo>
                    <a:pt x="1446982" y="459687"/>
                    <a:pt x="1447935" y="459687"/>
                    <a:pt x="1448887" y="459687"/>
                  </a:cubicBezTo>
                  <a:cubicBezTo>
                    <a:pt x="1447935" y="460640"/>
                    <a:pt x="1447935" y="460640"/>
                    <a:pt x="1447935" y="461592"/>
                  </a:cubicBezTo>
                  <a:cubicBezTo>
                    <a:pt x="1447935" y="461592"/>
                    <a:pt x="1446982" y="460640"/>
                    <a:pt x="1446030" y="460640"/>
                  </a:cubicBezTo>
                  <a:lnTo>
                    <a:pt x="1446030" y="460640"/>
                  </a:lnTo>
                  <a:close/>
                  <a:moveTo>
                    <a:pt x="1478415" y="366342"/>
                  </a:moveTo>
                  <a:lnTo>
                    <a:pt x="1478415" y="366342"/>
                  </a:lnTo>
                  <a:cubicBezTo>
                    <a:pt x="1478415" y="366342"/>
                    <a:pt x="1478415" y="366342"/>
                    <a:pt x="1478415" y="366342"/>
                  </a:cubicBezTo>
                  <a:cubicBezTo>
                    <a:pt x="1478415" y="366342"/>
                    <a:pt x="1478415" y="366342"/>
                    <a:pt x="1478415" y="366342"/>
                  </a:cubicBezTo>
                  <a:lnTo>
                    <a:pt x="1478415" y="366342"/>
                  </a:lnTo>
                  <a:lnTo>
                    <a:pt x="1478415" y="366342"/>
                  </a:lnTo>
                  <a:cubicBezTo>
                    <a:pt x="1478415" y="366342"/>
                    <a:pt x="1478415" y="366342"/>
                    <a:pt x="1478415" y="366342"/>
                  </a:cubicBezTo>
                  <a:lnTo>
                    <a:pt x="1478415" y="366342"/>
                  </a:lnTo>
                  <a:cubicBezTo>
                    <a:pt x="1478415" y="366342"/>
                    <a:pt x="1478415" y="366342"/>
                    <a:pt x="1478415" y="366342"/>
                  </a:cubicBezTo>
                  <a:cubicBezTo>
                    <a:pt x="1478415" y="366342"/>
                    <a:pt x="1478415" y="366342"/>
                    <a:pt x="1478415" y="366342"/>
                  </a:cubicBezTo>
                  <a:cubicBezTo>
                    <a:pt x="1478415" y="366342"/>
                    <a:pt x="1479367" y="366342"/>
                    <a:pt x="1479367" y="366342"/>
                  </a:cubicBezTo>
                  <a:lnTo>
                    <a:pt x="1479367" y="367294"/>
                  </a:lnTo>
                  <a:cubicBezTo>
                    <a:pt x="1479367" y="366342"/>
                    <a:pt x="1478415" y="366342"/>
                    <a:pt x="1478415" y="366342"/>
                  </a:cubicBezTo>
                  <a:lnTo>
                    <a:pt x="1478415" y="366342"/>
                  </a:lnTo>
                  <a:close/>
                  <a:moveTo>
                    <a:pt x="1331730" y="158697"/>
                  </a:moveTo>
                  <a:cubicBezTo>
                    <a:pt x="1330777" y="157744"/>
                    <a:pt x="1329825" y="157744"/>
                    <a:pt x="1328872" y="156792"/>
                  </a:cubicBezTo>
                  <a:cubicBezTo>
                    <a:pt x="1329825" y="156792"/>
                    <a:pt x="1330777" y="156792"/>
                    <a:pt x="1331730" y="157744"/>
                  </a:cubicBezTo>
                  <a:cubicBezTo>
                    <a:pt x="1331730" y="157744"/>
                    <a:pt x="1331730" y="157744"/>
                    <a:pt x="1331730" y="158697"/>
                  </a:cubicBezTo>
                  <a:lnTo>
                    <a:pt x="1331730" y="158697"/>
                  </a:lnTo>
                  <a:close/>
                  <a:moveTo>
                    <a:pt x="949777" y="92022"/>
                  </a:moveTo>
                  <a:lnTo>
                    <a:pt x="949777" y="92022"/>
                  </a:lnTo>
                  <a:lnTo>
                    <a:pt x="949777" y="92022"/>
                  </a:lnTo>
                  <a:lnTo>
                    <a:pt x="949777" y="92022"/>
                  </a:lnTo>
                  <a:lnTo>
                    <a:pt x="949777" y="92022"/>
                  </a:lnTo>
                  <a:close/>
                  <a:moveTo>
                    <a:pt x="339225" y="366342"/>
                  </a:moveTo>
                  <a:lnTo>
                    <a:pt x="339225" y="366342"/>
                  </a:lnTo>
                  <a:cubicBezTo>
                    <a:pt x="340177" y="366342"/>
                    <a:pt x="340177" y="366342"/>
                    <a:pt x="339225" y="366342"/>
                  </a:cubicBezTo>
                  <a:cubicBezTo>
                    <a:pt x="340177" y="366342"/>
                    <a:pt x="340177" y="366342"/>
                    <a:pt x="339225" y="366342"/>
                  </a:cubicBezTo>
                  <a:lnTo>
                    <a:pt x="339225" y="366342"/>
                  </a:lnTo>
                  <a:lnTo>
                    <a:pt x="339225" y="366342"/>
                  </a:lnTo>
                  <a:lnTo>
                    <a:pt x="339225" y="366342"/>
                  </a:lnTo>
                  <a:close/>
                </a:path>
              </a:pathLst>
            </a:custGeom>
            <a:solidFill>
              <a:srgbClr val="974D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29"/>
            <p:cNvSpPr/>
            <p:nvPr/>
          </p:nvSpPr>
          <p:spPr>
            <a:xfrm>
              <a:off x="8170443" y="5414656"/>
              <a:ext cx="282892" cy="94258"/>
            </a:xfrm>
            <a:custGeom>
              <a:avLst/>
              <a:gdLst/>
              <a:ahLst/>
              <a:cxnLst/>
              <a:rect l="l" t="t" r="r" b="b"/>
              <a:pathLst>
                <a:path w="282892" h="94258" extrusionOk="0">
                  <a:moveTo>
                    <a:pt x="199072" y="2818"/>
                  </a:moveTo>
                  <a:cubicBezTo>
                    <a:pt x="162878" y="1866"/>
                    <a:pt x="126683" y="10438"/>
                    <a:pt x="91440" y="19011"/>
                  </a:cubicBezTo>
                  <a:cubicBezTo>
                    <a:pt x="74295" y="22821"/>
                    <a:pt x="56197" y="26631"/>
                    <a:pt x="39053" y="29488"/>
                  </a:cubicBezTo>
                  <a:cubicBezTo>
                    <a:pt x="25717" y="31393"/>
                    <a:pt x="7620" y="29488"/>
                    <a:pt x="2858" y="42823"/>
                  </a:cubicBezTo>
                  <a:cubicBezTo>
                    <a:pt x="0" y="48538"/>
                    <a:pt x="4763" y="92353"/>
                    <a:pt x="0" y="94258"/>
                  </a:cubicBezTo>
                  <a:cubicBezTo>
                    <a:pt x="6667" y="92353"/>
                    <a:pt x="12383" y="91401"/>
                    <a:pt x="19050" y="90448"/>
                  </a:cubicBezTo>
                  <a:cubicBezTo>
                    <a:pt x="62865" y="79971"/>
                    <a:pt x="104775" y="64731"/>
                    <a:pt x="147638" y="52348"/>
                  </a:cubicBezTo>
                  <a:cubicBezTo>
                    <a:pt x="171450" y="45681"/>
                    <a:pt x="195263" y="42823"/>
                    <a:pt x="219075" y="35203"/>
                  </a:cubicBezTo>
                  <a:cubicBezTo>
                    <a:pt x="241935" y="27583"/>
                    <a:pt x="260985" y="12343"/>
                    <a:pt x="282892" y="913"/>
                  </a:cubicBezTo>
                  <a:cubicBezTo>
                    <a:pt x="253365" y="-1944"/>
                    <a:pt x="226695" y="2818"/>
                    <a:pt x="199072" y="2818"/>
                  </a:cubicBez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29"/>
            <p:cNvSpPr/>
            <p:nvPr/>
          </p:nvSpPr>
          <p:spPr>
            <a:xfrm>
              <a:off x="7635138" y="5536595"/>
              <a:ext cx="323850" cy="38283"/>
            </a:xfrm>
            <a:custGeom>
              <a:avLst/>
              <a:gdLst/>
              <a:ahLst/>
              <a:cxnLst/>
              <a:rect l="l" t="t" r="r" b="b"/>
              <a:pathLst>
                <a:path w="323850" h="38283" extrusionOk="0">
                  <a:moveTo>
                    <a:pt x="0" y="34232"/>
                  </a:moveTo>
                  <a:cubicBezTo>
                    <a:pt x="106680" y="44709"/>
                    <a:pt x="214313" y="33279"/>
                    <a:pt x="323850" y="18039"/>
                  </a:cubicBezTo>
                  <a:cubicBezTo>
                    <a:pt x="211455" y="-3868"/>
                    <a:pt x="102870" y="-13393"/>
                    <a:pt x="0" y="34232"/>
                  </a:cubicBezTo>
                  <a:lnTo>
                    <a:pt x="0" y="34232"/>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29"/>
            <p:cNvSpPr/>
            <p:nvPr/>
          </p:nvSpPr>
          <p:spPr>
            <a:xfrm>
              <a:off x="7006488" y="5517260"/>
              <a:ext cx="314325" cy="37927"/>
            </a:xfrm>
            <a:custGeom>
              <a:avLst/>
              <a:gdLst/>
              <a:ahLst/>
              <a:cxnLst/>
              <a:rect l="l" t="t" r="r" b="b"/>
              <a:pathLst>
                <a:path w="314325" h="37927" extrusionOk="0">
                  <a:moveTo>
                    <a:pt x="0" y="4036"/>
                  </a:moveTo>
                  <a:cubicBezTo>
                    <a:pt x="103822" y="16419"/>
                    <a:pt x="204788" y="55471"/>
                    <a:pt x="314325" y="28801"/>
                  </a:cubicBezTo>
                  <a:cubicBezTo>
                    <a:pt x="257175" y="6894"/>
                    <a:pt x="86677" y="-7394"/>
                    <a:pt x="0" y="4036"/>
                  </a:cubicBezTo>
                  <a:lnTo>
                    <a:pt x="0" y="4036"/>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29"/>
            <p:cNvSpPr/>
            <p:nvPr/>
          </p:nvSpPr>
          <p:spPr>
            <a:xfrm>
              <a:off x="6701688" y="5451159"/>
              <a:ext cx="161925" cy="47277"/>
            </a:xfrm>
            <a:custGeom>
              <a:avLst/>
              <a:gdLst/>
              <a:ahLst/>
              <a:cxnLst/>
              <a:rect l="l" t="t" r="r" b="b"/>
              <a:pathLst>
                <a:path w="161925" h="47277" extrusionOk="0">
                  <a:moveTo>
                    <a:pt x="119063" y="605"/>
                  </a:moveTo>
                  <a:cubicBezTo>
                    <a:pt x="78105" y="-2252"/>
                    <a:pt x="39053" y="5368"/>
                    <a:pt x="0" y="15845"/>
                  </a:cubicBezTo>
                  <a:cubicBezTo>
                    <a:pt x="54293" y="25370"/>
                    <a:pt x="107632" y="35848"/>
                    <a:pt x="161925" y="47278"/>
                  </a:cubicBezTo>
                  <a:cubicBezTo>
                    <a:pt x="160020" y="16798"/>
                    <a:pt x="145733" y="2510"/>
                    <a:pt x="119063" y="605"/>
                  </a:cubicBezTo>
                  <a:lnTo>
                    <a:pt x="119063" y="605"/>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29"/>
            <p:cNvSpPr/>
            <p:nvPr/>
          </p:nvSpPr>
          <p:spPr>
            <a:xfrm>
              <a:off x="6444916" y="5049069"/>
              <a:ext cx="2066226" cy="493423"/>
            </a:xfrm>
            <a:custGeom>
              <a:avLst/>
              <a:gdLst/>
              <a:ahLst/>
              <a:cxnLst/>
              <a:rect l="l" t="t" r="r" b="b"/>
              <a:pathLst>
                <a:path w="2066226" h="493423" extrusionOk="0">
                  <a:moveTo>
                    <a:pt x="2042709" y="229340"/>
                  </a:moveTo>
                  <a:cubicBezTo>
                    <a:pt x="2040804" y="228387"/>
                    <a:pt x="2038899" y="227435"/>
                    <a:pt x="2036994" y="227435"/>
                  </a:cubicBezTo>
                  <a:cubicBezTo>
                    <a:pt x="2019849" y="220767"/>
                    <a:pt x="1989369" y="217910"/>
                    <a:pt x="1980797" y="199812"/>
                  </a:cubicBezTo>
                  <a:cubicBezTo>
                    <a:pt x="1977939" y="195050"/>
                    <a:pt x="1976987" y="188382"/>
                    <a:pt x="1973177" y="183620"/>
                  </a:cubicBezTo>
                  <a:cubicBezTo>
                    <a:pt x="1969367" y="177905"/>
                    <a:pt x="1962699" y="174095"/>
                    <a:pt x="1956984" y="171237"/>
                  </a:cubicBezTo>
                  <a:cubicBezTo>
                    <a:pt x="1921742" y="153140"/>
                    <a:pt x="1883642" y="140757"/>
                    <a:pt x="1843637" y="137900"/>
                  </a:cubicBezTo>
                  <a:cubicBezTo>
                    <a:pt x="1836017" y="136947"/>
                    <a:pt x="1830302" y="135995"/>
                    <a:pt x="1826492" y="130280"/>
                  </a:cubicBezTo>
                  <a:cubicBezTo>
                    <a:pt x="1798869" y="100752"/>
                    <a:pt x="1767437" y="81702"/>
                    <a:pt x="1728384" y="75987"/>
                  </a:cubicBezTo>
                  <a:cubicBezTo>
                    <a:pt x="1690284" y="70272"/>
                    <a:pt x="1658852" y="80750"/>
                    <a:pt x="1623609" y="67415"/>
                  </a:cubicBezTo>
                  <a:cubicBezTo>
                    <a:pt x="1576937" y="50270"/>
                    <a:pt x="1504547" y="47412"/>
                    <a:pt x="1454064" y="44555"/>
                  </a:cubicBezTo>
                  <a:cubicBezTo>
                    <a:pt x="1404534" y="41697"/>
                    <a:pt x="1356909" y="45507"/>
                    <a:pt x="1308332" y="35030"/>
                  </a:cubicBezTo>
                  <a:cubicBezTo>
                    <a:pt x="1194032" y="12170"/>
                    <a:pt x="1079732" y="-9738"/>
                    <a:pt x="961622" y="4550"/>
                  </a:cubicBezTo>
                  <a:cubicBezTo>
                    <a:pt x="939714" y="4550"/>
                    <a:pt x="917807" y="12170"/>
                    <a:pt x="895899" y="15027"/>
                  </a:cubicBezTo>
                  <a:cubicBezTo>
                    <a:pt x="870182" y="18837"/>
                    <a:pt x="821604" y="15027"/>
                    <a:pt x="795887" y="18837"/>
                  </a:cubicBezTo>
                  <a:cubicBezTo>
                    <a:pt x="695874" y="32172"/>
                    <a:pt x="620627" y="47412"/>
                    <a:pt x="519662" y="47412"/>
                  </a:cubicBezTo>
                  <a:cubicBezTo>
                    <a:pt x="479657" y="47412"/>
                    <a:pt x="443462" y="69320"/>
                    <a:pt x="402504" y="75035"/>
                  </a:cubicBezTo>
                  <a:cubicBezTo>
                    <a:pt x="358689" y="81702"/>
                    <a:pt x="322494" y="94085"/>
                    <a:pt x="278679" y="95037"/>
                  </a:cubicBezTo>
                  <a:cubicBezTo>
                    <a:pt x="246294" y="95990"/>
                    <a:pt x="201527" y="98847"/>
                    <a:pt x="171047" y="109325"/>
                  </a:cubicBezTo>
                  <a:cubicBezTo>
                    <a:pt x="147234" y="117897"/>
                    <a:pt x="103419" y="115992"/>
                    <a:pt x="88179" y="138852"/>
                  </a:cubicBezTo>
                  <a:cubicBezTo>
                    <a:pt x="80559" y="150282"/>
                    <a:pt x="67224" y="154092"/>
                    <a:pt x="64367" y="167427"/>
                  </a:cubicBezTo>
                  <a:cubicBezTo>
                    <a:pt x="55794" y="200765"/>
                    <a:pt x="29124" y="214100"/>
                    <a:pt x="7217" y="234102"/>
                  </a:cubicBezTo>
                  <a:cubicBezTo>
                    <a:pt x="-6118" y="246485"/>
                    <a:pt x="549" y="266487"/>
                    <a:pt x="14837" y="274107"/>
                  </a:cubicBezTo>
                  <a:cubicBezTo>
                    <a:pt x="23409" y="278870"/>
                    <a:pt x="31982" y="283632"/>
                    <a:pt x="40554" y="285537"/>
                  </a:cubicBezTo>
                  <a:cubicBezTo>
                    <a:pt x="76749" y="292205"/>
                    <a:pt x="100562" y="312207"/>
                    <a:pt x="113897" y="345545"/>
                  </a:cubicBezTo>
                  <a:cubicBezTo>
                    <a:pt x="119612" y="360785"/>
                    <a:pt x="131994" y="367452"/>
                    <a:pt x="147234" y="372215"/>
                  </a:cubicBezTo>
                  <a:cubicBezTo>
                    <a:pt x="178667" y="382692"/>
                    <a:pt x="208194" y="380787"/>
                    <a:pt x="240579" y="378882"/>
                  </a:cubicBezTo>
                  <a:cubicBezTo>
                    <a:pt x="272964" y="376977"/>
                    <a:pt x="304397" y="368405"/>
                    <a:pt x="336782" y="370310"/>
                  </a:cubicBezTo>
                  <a:cubicBezTo>
                    <a:pt x="359642" y="372215"/>
                    <a:pt x="385359" y="378882"/>
                    <a:pt x="402504" y="395075"/>
                  </a:cubicBezTo>
                  <a:cubicBezTo>
                    <a:pt x="421554" y="412220"/>
                    <a:pt x="432984" y="428412"/>
                    <a:pt x="459654" y="436032"/>
                  </a:cubicBezTo>
                  <a:cubicBezTo>
                    <a:pt x="506327" y="450320"/>
                    <a:pt x="555857" y="448415"/>
                    <a:pt x="603482" y="443652"/>
                  </a:cubicBezTo>
                  <a:cubicBezTo>
                    <a:pt x="633962" y="439842"/>
                    <a:pt x="665394" y="432222"/>
                    <a:pt x="695874" y="433175"/>
                  </a:cubicBezTo>
                  <a:cubicBezTo>
                    <a:pt x="728259" y="434127"/>
                    <a:pt x="754929" y="449367"/>
                    <a:pt x="785409" y="458892"/>
                  </a:cubicBezTo>
                  <a:cubicBezTo>
                    <a:pt x="829224" y="474132"/>
                    <a:pt x="875897" y="481752"/>
                    <a:pt x="921617" y="486515"/>
                  </a:cubicBezTo>
                  <a:cubicBezTo>
                    <a:pt x="968289" y="491277"/>
                    <a:pt x="1014962" y="488420"/>
                    <a:pt x="1061634" y="492230"/>
                  </a:cubicBezTo>
                  <a:cubicBezTo>
                    <a:pt x="1112117" y="496040"/>
                    <a:pt x="1162599" y="490325"/>
                    <a:pt x="1211177" y="480800"/>
                  </a:cubicBezTo>
                  <a:cubicBezTo>
                    <a:pt x="1258802" y="471275"/>
                    <a:pt x="1304522" y="453177"/>
                    <a:pt x="1352147" y="443652"/>
                  </a:cubicBezTo>
                  <a:cubicBezTo>
                    <a:pt x="1408344" y="431270"/>
                    <a:pt x="1469304" y="462702"/>
                    <a:pt x="1526454" y="465560"/>
                  </a:cubicBezTo>
                  <a:cubicBezTo>
                    <a:pt x="1558839" y="466512"/>
                    <a:pt x="1592177" y="463655"/>
                    <a:pt x="1623609" y="455082"/>
                  </a:cubicBezTo>
                  <a:cubicBezTo>
                    <a:pt x="1654089" y="447462"/>
                    <a:pt x="1736004" y="421745"/>
                    <a:pt x="1713144" y="374120"/>
                  </a:cubicBezTo>
                  <a:cubicBezTo>
                    <a:pt x="1715049" y="376977"/>
                    <a:pt x="1791249" y="358880"/>
                    <a:pt x="1798869" y="356975"/>
                  </a:cubicBezTo>
                  <a:cubicBezTo>
                    <a:pt x="1827444" y="351260"/>
                    <a:pt x="1854114" y="339830"/>
                    <a:pt x="1882689" y="334115"/>
                  </a:cubicBezTo>
                  <a:cubicBezTo>
                    <a:pt x="1943649" y="336972"/>
                    <a:pt x="1996989" y="316017"/>
                    <a:pt x="2047472" y="282680"/>
                  </a:cubicBezTo>
                  <a:cubicBezTo>
                    <a:pt x="2060807" y="274107"/>
                    <a:pt x="2072237" y="256962"/>
                    <a:pt x="2062712" y="241722"/>
                  </a:cubicBezTo>
                  <a:cubicBezTo>
                    <a:pt x="2057949" y="236007"/>
                    <a:pt x="2050329" y="232197"/>
                    <a:pt x="2042709" y="229340"/>
                  </a:cubicBezTo>
                  <a:close/>
                  <a:moveTo>
                    <a:pt x="224387" y="343640"/>
                  </a:moveTo>
                  <a:cubicBezTo>
                    <a:pt x="225339" y="343640"/>
                    <a:pt x="225339" y="343640"/>
                    <a:pt x="224387" y="343640"/>
                  </a:cubicBezTo>
                  <a:cubicBezTo>
                    <a:pt x="225339" y="344592"/>
                    <a:pt x="225339" y="344592"/>
                    <a:pt x="224387" y="343640"/>
                  </a:cubicBezTo>
                  <a:cubicBezTo>
                    <a:pt x="225339" y="344592"/>
                    <a:pt x="225339" y="344592"/>
                    <a:pt x="224387" y="343640"/>
                  </a:cubicBezTo>
                  <a:cubicBezTo>
                    <a:pt x="225339" y="344592"/>
                    <a:pt x="224387" y="344592"/>
                    <a:pt x="224387" y="343640"/>
                  </a:cubicBezTo>
                  <a:lnTo>
                    <a:pt x="224387" y="343640"/>
                  </a:lnTo>
                  <a:lnTo>
                    <a:pt x="224387" y="343640"/>
                  </a:lnTo>
                  <a:close/>
                  <a:moveTo>
                    <a:pt x="1217844" y="141710"/>
                  </a:moveTo>
                  <a:cubicBezTo>
                    <a:pt x="1216892" y="140757"/>
                    <a:pt x="1215939" y="140757"/>
                    <a:pt x="1214987" y="139805"/>
                  </a:cubicBezTo>
                  <a:cubicBezTo>
                    <a:pt x="1215939" y="139805"/>
                    <a:pt x="1216892" y="139805"/>
                    <a:pt x="1217844" y="140757"/>
                  </a:cubicBezTo>
                  <a:cubicBezTo>
                    <a:pt x="1218797" y="140757"/>
                    <a:pt x="1217844" y="141710"/>
                    <a:pt x="1217844" y="141710"/>
                  </a:cubicBezTo>
                  <a:lnTo>
                    <a:pt x="1217844" y="141710"/>
                  </a:lnTo>
                  <a:close/>
                  <a:moveTo>
                    <a:pt x="1365482" y="343640"/>
                  </a:moveTo>
                  <a:lnTo>
                    <a:pt x="1365482" y="343640"/>
                  </a:lnTo>
                  <a:lnTo>
                    <a:pt x="1365482" y="343640"/>
                  </a:lnTo>
                  <a:lnTo>
                    <a:pt x="1365482" y="343640"/>
                  </a:lnTo>
                  <a:lnTo>
                    <a:pt x="1365482" y="343640"/>
                  </a:lnTo>
                  <a:lnTo>
                    <a:pt x="1365482" y="343640"/>
                  </a:lnTo>
                  <a:lnTo>
                    <a:pt x="1365482" y="343640"/>
                  </a:lnTo>
                  <a:lnTo>
                    <a:pt x="1365482" y="343640"/>
                  </a:lnTo>
                  <a:cubicBezTo>
                    <a:pt x="1364529" y="343640"/>
                    <a:pt x="1364529" y="343640"/>
                    <a:pt x="1365482" y="343640"/>
                  </a:cubicBezTo>
                  <a:cubicBezTo>
                    <a:pt x="1364529" y="343640"/>
                    <a:pt x="1364529" y="343640"/>
                    <a:pt x="1365482" y="343640"/>
                  </a:cubicBezTo>
                  <a:cubicBezTo>
                    <a:pt x="1365482" y="343640"/>
                    <a:pt x="1366434" y="343640"/>
                    <a:pt x="1366434" y="343640"/>
                  </a:cubicBezTo>
                  <a:lnTo>
                    <a:pt x="1366434" y="344592"/>
                  </a:lnTo>
                  <a:cubicBezTo>
                    <a:pt x="1365482" y="344592"/>
                    <a:pt x="1365482" y="344592"/>
                    <a:pt x="1365482" y="343640"/>
                  </a:cubicBezTo>
                  <a:lnTo>
                    <a:pt x="1365482" y="343640"/>
                  </a:lnTo>
                  <a:close/>
                  <a:moveTo>
                    <a:pt x="835892" y="76940"/>
                  </a:moveTo>
                  <a:lnTo>
                    <a:pt x="835892" y="76940"/>
                  </a:lnTo>
                  <a:cubicBezTo>
                    <a:pt x="835892" y="76940"/>
                    <a:pt x="835892" y="76940"/>
                    <a:pt x="835892" y="76940"/>
                  </a:cubicBezTo>
                  <a:cubicBezTo>
                    <a:pt x="835892" y="76940"/>
                    <a:pt x="835892" y="76940"/>
                    <a:pt x="835892" y="76940"/>
                  </a:cubicBezTo>
                  <a:lnTo>
                    <a:pt x="835892" y="76940"/>
                  </a:lnTo>
                  <a:close/>
                  <a:moveTo>
                    <a:pt x="1333097" y="436032"/>
                  </a:moveTo>
                  <a:cubicBezTo>
                    <a:pt x="1334049" y="435080"/>
                    <a:pt x="1335002" y="435080"/>
                    <a:pt x="1335954" y="435080"/>
                  </a:cubicBezTo>
                  <a:cubicBezTo>
                    <a:pt x="1335002" y="436032"/>
                    <a:pt x="1335002" y="436032"/>
                    <a:pt x="1335002" y="436985"/>
                  </a:cubicBezTo>
                  <a:cubicBezTo>
                    <a:pt x="1334049" y="436032"/>
                    <a:pt x="1333097" y="436032"/>
                    <a:pt x="1333097" y="436032"/>
                  </a:cubicBezTo>
                  <a:lnTo>
                    <a:pt x="1333097" y="436032"/>
                  </a:lnTo>
                  <a:lnTo>
                    <a:pt x="1333097" y="436032"/>
                  </a:lnTo>
                  <a:close/>
                  <a:moveTo>
                    <a:pt x="855894" y="24552"/>
                  </a:moveTo>
                  <a:cubicBezTo>
                    <a:pt x="856847" y="23600"/>
                    <a:pt x="856847" y="23600"/>
                    <a:pt x="857799" y="22647"/>
                  </a:cubicBezTo>
                  <a:cubicBezTo>
                    <a:pt x="856847" y="23600"/>
                    <a:pt x="856847" y="23600"/>
                    <a:pt x="855894" y="24552"/>
                  </a:cubicBezTo>
                  <a:lnTo>
                    <a:pt x="855894" y="24552"/>
                  </a:lnTo>
                  <a:close/>
                </a:path>
              </a:pathLst>
            </a:custGeom>
            <a:solidFill>
              <a:srgbClr val="F2D6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9"/>
            <p:cNvSpPr/>
            <p:nvPr/>
          </p:nvSpPr>
          <p:spPr>
            <a:xfrm>
              <a:off x="7625600" y="5128092"/>
              <a:ext cx="639140" cy="112241"/>
            </a:xfrm>
            <a:custGeom>
              <a:avLst/>
              <a:gdLst/>
              <a:ahLst/>
              <a:cxnLst/>
              <a:rect l="l" t="t" r="r" b="b"/>
              <a:pathLst>
                <a:path w="639140" h="112241" extrusionOk="0">
                  <a:moveTo>
                    <a:pt x="15253" y="60782"/>
                  </a:moveTo>
                  <a:cubicBezTo>
                    <a:pt x="12395" y="60782"/>
                    <a:pt x="9538" y="60782"/>
                    <a:pt x="6680" y="61734"/>
                  </a:cubicBezTo>
                  <a:cubicBezTo>
                    <a:pt x="3823" y="62687"/>
                    <a:pt x="13" y="63639"/>
                    <a:pt x="13" y="66497"/>
                  </a:cubicBezTo>
                  <a:cubicBezTo>
                    <a:pt x="-940" y="70307"/>
                    <a:pt x="52400" y="77927"/>
                    <a:pt x="70498" y="78879"/>
                  </a:cubicBezTo>
                  <a:cubicBezTo>
                    <a:pt x="94310" y="79832"/>
                    <a:pt x="116218" y="82689"/>
                    <a:pt x="133363" y="101739"/>
                  </a:cubicBezTo>
                  <a:cubicBezTo>
                    <a:pt x="140983" y="110312"/>
                    <a:pt x="151460" y="112217"/>
                    <a:pt x="162890" y="112217"/>
                  </a:cubicBezTo>
                  <a:cubicBezTo>
                    <a:pt x="194323" y="113169"/>
                    <a:pt x="295288" y="86499"/>
                    <a:pt x="302908" y="78879"/>
                  </a:cubicBezTo>
                  <a:cubicBezTo>
                    <a:pt x="321005" y="61734"/>
                    <a:pt x="345770" y="59829"/>
                    <a:pt x="368630" y="56019"/>
                  </a:cubicBezTo>
                  <a:cubicBezTo>
                    <a:pt x="448640" y="41732"/>
                    <a:pt x="529603" y="45542"/>
                    <a:pt x="609613" y="45542"/>
                  </a:cubicBezTo>
                  <a:cubicBezTo>
                    <a:pt x="619138" y="45542"/>
                    <a:pt x="629615" y="51257"/>
                    <a:pt x="639140" y="45542"/>
                  </a:cubicBezTo>
                  <a:cubicBezTo>
                    <a:pt x="601040" y="6489"/>
                    <a:pt x="553415" y="-3036"/>
                    <a:pt x="500075" y="774"/>
                  </a:cubicBezTo>
                  <a:cubicBezTo>
                    <a:pt x="492455" y="-1131"/>
                    <a:pt x="433400" y="12204"/>
                    <a:pt x="390538" y="12204"/>
                  </a:cubicBezTo>
                  <a:cubicBezTo>
                    <a:pt x="377203" y="12204"/>
                    <a:pt x="363868" y="14109"/>
                    <a:pt x="354343" y="23634"/>
                  </a:cubicBezTo>
                  <a:cubicBezTo>
                    <a:pt x="344818" y="38874"/>
                    <a:pt x="328625" y="42684"/>
                    <a:pt x="311480" y="44589"/>
                  </a:cubicBezTo>
                  <a:cubicBezTo>
                    <a:pt x="282905" y="47447"/>
                    <a:pt x="254330" y="50304"/>
                    <a:pt x="224803" y="52209"/>
                  </a:cubicBezTo>
                  <a:cubicBezTo>
                    <a:pt x="165748" y="55067"/>
                    <a:pt x="21920" y="59829"/>
                    <a:pt x="15253" y="60782"/>
                  </a:cubicBez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29"/>
            <p:cNvSpPr/>
            <p:nvPr/>
          </p:nvSpPr>
          <p:spPr>
            <a:xfrm>
              <a:off x="6806463" y="5222212"/>
              <a:ext cx="266700" cy="76200"/>
            </a:xfrm>
            <a:custGeom>
              <a:avLst/>
              <a:gdLst/>
              <a:ahLst/>
              <a:cxnLst/>
              <a:rect l="l" t="t" r="r" b="b"/>
              <a:pathLst>
                <a:path w="266700" h="76200" extrusionOk="0">
                  <a:moveTo>
                    <a:pt x="237172" y="67628"/>
                  </a:moveTo>
                  <a:cubicBezTo>
                    <a:pt x="240983" y="65723"/>
                    <a:pt x="245745" y="65723"/>
                    <a:pt x="245745" y="60007"/>
                  </a:cubicBezTo>
                  <a:cubicBezTo>
                    <a:pt x="245745" y="54293"/>
                    <a:pt x="242888" y="52388"/>
                    <a:pt x="240030" y="48578"/>
                  </a:cubicBezTo>
                  <a:cubicBezTo>
                    <a:pt x="235268" y="42863"/>
                    <a:pt x="228600" y="43815"/>
                    <a:pt x="221933" y="42863"/>
                  </a:cubicBezTo>
                  <a:cubicBezTo>
                    <a:pt x="204788" y="40957"/>
                    <a:pt x="187643" y="40005"/>
                    <a:pt x="170497" y="33338"/>
                  </a:cubicBezTo>
                  <a:cubicBezTo>
                    <a:pt x="175260" y="25718"/>
                    <a:pt x="182880" y="27622"/>
                    <a:pt x="188595" y="27622"/>
                  </a:cubicBezTo>
                  <a:cubicBezTo>
                    <a:pt x="205740" y="27622"/>
                    <a:pt x="222885" y="29528"/>
                    <a:pt x="240030" y="26670"/>
                  </a:cubicBezTo>
                  <a:cubicBezTo>
                    <a:pt x="249555" y="24765"/>
                    <a:pt x="266700" y="28575"/>
                    <a:pt x="266700" y="16193"/>
                  </a:cubicBezTo>
                  <a:cubicBezTo>
                    <a:pt x="266700" y="1905"/>
                    <a:pt x="249555" y="4763"/>
                    <a:pt x="239078" y="3810"/>
                  </a:cubicBezTo>
                  <a:cubicBezTo>
                    <a:pt x="219075" y="1905"/>
                    <a:pt x="198120" y="8572"/>
                    <a:pt x="178118" y="0"/>
                  </a:cubicBezTo>
                  <a:cubicBezTo>
                    <a:pt x="177165" y="953"/>
                    <a:pt x="175260" y="2857"/>
                    <a:pt x="173355" y="3810"/>
                  </a:cubicBezTo>
                  <a:cubicBezTo>
                    <a:pt x="167640" y="18097"/>
                    <a:pt x="155258" y="20003"/>
                    <a:pt x="143828" y="22860"/>
                  </a:cubicBezTo>
                  <a:cubicBezTo>
                    <a:pt x="115253" y="29528"/>
                    <a:pt x="85725" y="34290"/>
                    <a:pt x="57150" y="40005"/>
                  </a:cubicBezTo>
                  <a:cubicBezTo>
                    <a:pt x="54293" y="41910"/>
                    <a:pt x="49530" y="44768"/>
                    <a:pt x="49530" y="46672"/>
                  </a:cubicBezTo>
                  <a:cubicBezTo>
                    <a:pt x="49530" y="53340"/>
                    <a:pt x="55245" y="51435"/>
                    <a:pt x="59055" y="50482"/>
                  </a:cubicBezTo>
                  <a:cubicBezTo>
                    <a:pt x="77153" y="48578"/>
                    <a:pt x="95250" y="46672"/>
                    <a:pt x="113347" y="44768"/>
                  </a:cubicBezTo>
                  <a:cubicBezTo>
                    <a:pt x="83820" y="60007"/>
                    <a:pt x="52388" y="66675"/>
                    <a:pt x="20003" y="67628"/>
                  </a:cubicBezTo>
                  <a:cubicBezTo>
                    <a:pt x="13335" y="68580"/>
                    <a:pt x="4763" y="62865"/>
                    <a:pt x="0" y="74295"/>
                  </a:cubicBezTo>
                  <a:cubicBezTo>
                    <a:pt x="71438" y="67628"/>
                    <a:pt x="142875" y="70485"/>
                    <a:pt x="215265" y="76200"/>
                  </a:cubicBezTo>
                  <a:cubicBezTo>
                    <a:pt x="222885" y="73343"/>
                    <a:pt x="230505" y="70485"/>
                    <a:pt x="237172" y="67628"/>
                  </a:cubicBezTo>
                  <a:lnTo>
                    <a:pt x="237172" y="67628"/>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9"/>
            <p:cNvSpPr/>
            <p:nvPr/>
          </p:nvSpPr>
          <p:spPr>
            <a:xfrm>
              <a:off x="6549415" y="5288496"/>
              <a:ext cx="247522" cy="86202"/>
            </a:xfrm>
            <a:custGeom>
              <a:avLst/>
              <a:gdLst/>
              <a:ahLst/>
              <a:cxnLst/>
              <a:rect l="l" t="t" r="r" b="b"/>
              <a:pathLst>
                <a:path w="247522" h="86202" extrusionOk="0">
                  <a:moveTo>
                    <a:pt x="210375" y="3248"/>
                  </a:moveTo>
                  <a:cubicBezTo>
                    <a:pt x="179895" y="6105"/>
                    <a:pt x="150368" y="13725"/>
                    <a:pt x="119888" y="5153"/>
                  </a:cubicBezTo>
                  <a:cubicBezTo>
                    <a:pt x="104648" y="390"/>
                    <a:pt x="88455" y="-1515"/>
                    <a:pt x="72263" y="1343"/>
                  </a:cubicBezTo>
                  <a:cubicBezTo>
                    <a:pt x="55118" y="4200"/>
                    <a:pt x="37973" y="4200"/>
                    <a:pt x="20828" y="5153"/>
                  </a:cubicBezTo>
                  <a:cubicBezTo>
                    <a:pt x="1778" y="6105"/>
                    <a:pt x="-4890" y="14678"/>
                    <a:pt x="3683" y="33728"/>
                  </a:cubicBezTo>
                  <a:cubicBezTo>
                    <a:pt x="14160" y="58493"/>
                    <a:pt x="43688" y="88020"/>
                    <a:pt x="75120" y="86115"/>
                  </a:cubicBezTo>
                  <a:cubicBezTo>
                    <a:pt x="75120" y="79448"/>
                    <a:pt x="75120" y="71828"/>
                    <a:pt x="81788" y="68018"/>
                  </a:cubicBezTo>
                  <a:cubicBezTo>
                    <a:pt x="85598" y="43253"/>
                    <a:pt x="105600" y="38490"/>
                    <a:pt x="122745" y="31823"/>
                  </a:cubicBezTo>
                  <a:cubicBezTo>
                    <a:pt x="162750" y="16583"/>
                    <a:pt x="205613" y="10868"/>
                    <a:pt x="247523" y="6105"/>
                  </a:cubicBezTo>
                  <a:cubicBezTo>
                    <a:pt x="235140" y="-562"/>
                    <a:pt x="222758" y="2295"/>
                    <a:pt x="210375" y="3248"/>
                  </a:cubicBezTo>
                  <a:lnTo>
                    <a:pt x="210375" y="3248"/>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29"/>
            <p:cNvSpPr/>
            <p:nvPr/>
          </p:nvSpPr>
          <p:spPr>
            <a:xfrm>
              <a:off x="6664541" y="5089363"/>
              <a:ext cx="1064894" cy="132655"/>
            </a:xfrm>
            <a:custGeom>
              <a:avLst/>
              <a:gdLst/>
              <a:ahLst/>
              <a:cxnLst/>
              <a:rect l="l" t="t" r="r" b="b"/>
              <a:pathLst>
                <a:path w="1064894" h="132655" extrusionOk="0">
                  <a:moveTo>
                    <a:pt x="1905" y="86176"/>
                  </a:moveTo>
                  <a:cubicBezTo>
                    <a:pt x="75247" y="80461"/>
                    <a:pt x="148590" y="80461"/>
                    <a:pt x="221932" y="89033"/>
                  </a:cubicBezTo>
                  <a:cubicBezTo>
                    <a:pt x="257175" y="93796"/>
                    <a:pt x="293370" y="97606"/>
                    <a:pt x="324803" y="116656"/>
                  </a:cubicBezTo>
                  <a:cubicBezTo>
                    <a:pt x="348615" y="109036"/>
                    <a:pt x="373380" y="111893"/>
                    <a:pt x="395288" y="120466"/>
                  </a:cubicBezTo>
                  <a:cubicBezTo>
                    <a:pt x="422910" y="132848"/>
                    <a:pt x="450532" y="133801"/>
                    <a:pt x="481013" y="131896"/>
                  </a:cubicBezTo>
                  <a:cubicBezTo>
                    <a:pt x="501015" y="130943"/>
                    <a:pt x="519113" y="121418"/>
                    <a:pt x="539115" y="120466"/>
                  </a:cubicBezTo>
                  <a:cubicBezTo>
                    <a:pt x="566738" y="119513"/>
                    <a:pt x="594360" y="120466"/>
                    <a:pt x="621982" y="120466"/>
                  </a:cubicBezTo>
                  <a:cubicBezTo>
                    <a:pt x="676275" y="110941"/>
                    <a:pt x="731520" y="105226"/>
                    <a:pt x="786765" y="105226"/>
                  </a:cubicBezTo>
                  <a:cubicBezTo>
                    <a:pt x="809625" y="105226"/>
                    <a:pt x="832485" y="105226"/>
                    <a:pt x="855345" y="105226"/>
                  </a:cubicBezTo>
                  <a:cubicBezTo>
                    <a:pt x="862965" y="102368"/>
                    <a:pt x="869632" y="96653"/>
                    <a:pt x="879157" y="95701"/>
                  </a:cubicBezTo>
                  <a:cubicBezTo>
                    <a:pt x="907732" y="93796"/>
                    <a:pt x="936307" y="90938"/>
                    <a:pt x="964882" y="91891"/>
                  </a:cubicBezTo>
                  <a:cubicBezTo>
                    <a:pt x="969645" y="91891"/>
                    <a:pt x="974407" y="93796"/>
                    <a:pt x="980123" y="89033"/>
                  </a:cubicBezTo>
                  <a:cubicBezTo>
                    <a:pt x="968693" y="84271"/>
                    <a:pt x="958215" y="80461"/>
                    <a:pt x="947737" y="75698"/>
                  </a:cubicBezTo>
                  <a:cubicBezTo>
                    <a:pt x="946785" y="72841"/>
                    <a:pt x="944880" y="70936"/>
                    <a:pt x="942975" y="69031"/>
                  </a:cubicBezTo>
                  <a:cubicBezTo>
                    <a:pt x="937260" y="65221"/>
                    <a:pt x="926782" y="63316"/>
                    <a:pt x="929640" y="53791"/>
                  </a:cubicBezTo>
                  <a:cubicBezTo>
                    <a:pt x="931545" y="44266"/>
                    <a:pt x="940118" y="42361"/>
                    <a:pt x="947737" y="40456"/>
                  </a:cubicBezTo>
                  <a:cubicBezTo>
                    <a:pt x="971550" y="32836"/>
                    <a:pt x="995362" y="28073"/>
                    <a:pt x="1020128" y="26168"/>
                  </a:cubicBezTo>
                  <a:cubicBezTo>
                    <a:pt x="1035368" y="25216"/>
                    <a:pt x="1051560" y="28073"/>
                    <a:pt x="1064895" y="15691"/>
                  </a:cubicBezTo>
                  <a:cubicBezTo>
                    <a:pt x="1064895" y="9023"/>
                    <a:pt x="1062037" y="8071"/>
                    <a:pt x="1056323" y="6166"/>
                  </a:cubicBezTo>
                  <a:cubicBezTo>
                    <a:pt x="1038225" y="-502"/>
                    <a:pt x="1018223" y="-502"/>
                    <a:pt x="999173" y="451"/>
                  </a:cubicBezTo>
                  <a:lnTo>
                    <a:pt x="999173" y="451"/>
                  </a:lnTo>
                  <a:cubicBezTo>
                    <a:pt x="995362" y="11881"/>
                    <a:pt x="985837" y="14738"/>
                    <a:pt x="975360" y="17596"/>
                  </a:cubicBezTo>
                  <a:cubicBezTo>
                    <a:pt x="937260" y="25216"/>
                    <a:pt x="899160" y="26168"/>
                    <a:pt x="860107" y="29978"/>
                  </a:cubicBezTo>
                  <a:cubicBezTo>
                    <a:pt x="832485" y="31883"/>
                    <a:pt x="803910" y="32836"/>
                    <a:pt x="775335" y="30931"/>
                  </a:cubicBezTo>
                  <a:cubicBezTo>
                    <a:pt x="732473" y="28073"/>
                    <a:pt x="688657" y="24263"/>
                    <a:pt x="645795" y="19501"/>
                  </a:cubicBezTo>
                  <a:cubicBezTo>
                    <a:pt x="636270" y="22358"/>
                    <a:pt x="625793" y="20453"/>
                    <a:pt x="619125" y="29978"/>
                  </a:cubicBezTo>
                  <a:cubicBezTo>
                    <a:pt x="622935" y="42361"/>
                    <a:pt x="635318" y="40456"/>
                    <a:pt x="643890" y="44266"/>
                  </a:cubicBezTo>
                  <a:cubicBezTo>
                    <a:pt x="653415" y="48076"/>
                    <a:pt x="665798" y="49028"/>
                    <a:pt x="664845" y="64268"/>
                  </a:cubicBezTo>
                  <a:cubicBezTo>
                    <a:pt x="660082" y="74746"/>
                    <a:pt x="648653" y="77603"/>
                    <a:pt x="639128" y="79508"/>
                  </a:cubicBezTo>
                  <a:cubicBezTo>
                    <a:pt x="601980" y="89033"/>
                    <a:pt x="562928" y="92843"/>
                    <a:pt x="524828" y="94748"/>
                  </a:cubicBezTo>
                  <a:cubicBezTo>
                    <a:pt x="454342" y="98558"/>
                    <a:pt x="384810" y="89986"/>
                    <a:pt x="314325" y="83318"/>
                  </a:cubicBezTo>
                  <a:cubicBezTo>
                    <a:pt x="292417" y="81413"/>
                    <a:pt x="264795" y="83318"/>
                    <a:pt x="254317" y="54743"/>
                  </a:cubicBezTo>
                  <a:cubicBezTo>
                    <a:pt x="203835" y="54743"/>
                    <a:pt x="152400" y="59506"/>
                    <a:pt x="101917" y="60458"/>
                  </a:cubicBezTo>
                  <a:cubicBezTo>
                    <a:pt x="65722" y="61411"/>
                    <a:pt x="34290" y="73793"/>
                    <a:pt x="0" y="82366"/>
                  </a:cubicBezTo>
                  <a:cubicBezTo>
                    <a:pt x="0" y="83318"/>
                    <a:pt x="0" y="84271"/>
                    <a:pt x="1905" y="86176"/>
                  </a:cubicBezTo>
                  <a:cubicBezTo>
                    <a:pt x="0" y="85223"/>
                    <a:pt x="952" y="85223"/>
                    <a:pt x="1905" y="86176"/>
                  </a:cubicBezTo>
                  <a:lnTo>
                    <a:pt x="1905" y="86176"/>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9"/>
            <p:cNvSpPr/>
            <p:nvPr/>
          </p:nvSpPr>
          <p:spPr>
            <a:xfrm>
              <a:off x="6625488" y="5288887"/>
              <a:ext cx="552450" cy="123825"/>
            </a:xfrm>
            <a:custGeom>
              <a:avLst/>
              <a:gdLst/>
              <a:ahLst/>
              <a:cxnLst/>
              <a:rect l="l" t="t" r="r" b="b"/>
              <a:pathLst>
                <a:path w="552450" h="123825" extrusionOk="0">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29"/>
            <p:cNvSpPr/>
            <p:nvPr/>
          </p:nvSpPr>
          <p:spPr>
            <a:xfrm>
              <a:off x="6520713" y="5165062"/>
              <a:ext cx="466725" cy="85725"/>
            </a:xfrm>
            <a:custGeom>
              <a:avLst/>
              <a:gdLst/>
              <a:ahLst/>
              <a:cxnLst/>
              <a:rect l="l" t="t" r="r" b="b"/>
              <a:pathLst>
                <a:path w="466725" h="85725" extrusionOk="0">
                  <a:moveTo>
                    <a:pt x="466725" y="42863"/>
                  </a:moveTo>
                  <a:cubicBezTo>
                    <a:pt x="466725" y="66675"/>
                    <a:pt x="361950" y="85725"/>
                    <a:pt x="233363" y="85725"/>
                  </a:cubicBezTo>
                  <a:cubicBezTo>
                    <a:pt x="104775" y="85725"/>
                    <a:pt x="0" y="66675"/>
                    <a:pt x="0" y="42863"/>
                  </a:cubicBezTo>
                  <a:cubicBezTo>
                    <a:pt x="0" y="19050"/>
                    <a:pt x="104775" y="0"/>
                    <a:pt x="233363" y="0"/>
                  </a:cubicBezTo>
                  <a:cubicBezTo>
                    <a:pt x="361950" y="0"/>
                    <a:pt x="466725" y="19050"/>
                    <a:pt x="466725" y="42863"/>
                  </a:cubicBezTo>
                  <a:lnTo>
                    <a:pt x="466725" y="428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29"/>
            <p:cNvSpPr/>
            <p:nvPr/>
          </p:nvSpPr>
          <p:spPr>
            <a:xfrm>
              <a:off x="6911238" y="5088862"/>
              <a:ext cx="400050" cy="76200"/>
            </a:xfrm>
            <a:custGeom>
              <a:avLst/>
              <a:gdLst/>
              <a:ahLst/>
              <a:cxnLst/>
              <a:rect l="l" t="t" r="r" b="b"/>
              <a:pathLst>
                <a:path w="400050" h="76200" extrusionOk="0">
                  <a:moveTo>
                    <a:pt x="400050" y="38100"/>
                  </a:moveTo>
                  <a:cubicBezTo>
                    <a:pt x="400050" y="59055"/>
                    <a:pt x="310515" y="76200"/>
                    <a:pt x="200025" y="76200"/>
                  </a:cubicBezTo>
                  <a:cubicBezTo>
                    <a:pt x="89535" y="76200"/>
                    <a:pt x="0" y="59055"/>
                    <a:pt x="0" y="38100"/>
                  </a:cubicBezTo>
                  <a:cubicBezTo>
                    <a:pt x="0" y="17145"/>
                    <a:pt x="89535" y="0"/>
                    <a:pt x="200025" y="0"/>
                  </a:cubicBezTo>
                  <a:cubicBezTo>
                    <a:pt x="310515" y="0"/>
                    <a:pt x="400050" y="17145"/>
                    <a:pt x="400050" y="38100"/>
                  </a:cubicBezTo>
                  <a:lnTo>
                    <a:pt x="400050" y="381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29"/>
            <p:cNvSpPr/>
            <p:nvPr/>
          </p:nvSpPr>
          <p:spPr>
            <a:xfrm>
              <a:off x="7301763" y="5041237"/>
              <a:ext cx="361950" cy="57150"/>
            </a:xfrm>
            <a:custGeom>
              <a:avLst/>
              <a:gdLst/>
              <a:ahLst/>
              <a:cxnLst/>
              <a:rect l="l" t="t" r="r" b="b"/>
              <a:pathLst>
                <a:path w="361950" h="57150" extrusionOk="0">
                  <a:moveTo>
                    <a:pt x="361950" y="28575"/>
                  </a:moveTo>
                  <a:cubicBezTo>
                    <a:pt x="361950" y="44768"/>
                    <a:pt x="280988" y="57150"/>
                    <a:pt x="180975" y="57150"/>
                  </a:cubicBezTo>
                  <a:cubicBezTo>
                    <a:pt x="80963" y="57150"/>
                    <a:pt x="0" y="44768"/>
                    <a:pt x="0" y="28575"/>
                  </a:cubicBezTo>
                  <a:cubicBezTo>
                    <a:pt x="0" y="12383"/>
                    <a:pt x="80963" y="0"/>
                    <a:pt x="180975" y="0"/>
                  </a:cubicBezTo>
                  <a:cubicBezTo>
                    <a:pt x="280988" y="0"/>
                    <a:pt x="361950" y="12383"/>
                    <a:pt x="361950" y="28575"/>
                  </a:cubicBezTo>
                  <a:lnTo>
                    <a:pt x="361950" y="285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29"/>
            <p:cNvSpPr/>
            <p:nvPr/>
          </p:nvSpPr>
          <p:spPr>
            <a:xfrm>
              <a:off x="7587513" y="5098387"/>
              <a:ext cx="409575" cy="85725"/>
            </a:xfrm>
            <a:custGeom>
              <a:avLst/>
              <a:gdLst/>
              <a:ahLst/>
              <a:cxnLst/>
              <a:rect l="l" t="t" r="r" b="b"/>
              <a:pathLst>
                <a:path w="409575" h="85725" extrusionOk="0">
                  <a:moveTo>
                    <a:pt x="409575" y="42863"/>
                  </a:moveTo>
                  <a:cubicBezTo>
                    <a:pt x="409575" y="66675"/>
                    <a:pt x="318135" y="85725"/>
                    <a:pt x="204788" y="85725"/>
                  </a:cubicBezTo>
                  <a:cubicBezTo>
                    <a:pt x="91440" y="85725"/>
                    <a:pt x="0" y="66675"/>
                    <a:pt x="0" y="42863"/>
                  </a:cubicBezTo>
                  <a:cubicBezTo>
                    <a:pt x="0" y="19050"/>
                    <a:pt x="91440" y="0"/>
                    <a:pt x="204788" y="0"/>
                  </a:cubicBezTo>
                  <a:cubicBezTo>
                    <a:pt x="318135" y="0"/>
                    <a:pt x="409575" y="19050"/>
                    <a:pt x="409575" y="42863"/>
                  </a:cubicBezTo>
                  <a:lnTo>
                    <a:pt x="409575" y="428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29"/>
            <p:cNvSpPr/>
            <p:nvPr/>
          </p:nvSpPr>
          <p:spPr>
            <a:xfrm>
              <a:off x="7930413" y="5174587"/>
              <a:ext cx="447675" cy="76200"/>
            </a:xfrm>
            <a:custGeom>
              <a:avLst/>
              <a:gdLst/>
              <a:ahLst/>
              <a:cxnLst/>
              <a:rect l="l" t="t" r="r" b="b"/>
              <a:pathLst>
                <a:path w="447675" h="76200" extrusionOk="0">
                  <a:moveTo>
                    <a:pt x="447675" y="38100"/>
                  </a:moveTo>
                  <a:cubicBezTo>
                    <a:pt x="447675" y="59055"/>
                    <a:pt x="347663" y="76200"/>
                    <a:pt x="223838" y="76200"/>
                  </a:cubicBezTo>
                  <a:cubicBezTo>
                    <a:pt x="100013" y="76200"/>
                    <a:pt x="0" y="59055"/>
                    <a:pt x="0" y="38100"/>
                  </a:cubicBezTo>
                  <a:cubicBezTo>
                    <a:pt x="0" y="17145"/>
                    <a:pt x="100013" y="0"/>
                    <a:pt x="223838" y="0"/>
                  </a:cubicBezTo>
                  <a:cubicBezTo>
                    <a:pt x="347663" y="0"/>
                    <a:pt x="447675" y="17145"/>
                    <a:pt x="447675" y="38100"/>
                  </a:cubicBezTo>
                  <a:lnTo>
                    <a:pt x="447675" y="381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29"/>
            <p:cNvSpPr/>
            <p:nvPr/>
          </p:nvSpPr>
          <p:spPr>
            <a:xfrm>
              <a:off x="7235088" y="5184112"/>
              <a:ext cx="457200" cy="114300"/>
            </a:xfrm>
            <a:custGeom>
              <a:avLst/>
              <a:gdLst/>
              <a:ahLst/>
              <a:cxnLst/>
              <a:rect l="l" t="t" r="r" b="b"/>
              <a:pathLst>
                <a:path w="457200" h="114300" extrusionOk="0">
                  <a:moveTo>
                    <a:pt x="457200" y="57150"/>
                  </a:moveTo>
                  <a:cubicBezTo>
                    <a:pt x="457200" y="88582"/>
                    <a:pt x="355283" y="114300"/>
                    <a:pt x="228600" y="114300"/>
                  </a:cubicBezTo>
                  <a:cubicBezTo>
                    <a:pt x="101917" y="114300"/>
                    <a:pt x="0" y="88582"/>
                    <a:pt x="0" y="57150"/>
                  </a:cubicBezTo>
                  <a:cubicBezTo>
                    <a:pt x="0" y="25718"/>
                    <a:pt x="101917" y="0"/>
                    <a:pt x="228600" y="0"/>
                  </a:cubicBezTo>
                  <a:cubicBezTo>
                    <a:pt x="355283" y="0"/>
                    <a:pt x="457200" y="25718"/>
                    <a:pt x="457200" y="57150"/>
                  </a:cubicBezTo>
                  <a:lnTo>
                    <a:pt x="457200" y="571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29"/>
            <p:cNvSpPr/>
            <p:nvPr/>
          </p:nvSpPr>
          <p:spPr>
            <a:xfrm>
              <a:off x="6428321" y="5331749"/>
              <a:ext cx="124068" cy="102136"/>
            </a:xfrm>
            <a:custGeom>
              <a:avLst/>
              <a:gdLst/>
              <a:ahLst/>
              <a:cxnLst/>
              <a:rect l="l" t="t" r="r" b="b"/>
              <a:pathLst>
                <a:path w="124068" h="102136" extrusionOk="0">
                  <a:moveTo>
                    <a:pt x="93345" y="39052"/>
                  </a:moveTo>
                  <a:cubicBezTo>
                    <a:pt x="65723" y="19050"/>
                    <a:pt x="33338" y="9525"/>
                    <a:pt x="0" y="0"/>
                  </a:cubicBezTo>
                  <a:cubicBezTo>
                    <a:pt x="34290" y="30480"/>
                    <a:pt x="146685" y="132398"/>
                    <a:pt x="120015" y="93345"/>
                  </a:cubicBezTo>
                  <a:cubicBezTo>
                    <a:pt x="93345" y="54293"/>
                    <a:pt x="97155" y="49530"/>
                    <a:pt x="93345" y="39052"/>
                  </a:cubicBezTo>
                  <a:lnTo>
                    <a:pt x="93345" y="39052"/>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9"/>
            <p:cNvSpPr/>
            <p:nvPr/>
          </p:nvSpPr>
          <p:spPr>
            <a:xfrm>
              <a:off x="6987438" y="5213150"/>
              <a:ext cx="1446969" cy="245948"/>
            </a:xfrm>
            <a:custGeom>
              <a:avLst/>
              <a:gdLst/>
              <a:ahLst/>
              <a:cxnLst/>
              <a:rect l="l" t="t" r="r" b="b"/>
              <a:pathLst>
                <a:path w="1446969" h="245948" extrusionOk="0">
                  <a:moveTo>
                    <a:pt x="1442085" y="66212"/>
                  </a:moveTo>
                  <a:cubicBezTo>
                    <a:pt x="1442085" y="66212"/>
                    <a:pt x="1441133" y="65259"/>
                    <a:pt x="1441133" y="65259"/>
                  </a:cubicBezTo>
                  <a:cubicBezTo>
                    <a:pt x="1434465" y="54782"/>
                    <a:pt x="1422083" y="50019"/>
                    <a:pt x="1417320" y="38589"/>
                  </a:cubicBezTo>
                  <a:cubicBezTo>
                    <a:pt x="1415415" y="33827"/>
                    <a:pt x="1413510" y="29064"/>
                    <a:pt x="1415415" y="23349"/>
                  </a:cubicBezTo>
                  <a:cubicBezTo>
                    <a:pt x="1416368" y="21444"/>
                    <a:pt x="1426845" y="11919"/>
                    <a:pt x="1426845" y="12872"/>
                  </a:cubicBezTo>
                  <a:cubicBezTo>
                    <a:pt x="1423988" y="489"/>
                    <a:pt x="1411605" y="6204"/>
                    <a:pt x="1405890" y="1442"/>
                  </a:cubicBezTo>
                  <a:cubicBezTo>
                    <a:pt x="1392555" y="-3321"/>
                    <a:pt x="1383983" y="4299"/>
                    <a:pt x="1379220" y="15729"/>
                  </a:cubicBezTo>
                  <a:cubicBezTo>
                    <a:pt x="1372552" y="26207"/>
                    <a:pt x="1362075" y="29064"/>
                    <a:pt x="1352550" y="31922"/>
                  </a:cubicBezTo>
                  <a:cubicBezTo>
                    <a:pt x="1294448" y="45257"/>
                    <a:pt x="1235393" y="54782"/>
                    <a:pt x="1175385" y="52877"/>
                  </a:cubicBezTo>
                  <a:cubicBezTo>
                    <a:pt x="1132523" y="50972"/>
                    <a:pt x="1090613" y="48114"/>
                    <a:pt x="1047750" y="44304"/>
                  </a:cubicBezTo>
                  <a:cubicBezTo>
                    <a:pt x="992505" y="39542"/>
                    <a:pt x="935355" y="36684"/>
                    <a:pt x="879158" y="38589"/>
                  </a:cubicBezTo>
                  <a:cubicBezTo>
                    <a:pt x="851535" y="39542"/>
                    <a:pt x="823913" y="44304"/>
                    <a:pt x="796290" y="43352"/>
                  </a:cubicBezTo>
                  <a:cubicBezTo>
                    <a:pt x="769620" y="43352"/>
                    <a:pt x="742950" y="33827"/>
                    <a:pt x="718185" y="44304"/>
                  </a:cubicBezTo>
                  <a:cubicBezTo>
                    <a:pt x="707708" y="49067"/>
                    <a:pt x="698183" y="56687"/>
                    <a:pt x="687705" y="62402"/>
                  </a:cubicBezTo>
                  <a:cubicBezTo>
                    <a:pt x="665797" y="74784"/>
                    <a:pt x="640080" y="77642"/>
                    <a:pt x="615315" y="79547"/>
                  </a:cubicBezTo>
                  <a:cubicBezTo>
                    <a:pt x="532447" y="87167"/>
                    <a:pt x="442913" y="95739"/>
                    <a:pt x="360045" y="83357"/>
                  </a:cubicBezTo>
                  <a:cubicBezTo>
                    <a:pt x="328613" y="80499"/>
                    <a:pt x="297180" y="78594"/>
                    <a:pt x="266700" y="82404"/>
                  </a:cubicBezTo>
                  <a:cubicBezTo>
                    <a:pt x="251460" y="84309"/>
                    <a:pt x="236220" y="91929"/>
                    <a:pt x="220980" y="93834"/>
                  </a:cubicBezTo>
                  <a:cubicBezTo>
                    <a:pt x="207645" y="95739"/>
                    <a:pt x="190500" y="91929"/>
                    <a:pt x="178117" y="89072"/>
                  </a:cubicBezTo>
                  <a:cubicBezTo>
                    <a:pt x="170497" y="87167"/>
                    <a:pt x="163830" y="85262"/>
                    <a:pt x="156210" y="84309"/>
                  </a:cubicBezTo>
                  <a:cubicBezTo>
                    <a:pt x="144780" y="83357"/>
                    <a:pt x="132397" y="88119"/>
                    <a:pt x="131445" y="101454"/>
                  </a:cubicBezTo>
                  <a:cubicBezTo>
                    <a:pt x="259080" y="142412"/>
                    <a:pt x="160020" y="189084"/>
                    <a:pt x="148590" y="190989"/>
                  </a:cubicBezTo>
                  <a:cubicBezTo>
                    <a:pt x="99060" y="199562"/>
                    <a:pt x="49530" y="208134"/>
                    <a:pt x="0" y="216707"/>
                  </a:cubicBezTo>
                  <a:cubicBezTo>
                    <a:pt x="20955" y="224327"/>
                    <a:pt x="41910" y="224327"/>
                    <a:pt x="63817" y="222422"/>
                  </a:cubicBezTo>
                  <a:cubicBezTo>
                    <a:pt x="107632" y="217659"/>
                    <a:pt x="150495" y="207182"/>
                    <a:pt x="195263" y="210039"/>
                  </a:cubicBezTo>
                  <a:cubicBezTo>
                    <a:pt x="216217" y="207182"/>
                    <a:pt x="235267" y="198609"/>
                    <a:pt x="250507" y="183369"/>
                  </a:cubicBezTo>
                  <a:cubicBezTo>
                    <a:pt x="246697" y="172892"/>
                    <a:pt x="234315" y="177654"/>
                    <a:pt x="228600" y="170034"/>
                  </a:cubicBezTo>
                  <a:cubicBezTo>
                    <a:pt x="232410" y="165272"/>
                    <a:pt x="237172" y="165272"/>
                    <a:pt x="241935" y="164319"/>
                  </a:cubicBezTo>
                  <a:cubicBezTo>
                    <a:pt x="282892" y="153842"/>
                    <a:pt x="322897" y="156699"/>
                    <a:pt x="363855" y="166224"/>
                  </a:cubicBezTo>
                  <a:cubicBezTo>
                    <a:pt x="369570" y="166224"/>
                    <a:pt x="375285" y="166224"/>
                    <a:pt x="381000" y="166224"/>
                  </a:cubicBezTo>
                  <a:cubicBezTo>
                    <a:pt x="436245" y="191942"/>
                    <a:pt x="857250" y="231947"/>
                    <a:pt x="882015" y="235757"/>
                  </a:cubicBezTo>
                  <a:cubicBezTo>
                    <a:pt x="908685" y="239567"/>
                    <a:pt x="934402" y="242424"/>
                    <a:pt x="961072" y="245282"/>
                  </a:cubicBezTo>
                  <a:cubicBezTo>
                    <a:pt x="1000125" y="249092"/>
                    <a:pt x="1036320" y="235757"/>
                    <a:pt x="1073468" y="226232"/>
                  </a:cubicBezTo>
                  <a:cubicBezTo>
                    <a:pt x="1082993" y="223374"/>
                    <a:pt x="1359218" y="120504"/>
                    <a:pt x="1376363" y="117647"/>
                  </a:cubicBezTo>
                  <a:cubicBezTo>
                    <a:pt x="1393508" y="115742"/>
                    <a:pt x="1410652" y="112884"/>
                    <a:pt x="1425893" y="106217"/>
                  </a:cubicBezTo>
                  <a:cubicBezTo>
                    <a:pt x="1433513" y="103359"/>
                    <a:pt x="1441133" y="98597"/>
                    <a:pt x="1444943" y="91929"/>
                  </a:cubicBezTo>
                  <a:cubicBezTo>
                    <a:pt x="1448752" y="84309"/>
                    <a:pt x="1446848" y="74784"/>
                    <a:pt x="1442085" y="66212"/>
                  </a:cubicBezTo>
                  <a:close/>
                  <a:moveTo>
                    <a:pt x="387667" y="121457"/>
                  </a:moveTo>
                  <a:cubicBezTo>
                    <a:pt x="391478" y="119552"/>
                    <a:pt x="394335" y="118599"/>
                    <a:pt x="397192" y="117647"/>
                  </a:cubicBezTo>
                  <a:cubicBezTo>
                    <a:pt x="394335" y="119552"/>
                    <a:pt x="391478" y="120504"/>
                    <a:pt x="387667" y="121457"/>
                  </a:cubicBez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9"/>
            <p:cNvSpPr/>
            <p:nvPr/>
          </p:nvSpPr>
          <p:spPr>
            <a:xfrm>
              <a:off x="7168413" y="5365087"/>
              <a:ext cx="628650" cy="171450"/>
            </a:xfrm>
            <a:custGeom>
              <a:avLst/>
              <a:gdLst/>
              <a:ahLst/>
              <a:cxnLst/>
              <a:rect l="l" t="t" r="r" b="b"/>
              <a:pathLst>
                <a:path w="628650" h="171450" extrusionOk="0">
                  <a:moveTo>
                    <a:pt x="628650" y="85725"/>
                  </a:moveTo>
                  <a:cubicBezTo>
                    <a:pt x="628650" y="133350"/>
                    <a:pt x="487680" y="171450"/>
                    <a:pt x="314325" y="171450"/>
                  </a:cubicBezTo>
                  <a:cubicBezTo>
                    <a:pt x="140970" y="171450"/>
                    <a:pt x="0" y="133350"/>
                    <a:pt x="0" y="85725"/>
                  </a:cubicBezTo>
                  <a:cubicBezTo>
                    <a:pt x="0" y="38100"/>
                    <a:pt x="140970" y="0"/>
                    <a:pt x="314325" y="0"/>
                  </a:cubicBezTo>
                  <a:cubicBezTo>
                    <a:pt x="487680" y="0"/>
                    <a:pt x="628650" y="38100"/>
                    <a:pt x="628650" y="85725"/>
                  </a:cubicBezTo>
                  <a:lnTo>
                    <a:pt x="628650" y="857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29"/>
            <p:cNvSpPr/>
            <p:nvPr/>
          </p:nvSpPr>
          <p:spPr>
            <a:xfrm>
              <a:off x="7778013" y="5298412"/>
              <a:ext cx="552450" cy="123825"/>
            </a:xfrm>
            <a:custGeom>
              <a:avLst/>
              <a:gdLst/>
              <a:ahLst/>
              <a:cxnLst/>
              <a:rect l="l" t="t" r="r" b="b"/>
              <a:pathLst>
                <a:path w="552450" h="123825" extrusionOk="0">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5" name="Google Shape;155;p29"/>
          <p:cNvGrpSpPr/>
          <p:nvPr/>
        </p:nvGrpSpPr>
        <p:grpSpPr>
          <a:xfrm>
            <a:off x="822747" y="2909004"/>
            <a:ext cx="3498190" cy="1672247"/>
            <a:chOff x="2551704" y="4221670"/>
            <a:chExt cx="935720" cy="1538972"/>
          </a:xfrm>
        </p:grpSpPr>
        <p:sp>
          <p:nvSpPr>
            <p:cNvPr id="156" name="Google Shape;156;p29"/>
            <p:cNvSpPr txBox="1"/>
            <p:nvPr/>
          </p:nvSpPr>
          <p:spPr>
            <a:xfrm>
              <a:off x="2551706" y="4560313"/>
              <a:ext cx="935718"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157" name="Google Shape;157;p29"/>
            <p:cNvSpPr txBox="1"/>
            <p:nvPr/>
          </p:nvSpPr>
          <p:spPr>
            <a:xfrm>
              <a:off x="2551704" y="4221670"/>
              <a:ext cx="927764" cy="30777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One-Stop-Shop</a:t>
              </a:r>
              <a:endParaRPr sz="1400" b="1">
                <a:solidFill>
                  <a:schemeClr val="lt1"/>
                </a:solidFill>
                <a:latin typeface="Arial"/>
                <a:ea typeface="Arial"/>
                <a:cs typeface="Arial"/>
                <a:sym typeface="Arial"/>
              </a:endParaRPr>
            </a:p>
          </p:txBody>
        </p:sp>
      </p:grpSp>
      <p:grpSp>
        <p:nvGrpSpPr>
          <p:cNvPr id="158" name="Google Shape;158;p29"/>
          <p:cNvGrpSpPr/>
          <p:nvPr/>
        </p:nvGrpSpPr>
        <p:grpSpPr>
          <a:xfrm>
            <a:off x="1523323" y="1147269"/>
            <a:ext cx="3561648" cy="1387905"/>
            <a:chOff x="2551706" y="2608020"/>
            <a:chExt cx="935700" cy="954018"/>
          </a:xfrm>
        </p:grpSpPr>
        <p:sp>
          <p:nvSpPr>
            <p:cNvPr id="159" name="Google Shape;159;p29"/>
            <p:cNvSpPr txBox="1"/>
            <p:nvPr/>
          </p:nvSpPr>
          <p:spPr>
            <a:xfrm>
              <a:off x="2551706" y="2915838"/>
              <a:ext cx="93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lt1"/>
                  </a:solidFill>
                  <a:latin typeface="Arial"/>
                  <a:ea typeface="Arial"/>
                  <a:cs typeface="Arial"/>
                  <a:sym typeface="Arial"/>
                </a:rPr>
                <a:t>Our powerful all-in-one platform allows business owners to operate their entire restaurant through one piece of technology.</a:t>
              </a:r>
              <a:endParaRPr>
                <a:solidFill>
                  <a:schemeClr val="lt1"/>
                </a:solidFill>
                <a:latin typeface="Arial"/>
                <a:ea typeface="Arial"/>
                <a:cs typeface="Arial"/>
                <a:sym typeface="Arial"/>
              </a:endParaRPr>
            </a:p>
          </p:txBody>
        </p:sp>
        <p:sp>
          <p:nvSpPr>
            <p:cNvPr id="160" name="Google Shape;160;p29"/>
            <p:cNvSpPr txBox="1"/>
            <p:nvPr/>
          </p:nvSpPr>
          <p:spPr>
            <a:xfrm>
              <a:off x="2555615" y="2608020"/>
              <a:ext cx="927900" cy="307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Powerful All-in-one Platform</a:t>
              </a:r>
              <a:endParaRPr sz="1600" b="1">
                <a:solidFill>
                  <a:schemeClr val="lt1"/>
                </a:solidFill>
                <a:latin typeface="Arial"/>
                <a:ea typeface="Arial"/>
                <a:cs typeface="Arial"/>
                <a:sym typeface="Arial"/>
              </a:endParaRPr>
            </a:p>
          </p:txBody>
        </p:sp>
      </p:grpSp>
      <p:sp>
        <p:nvSpPr>
          <p:cNvPr id="161" name="Google Shape;161;p29"/>
          <p:cNvSpPr txBox="1"/>
          <p:nvPr/>
        </p:nvSpPr>
        <p:spPr>
          <a:xfrm>
            <a:off x="743125" y="3414150"/>
            <a:ext cx="4650000" cy="1921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US" sz="1600">
                <a:solidFill>
                  <a:schemeClr val="lt1"/>
                </a:solidFill>
              </a:rPr>
              <a:t>Takeout / Delivery Order Placing</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Client Order Status / Tracking</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Order Tracker for Staff</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Employee Management</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Performance Reports</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and much more.</a:t>
            </a:r>
            <a:endParaRPr sz="1600">
              <a:solidFill>
                <a:schemeClr val="lt1"/>
              </a:solidFill>
            </a:endParaRPr>
          </a:p>
          <a:p>
            <a:pPr marL="0" lvl="0" indent="0" algn="l" rtl="0">
              <a:spcBef>
                <a:spcPts val="0"/>
              </a:spcBef>
              <a:spcAft>
                <a:spcPts val="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30"/>
          <p:cNvGrpSpPr/>
          <p:nvPr/>
        </p:nvGrpSpPr>
        <p:grpSpPr>
          <a:xfrm>
            <a:off x="3932952" y="4947543"/>
            <a:ext cx="4326097" cy="1262364"/>
            <a:chOff x="6260660" y="5031712"/>
            <a:chExt cx="2448146" cy="714374"/>
          </a:xfrm>
        </p:grpSpPr>
        <p:sp>
          <p:nvSpPr>
            <p:cNvPr id="167" name="Google Shape;167;p30"/>
            <p:cNvSpPr/>
            <p:nvPr/>
          </p:nvSpPr>
          <p:spPr>
            <a:xfrm>
              <a:off x="6260660" y="5034569"/>
              <a:ext cx="2448145" cy="711517"/>
            </a:xfrm>
            <a:custGeom>
              <a:avLst/>
              <a:gdLst/>
              <a:ahLst/>
              <a:cxnLst/>
              <a:rect l="l" t="t" r="r" b="b"/>
              <a:pathLst>
                <a:path w="2448145" h="711517" extrusionOk="0">
                  <a:moveTo>
                    <a:pt x="2447945" y="376238"/>
                  </a:moveTo>
                  <a:cubicBezTo>
                    <a:pt x="2434610" y="618173"/>
                    <a:pt x="1898353" y="711518"/>
                    <a:pt x="1217315" y="711518"/>
                  </a:cubicBezTo>
                  <a:cubicBezTo>
                    <a:pt x="536278" y="711518"/>
                    <a:pt x="2878" y="540068"/>
                    <a:pt x="20" y="359093"/>
                  </a:cubicBezTo>
                  <a:cubicBezTo>
                    <a:pt x="-3790" y="140018"/>
                    <a:pt x="536278" y="0"/>
                    <a:pt x="1217315" y="0"/>
                  </a:cubicBezTo>
                  <a:cubicBezTo>
                    <a:pt x="1898353" y="0"/>
                    <a:pt x="2460328" y="156210"/>
                    <a:pt x="2447945" y="376238"/>
                  </a:cubicBezTo>
                  <a:close/>
                </a:path>
              </a:pathLst>
            </a:custGeom>
            <a:solidFill>
              <a:srgbClr val="B396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30"/>
            <p:cNvSpPr/>
            <p:nvPr/>
          </p:nvSpPr>
          <p:spPr>
            <a:xfrm>
              <a:off x="6260681" y="5034569"/>
              <a:ext cx="2448125" cy="690605"/>
            </a:xfrm>
            <a:custGeom>
              <a:avLst/>
              <a:gdLst/>
              <a:ahLst/>
              <a:cxnLst/>
              <a:rect l="l" t="t" r="r" b="b"/>
              <a:pathLst>
                <a:path w="2448125" h="690605" extrusionOk="0">
                  <a:moveTo>
                    <a:pt x="2447925" y="363855"/>
                  </a:moveTo>
                  <a:cubicBezTo>
                    <a:pt x="2434590" y="599123"/>
                    <a:pt x="1747838" y="701993"/>
                    <a:pt x="1216343" y="689610"/>
                  </a:cubicBezTo>
                  <a:cubicBezTo>
                    <a:pt x="545783" y="673418"/>
                    <a:pt x="0" y="521018"/>
                    <a:pt x="0" y="347663"/>
                  </a:cubicBezTo>
                  <a:cubicBezTo>
                    <a:pt x="0" y="135255"/>
                    <a:pt x="536258" y="0"/>
                    <a:pt x="1217295" y="0"/>
                  </a:cubicBezTo>
                  <a:cubicBezTo>
                    <a:pt x="1898333" y="0"/>
                    <a:pt x="2460308" y="151448"/>
                    <a:pt x="2447925" y="363855"/>
                  </a:cubicBezTo>
                  <a:close/>
                </a:path>
              </a:pathLst>
            </a:custGeom>
            <a:solidFill>
              <a:srgbClr val="D1B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30"/>
            <p:cNvSpPr/>
            <p:nvPr/>
          </p:nvSpPr>
          <p:spPr>
            <a:xfrm>
              <a:off x="6273063" y="5031712"/>
              <a:ext cx="2400514" cy="649699"/>
            </a:xfrm>
            <a:custGeom>
              <a:avLst/>
              <a:gdLst/>
              <a:ahLst/>
              <a:cxnLst/>
              <a:rect l="l" t="t" r="r" b="b"/>
              <a:pathLst>
                <a:path w="2400514" h="649699" extrusionOk="0">
                  <a:moveTo>
                    <a:pt x="2400300" y="342900"/>
                  </a:moveTo>
                  <a:cubicBezTo>
                    <a:pt x="2386965" y="563880"/>
                    <a:pt x="1739265" y="661035"/>
                    <a:pt x="1210628" y="648653"/>
                  </a:cubicBezTo>
                  <a:cubicBezTo>
                    <a:pt x="542925" y="633413"/>
                    <a:pt x="0" y="490538"/>
                    <a:pt x="0" y="327660"/>
                  </a:cubicBezTo>
                  <a:cubicBezTo>
                    <a:pt x="0" y="127635"/>
                    <a:pt x="533400" y="0"/>
                    <a:pt x="1210628" y="0"/>
                  </a:cubicBezTo>
                  <a:cubicBezTo>
                    <a:pt x="1887855" y="0"/>
                    <a:pt x="2412683" y="142875"/>
                    <a:pt x="2400300" y="342900"/>
                  </a:cubicBezTo>
                  <a:close/>
                </a:path>
              </a:pathLst>
            </a:custGeom>
            <a:solidFill>
              <a:srgbClr val="ECD3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30"/>
            <p:cNvSpPr/>
            <p:nvPr/>
          </p:nvSpPr>
          <p:spPr>
            <a:xfrm>
              <a:off x="6690258" y="5152679"/>
              <a:ext cx="1486852" cy="516255"/>
            </a:xfrm>
            <a:custGeom>
              <a:avLst/>
              <a:gdLst/>
              <a:ahLst/>
              <a:cxnLst/>
              <a:rect l="l" t="t" r="r" b="b"/>
              <a:pathLst>
                <a:path w="1486852" h="516255" extrusionOk="0">
                  <a:moveTo>
                    <a:pt x="1104900" y="359093"/>
                  </a:moveTo>
                  <a:lnTo>
                    <a:pt x="1104900" y="359093"/>
                  </a:lnTo>
                  <a:cubicBezTo>
                    <a:pt x="1105853" y="358140"/>
                    <a:pt x="1106805" y="358140"/>
                    <a:pt x="1107758" y="358140"/>
                  </a:cubicBezTo>
                  <a:cubicBezTo>
                    <a:pt x="1106805" y="359093"/>
                    <a:pt x="1106805" y="359093"/>
                    <a:pt x="1106805" y="360045"/>
                  </a:cubicBezTo>
                  <a:cubicBezTo>
                    <a:pt x="1105853" y="359093"/>
                    <a:pt x="1105853" y="359093"/>
                    <a:pt x="1104900" y="359093"/>
                  </a:cubicBezTo>
                  <a:lnTo>
                    <a:pt x="1104900" y="359093"/>
                  </a:lnTo>
                  <a:close/>
                  <a:moveTo>
                    <a:pt x="990600" y="64770"/>
                  </a:moveTo>
                  <a:cubicBezTo>
                    <a:pt x="989648" y="63818"/>
                    <a:pt x="988695" y="63818"/>
                    <a:pt x="987743" y="62865"/>
                  </a:cubicBezTo>
                  <a:cubicBezTo>
                    <a:pt x="988695" y="62865"/>
                    <a:pt x="989648" y="62865"/>
                    <a:pt x="990600" y="63818"/>
                  </a:cubicBezTo>
                  <a:cubicBezTo>
                    <a:pt x="990600" y="64770"/>
                    <a:pt x="990600" y="64770"/>
                    <a:pt x="990600" y="64770"/>
                  </a:cubicBezTo>
                  <a:lnTo>
                    <a:pt x="990600" y="64770"/>
                  </a:lnTo>
                  <a:close/>
                  <a:moveTo>
                    <a:pt x="1137285" y="267653"/>
                  </a:moveTo>
                  <a:lnTo>
                    <a:pt x="1137285" y="267653"/>
                  </a:lnTo>
                  <a:lnTo>
                    <a:pt x="1137285" y="267653"/>
                  </a:lnTo>
                  <a:lnTo>
                    <a:pt x="1137285" y="267653"/>
                  </a:lnTo>
                  <a:lnTo>
                    <a:pt x="1137285" y="267653"/>
                  </a:lnTo>
                  <a:lnTo>
                    <a:pt x="1137285" y="267653"/>
                  </a:lnTo>
                  <a:lnTo>
                    <a:pt x="1137285" y="267653"/>
                  </a:lnTo>
                  <a:lnTo>
                    <a:pt x="1137285" y="267653"/>
                  </a:lnTo>
                  <a:cubicBezTo>
                    <a:pt x="1137285" y="267653"/>
                    <a:pt x="1137285" y="267653"/>
                    <a:pt x="1137285" y="267653"/>
                  </a:cubicBezTo>
                  <a:cubicBezTo>
                    <a:pt x="1137285" y="267653"/>
                    <a:pt x="1137285" y="267653"/>
                    <a:pt x="1137285" y="267653"/>
                  </a:cubicBezTo>
                  <a:cubicBezTo>
                    <a:pt x="1137285" y="267653"/>
                    <a:pt x="1138238" y="267653"/>
                    <a:pt x="1138238" y="267653"/>
                  </a:cubicBezTo>
                  <a:lnTo>
                    <a:pt x="1138238" y="268605"/>
                  </a:lnTo>
                  <a:cubicBezTo>
                    <a:pt x="1138238" y="267653"/>
                    <a:pt x="1137285" y="267653"/>
                    <a:pt x="1137285" y="267653"/>
                  </a:cubicBezTo>
                  <a:lnTo>
                    <a:pt x="1137285" y="267653"/>
                  </a:lnTo>
                  <a:close/>
                  <a:moveTo>
                    <a:pt x="609600" y="0"/>
                  </a:moveTo>
                  <a:lnTo>
                    <a:pt x="609600" y="0"/>
                  </a:lnTo>
                  <a:lnTo>
                    <a:pt x="609600" y="0"/>
                  </a:lnTo>
                  <a:lnTo>
                    <a:pt x="609600" y="0"/>
                  </a:lnTo>
                  <a:lnTo>
                    <a:pt x="609600" y="0"/>
                  </a:lnTo>
                  <a:close/>
                  <a:moveTo>
                    <a:pt x="0" y="267653"/>
                  </a:moveTo>
                  <a:cubicBezTo>
                    <a:pt x="0" y="267653"/>
                    <a:pt x="0" y="267653"/>
                    <a:pt x="0" y="267653"/>
                  </a:cubicBezTo>
                  <a:cubicBezTo>
                    <a:pt x="0" y="267653"/>
                    <a:pt x="0" y="267653"/>
                    <a:pt x="0" y="267653"/>
                  </a:cubicBezTo>
                  <a:cubicBezTo>
                    <a:pt x="0" y="267653"/>
                    <a:pt x="0" y="267653"/>
                    <a:pt x="0" y="267653"/>
                  </a:cubicBezTo>
                  <a:cubicBezTo>
                    <a:pt x="0" y="267653"/>
                    <a:pt x="0" y="267653"/>
                    <a:pt x="0" y="267653"/>
                  </a:cubicBezTo>
                  <a:lnTo>
                    <a:pt x="0" y="267653"/>
                  </a:lnTo>
                  <a:lnTo>
                    <a:pt x="0" y="267653"/>
                  </a:lnTo>
                  <a:close/>
                  <a:moveTo>
                    <a:pt x="1486853" y="313373"/>
                  </a:moveTo>
                  <a:lnTo>
                    <a:pt x="1486853" y="313373"/>
                  </a:lnTo>
                  <a:cubicBezTo>
                    <a:pt x="1486853" y="313373"/>
                    <a:pt x="1486853" y="313373"/>
                    <a:pt x="1486853" y="313373"/>
                  </a:cubicBezTo>
                  <a:cubicBezTo>
                    <a:pt x="1486853" y="313373"/>
                    <a:pt x="1486853" y="313373"/>
                    <a:pt x="1486853" y="313373"/>
                  </a:cubicBezTo>
                  <a:lnTo>
                    <a:pt x="1486853" y="313373"/>
                  </a:lnTo>
                  <a:lnTo>
                    <a:pt x="1486853" y="313373"/>
                  </a:lnTo>
                  <a:close/>
                  <a:moveTo>
                    <a:pt x="991553" y="477203"/>
                  </a:moveTo>
                  <a:lnTo>
                    <a:pt x="991553" y="477203"/>
                  </a:lnTo>
                  <a:lnTo>
                    <a:pt x="991553" y="477203"/>
                  </a:lnTo>
                  <a:lnTo>
                    <a:pt x="991553" y="477203"/>
                  </a:lnTo>
                  <a:lnTo>
                    <a:pt x="991553" y="477203"/>
                  </a:lnTo>
                  <a:close/>
                  <a:moveTo>
                    <a:pt x="1111568" y="516255"/>
                  </a:moveTo>
                  <a:lnTo>
                    <a:pt x="1111568" y="516255"/>
                  </a:lnTo>
                  <a:lnTo>
                    <a:pt x="1111568" y="516255"/>
                  </a:lnTo>
                  <a:lnTo>
                    <a:pt x="1111568" y="516255"/>
                  </a:lnTo>
                  <a:lnTo>
                    <a:pt x="1111568" y="516255"/>
                  </a:lnTo>
                  <a:close/>
                </a:path>
              </a:pathLst>
            </a:custGeom>
            <a:solidFill>
              <a:srgbClr val="ECD3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30"/>
            <p:cNvSpPr/>
            <p:nvPr/>
          </p:nvSpPr>
          <p:spPr>
            <a:xfrm>
              <a:off x="6359606" y="5041607"/>
              <a:ext cx="2256993" cy="579994"/>
            </a:xfrm>
            <a:custGeom>
              <a:avLst/>
              <a:gdLst/>
              <a:ahLst/>
              <a:cxnLst/>
              <a:rect l="l" t="t" r="r" b="b"/>
              <a:pathLst>
                <a:path w="2256993" h="579994" extrusionOk="0">
                  <a:moveTo>
                    <a:pt x="2236605" y="252042"/>
                  </a:moveTo>
                  <a:cubicBezTo>
                    <a:pt x="2183265" y="204417"/>
                    <a:pt x="2125162" y="172032"/>
                    <a:pt x="2057535" y="147267"/>
                  </a:cubicBezTo>
                  <a:cubicBezTo>
                    <a:pt x="2006100" y="128217"/>
                    <a:pt x="1953712" y="111072"/>
                    <a:pt x="1901325" y="93927"/>
                  </a:cubicBezTo>
                  <a:cubicBezTo>
                    <a:pt x="1847985" y="76782"/>
                    <a:pt x="1794645" y="50112"/>
                    <a:pt x="1738447" y="47254"/>
                  </a:cubicBezTo>
                  <a:cubicBezTo>
                    <a:pt x="1700347" y="44397"/>
                    <a:pt x="1662247" y="42492"/>
                    <a:pt x="1624147" y="39634"/>
                  </a:cubicBezTo>
                  <a:cubicBezTo>
                    <a:pt x="1588905" y="37729"/>
                    <a:pt x="1549852" y="39634"/>
                    <a:pt x="1514610" y="32014"/>
                  </a:cubicBezTo>
                  <a:cubicBezTo>
                    <a:pt x="1424122" y="12964"/>
                    <a:pt x="1330777" y="12012"/>
                    <a:pt x="1239337" y="3439"/>
                  </a:cubicBezTo>
                  <a:cubicBezTo>
                    <a:pt x="1142182" y="-6086"/>
                    <a:pt x="1045027" y="6297"/>
                    <a:pt x="948825" y="14869"/>
                  </a:cubicBezTo>
                  <a:cubicBezTo>
                    <a:pt x="854527" y="23442"/>
                    <a:pt x="759277" y="29157"/>
                    <a:pt x="664980" y="40587"/>
                  </a:cubicBezTo>
                  <a:cubicBezTo>
                    <a:pt x="572587" y="52017"/>
                    <a:pt x="480195" y="65352"/>
                    <a:pt x="387802" y="82497"/>
                  </a:cubicBezTo>
                  <a:cubicBezTo>
                    <a:pt x="341130" y="91069"/>
                    <a:pt x="294457" y="100594"/>
                    <a:pt x="247785" y="111072"/>
                  </a:cubicBezTo>
                  <a:cubicBezTo>
                    <a:pt x="206827" y="120597"/>
                    <a:pt x="165870" y="132027"/>
                    <a:pt x="127770" y="151077"/>
                  </a:cubicBezTo>
                  <a:cubicBezTo>
                    <a:pt x="102052" y="163459"/>
                    <a:pt x="79192" y="179652"/>
                    <a:pt x="58237" y="197749"/>
                  </a:cubicBezTo>
                  <a:cubicBezTo>
                    <a:pt x="39187" y="213942"/>
                    <a:pt x="15375" y="228229"/>
                    <a:pt x="5850" y="252994"/>
                  </a:cubicBezTo>
                  <a:cubicBezTo>
                    <a:pt x="-18915" y="313954"/>
                    <a:pt x="40140" y="360627"/>
                    <a:pt x="85860" y="386344"/>
                  </a:cubicBezTo>
                  <a:cubicBezTo>
                    <a:pt x="123007" y="406347"/>
                    <a:pt x="163012" y="426349"/>
                    <a:pt x="203970" y="440637"/>
                  </a:cubicBezTo>
                  <a:cubicBezTo>
                    <a:pt x="246832" y="455877"/>
                    <a:pt x="290647" y="459687"/>
                    <a:pt x="334462" y="468260"/>
                  </a:cubicBezTo>
                  <a:cubicBezTo>
                    <a:pt x="425902" y="484452"/>
                    <a:pt x="516390" y="508265"/>
                    <a:pt x="608782" y="523504"/>
                  </a:cubicBezTo>
                  <a:cubicBezTo>
                    <a:pt x="702127" y="538744"/>
                    <a:pt x="798330" y="544460"/>
                    <a:pt x="893580" y="547317"/>
                  </a:cubicBezTo>
                  <a:cubicBezTo>
                    <a:pt x="970732" y="549222"/>
                    <a:pt x="1046932" y="547317"/>
                    <a:pt x="1124085" y="558747"/>
                  </a:cubicBezTo>
                  <a:cubicBezTo>
                    <a:pt x="1175520" y="566367"/>
                    <a:pt x="1226955" y="574940"/>
                    <a:pt x="1279342" y="578750"/>
                  </a:cubicBezTo>
                  <a:cubicBezTo>
                    <a:pt x="1331730" y="582560"/>
                    <a:pt x="1383165" y="576844"/>
                    <a:pt x="1435552" y="572082"/>
                  </a:cubicBezTo>
                  <a:cubicBezTo>
                    <a:pt x="1494607" y="567319"/>
                    <a:pt x="1553662" y="562557"/>
                    <a:pt x="1612717" y="556842"/>
                  </a:cubicBezTo>
                  <a:cubicBezTo>
                    <a:pt x="1667962" y="552080"/>
                    <a:pt x="1725112" y="546365"/>
                    <a:pt x="1778452" y="527315"/>
                  </a:cubicBezTo>
                  <a:cubicBezTo>
                    <a:pt x="1850842" y="502549"/>
                    <a:pt x="1926090" y="486357"/>
                    <a:pt x="2002290" y="473974"/>
                  </a:cubicBezTo>
                  <a:cubicBezTo>
                    <a:pt x="2054677" y="465402"/>
                    <a:pt x="2108970" y="448257"/>
                    <a:pt x="2148022" y="409204"/>
                  </a:cubicBezTo>
                  <a:cubicBezTo>
                    <a:pt x="2166120" y="391107"/>
                    <a:pt x="2191837" y="382535"/>
                    <a:pt x="2210887" y="364437"/>
                  </a:cubicBezTo>
                  <a:cubicBezTo>
                    <a:pt x="2239462" y="339672"/>
                    <a:pt x="2279467" y="291094"/>
                    <a:pt x="2241367" y="255852"/>
                  </a:cubicBezTo>
                  <a:cubicBezTo>
                    <a:pt x="2239462" y="254899"/>
                    <a:pt x="2237557" y="252994"/>
                    <a:pt x="2236605" y="252042"/>
                  </a:cubicBezTo>
                  <a:close/>
                  <a:moveTo>
                    <a:pt x="1828935" y="413967"/>
                  </a:moveTo>
                  <a:lnTo>
                    <a:pt x="1828935" y="413967"/>
                  </a:lnTo>
                  <a:lnTo>
                    <a:pt x="1828935" y="413967"/>
                  </a:lnTo>
                  <a:lnTo>
                    <a:pt x="1828935" y="413967"/>
                  </a:lnTo>
                  <a:lnTo>
                    <a:pt x="1828935" y="413967"/>
                  </a:lnTo>
                  <a:lnTo>
                    <a:pt x="1828935" y="413967"/>
                  </a:lnTo>
                  <a:close/>
                  <a:moveTo>
                    <a:pt x="1446030" y="460640"/>
                  </a:moveTo>
                  <a:lnTo>
                    <a:pt x="1446030" y="460640"/>
                  </a:lnTo>
                  <a:cubicBezTo>
                    <a:pt x="1446982" y="459687"/>
                    <a:pt x="1447935" y="459687"/>
                    <a:pt x="1448887" y="459687"/>
                  </a:cubicBezTo>
                  <a:cubicBezTo>
                    <a:pt x="1447935" y="460640"/>
                    <a:pt x="1447935" y="460640"/>
                    <a:pt x="1447935" y="461592"/>
                  </a:cubicBezTo>
                  <a:cubicBezTo>
                    <a:pt x="1447935" y="461592"/>
                    <a:pt x="1446982" y="460640"/>
                    <a:pt x="1446030" y="460640"/>
                  </a:cubicBezTo>
                  <a:lnTo>
                    <a:pt x="1446030" y="460640"/>
                  </a:lnTo>
                  <a:close/>
                  <a:moveTo>
                    <a:pt x="1478415" y="366342"/>
                  </a:moveTo>
                  <a:lnTo>
                    <a:pt x="1478415" y="366342"/>
                  </a:lnTo>
                  <a:cubicBezTo>
                    <a:pt x="1478415" y="366342"/>
                    <a:pt x="1478415" y="366342"/>
                    <a:pt x="1478415" y="366342"/>
                  </a:cubicBezTo>
                  <a:cubicBezTo>
                    <a:pt x="1478415" y="366342"/>
                    <a:pt x="1478415" y="366342"/>
                    <a:pt x="1478415" y="366342"/>
                  </a:cubicBezTo>
                  <a:lnTo>
                    <a:pt x="1478415" y="366342"/>
                  </a:lnTo>
                  <a:lnTo>
                    <a:pt x="1478415" y="366342"/>
                  </a:lnTo>
                  <a:cubicBezTo>
                    <a:pt x="1478415" y="366342"/>
                    <a:pt x="1478415" y="366342"/>
                    <a:pt x="1478415" y="366342"/>
                  </a:cubicBezTo>
                  <a:lnTo>
                    <a:pt x="1478415" y="366342"/>
                  </a:lnTo>
                  <a:cubicBezTo>
                    <a:pt x="1478415" y="366342"/>
                    <a:pt x="1478415" y="366342"/>
                    <a:pt x="1478415" y="366342"/>
                  </a:cubicBezTo>
                  <a:cubicBezTo>
                    <a:pt x="1478415" y="366342"/>
                    <a:pt x="1478415" y="366342"/>
                    <a:pt x="1478415" y="366342"/>
                  </a:cubicBezTo>
                  <a:cubicBezTo>
                    <a:pt x="1478415" y="366342"/>
                    <a:pt x="1479367" y="366342"/>
                    <a:pt x="1479367" y="366342"/>
                  </a:cubicBezTo>
                  <a:lnTo>
                    <a:pt x="1479367" y="367294"/>
                  </a:lnTo>
                  <a:cubicBezTo>
                    <a:pt x="1479367" y="366342"/>
                    <a:pt x="1478415" y="366342"/>
                    <a:pt x="1478415" y="366342"/>
                  </a:cubicBezTo>
                  <a:lnTo>
                    <a:pt x="1478415" y="366342"/>
                  </a:lnTo>
                  <a:close/>
                  <a:moveTo>
                    <a:pt x="1331730" y="158697"/>
                  </a:moveTo>
                  <a:cubicBezTo>
                    <a:pt x="1330777" y="157744"/>
                    <a:pt x="1329825" y="157744"/>
                    <a:pt x="1328872" y="156792"/>
                  </a:cubicBezTo>
                  <a:cubicBezTo>
                    <a:pt x="1329825" y="156792"/>
                    <a:pt x="1330777" y="156792"/>
                    <a:pt x="1331730" y="157744"/>
                  </a:cubicBezTo>
                  <a:cubicBezTo>
                    <a:pt x="1331730" y="157744"/>
                    <a:pt x="1331730" y="157744"/>
                    <a:pt x="1331730" y="158697"/>
                  </a:cubicBezTo>
                  <a:lnTo>
                    <a:pt x="1331730" y="158697"/>
                  </a:lnTo>
                  <a:close/>
                  <a:moveTo>
                    <a:pt x="949777" y="92022"/>
                  </a:moveTo>
                  <a:lnTo>
                    <a:pt x="949777" y="92022"/>
                  </a:lnTo>
                  <a:lnTo>
                    <a:pt x="949777" y="92022"/>
                  </a:lnTo>
                  <a:lnTo>
                    <a:pt x="949777" y="92022"/>
                  </a:lnTo>
                  <a:lnTo>
                    <a:pt x="949777" y="92022"/>
                  </a:lnTo>
                  <a:close/>
                  <a:moveTo>
                    <a:pt x="339225" y="366342"/>
                  </a:moveTo>
                  <a:lnTo>
                    <a:pt x="339225" y="366342"/>
                  </a:lnTo>
                  <a:cubicBezTo>
                    <a:pt x="340177" y="366342"/>
                    <a:pt x="340177" y="366342"/>
                    <a:pt x="339225" y="366342"/>
                  </a:cubicBezTo>
                  <a:cubicBezTo>
                    <a:pt x="340177" y="366342"/>
                    <a:pt x="340177" y="366342"/>
                    <a:pt x="339225" y="366342"/>
                  </a:cubicBezTo>
                  <a:lnTo>
                    <a:pt x="339225" y="366342"/>
                  </a:lnTo>
                  <a:lnTo>
                    <a:pt x="339225" y="366342"/>
                  </a:lnTo>
                  <a:lnTo>
                    <a:pt x="339225" y="366342"/>
                  </a:lnTo>
                  <a:close/>
                </a:path>
              </a:pathLst>
            </a:custGeom>
            <a:solidFill>
              <a:srgbClr val="974D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30"/>
            <p:cNvSpPr/>
            <p:nvPr/>
          </p:nvSpPr>
          <p:spPr>
            <a:xfrm>
              <a:off x="8170443" y="5414656"/>
              <a:ext cx="282892" cy="94258"/>
            </a:xfrm>
            <a:custGeom>
              <a:avLst/>
              <a:gdLst/>
              <a:ahLst/>
              <a:cxnLst/>
              <a:rect l="l" t="t" r="r" b="b"/>
              <a:pathLst>
                <a:path w="282892" h="94258" extrusionOk="0">
                  <a:moveTo>
                    <a:pt x="199072" y="2818"/>
                  </a:moveTo>
                  <a:cubicBezTo>
                    <a:pt x="162878" y="1866"/>
                    <a:pt x="126683" y="10438"/>
                    <a:pt x="91440" y="19011"/>
                  </a:cubicBezTo>
                  <a:cubicBezTo>
                    <a:pt x="74295" y="22821"/>
                    <a:pt x="56197" y="26631"/>
                    <a:pt x="39053" y="29488"/>
                  </a:cubicBezTo>
                  <a:cubicBezTo>
                    <a:pt x="25717" y="31393"/>
                    <a:pt x="7620" y="29488"/>
                    <a:pt x="2858" y="42823"/>
                  </a:cubicBezTo>
                  <a:cubicBezTo>
                    <a:pt x="0" y="48538"/>
                    <a:pt x="4763" y="92353"/>
                    <a:pt x="0" y="94258"/>
                  </a:cubicBezTo>
                  <a:cubicBezTo>
                    <a:pt x="6667" y="92353"/>
                    <a:pt x="12383" y="91401"/>
                    <a:pt x="19050" y="90448"/>
                  </a:cubicBezTo>
                  <a:cubicBezTo>
                    <a:pt x="62865" y="79971"/>
                    <a:pt x="104775" y="64731"/>
                    <a:pt x="147638" y="52348"/>
                  </a:cubicBezTo>
                  <a:cubicBezTo>
                    <a:pt x="171450" y="45681"/>
                    <a:pt x="195263" y="42823"/>
                    <a:pt x="219075" y="35203"/>
                  </a:cubicBezTo>
                  <a:cubicBezTo>
                    <a:pt x="241935" y="27583"/>
                    <a:pt x="260985" y="12343"/>
                    <a:pt x="282892" y="913"/>
                  </a:cubicBezTo>
                  <a:cubicBezTo>
                    <a:pt x="253365" y="-1944"/>
                    <a:pt x="226695" y="2818"/>
                    <a:pt x="199072" y="2818"/>
                  </a:cubicBez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30"/>
            <p:cNvSpPr/>
            <p:nvPr/>
          </p:nvSpPr>
          <p:spPr>
            <a:xfrm>
              <a:off x="7635138" y="5536595"/>
              <a:ext cx="323850" cy="38283"/>
            </a:xfrm>
            <a:custGeom>
              <a:avLst/>
              <a:gdLst/>
              <a:ahLst/>
              <a:cxnLst/>
              <a:rect l="l" t="t" r="r" b="b"/>
              <a:pathLst>
                <a:path w="323850" h="38283" extrusionOk="0">
                  <a:moveTo>
                    <a:pt x="0" y="34232"/>
                  </a:moveTo>
                  <a:cubicBezTo>
                    <a:pt x="106680" y="44709"/>
                    <a:pt x="214313" y="33279"/>
                    <a:pt x="323850" y="18039"/>
                  </a:cubicBezTo>
                  <a:cubicBezTo>
                    <a:pt x="211455" y="-3868"/>
                    <a:pt x="102870" y="-13393"/>
                    <a:pt x="0" y="34232"/>
                  </a:cubicBezTo>
                  <a:lnTo>
                    <a:pt x="0" y="34232"/>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30"/>
            <p:cNvSpPr/>
            <p:nvPr/>
          </p:nvSpPr>
          <p:spPr>
            <a:xfrm>
              <a:off x="7006488" y="5517260"/>
              <a:ext cx="314325" cy="37927"/>
            </a:xfrm>
            <a:custGeom>
              <a:avLst/>
              <a:gdLst/>
              <a:ahLst/>
              <a:cxnLst/>
              <a:rect l="l" t="t" r="r" b="b"/>
              <a:pathLst>
                <a:path w="314325" h="37927" extrusionOk="0">
                  <a:moveTo>
                    <a:pt x="0" y="4036"/>
                  </a:moveTo>
                  <a:cubicBezTo>
                    <a:pt x="103822" y="16419"/>
                    <a:pt x="204788" y="55471"/>
                    <a:pt x="314325" y="28801"/>
                  </a:cubicBezTo>
                  <a:cubicBezTo>
                    <a:pt x="257175" y="6894"/>
                    <a:pt x="86677" y="-7394"/>
                    <a:pt x="0" y="4036"/>
                  </a:cubicBezTo>
                  <a:lnTo>
                    <a:pt x="0" y="4036"/>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30"/>
            <p:cNvSpPr/>
            <p:nvPr/>
          </p:nvSpPr>
          <p:spPr>
            <a:xfrm>
              <a:off x="6701688" y="5451159"/>
              <a:ext cx="161925" cy="47277"/>
            </a:xfrm>
            <a:custGeom>
              <a:avLst/>
              <a:gdLst/>
              <a:ahLst/>
              <a:cxnLst/>
              <a:rect l="l" t="t" r="r" b="b"/>
              <a:pathLst>
                <a:path w="161925" h="47277" extrusionOk="0">
                  <a:moveTo>
                    <a:pt x="119063" y="605"/>
                  </a:moveTo>
                  <a:cubicBezTo>
                    <a:pt x="78105" y="-2252"/>
                    <a:pt x="39053" y="5368"/>
                    <a:pt x="0" y="15845"/>
                  </a:cubicBezTo>
                  <a:cubicBezTo>
                    <a:pt x="54293" y="25370"/>
                    <a:pt x="107632" y="35848"/>
                    <a:pt x="161925" y="47278"/>
                  </a:cubicBezTo>
                  <a:cubicBezTo>
                    <a:pt x="160020" y="16798"/>
                    <a:pt x="145733" y="2510"/>
                    <a:pt x="119063" y="605"/>
                  </a:cubicBezTo>
                  <a:lnTo>
                    <a:pt x="119063" y="605"/>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30"/>
            <p:cNvSpPr/>
            <p:nvPr/>
          </p:nvSpPr>
          <p:spPr>
            <a:xfrm>
              <a:off x="6444916" y="5049069"/>
              <a:ext cx="2066226" cy="493423"/>
            </a:xfrm>
            <a:custGeom>
              <a:avLst/>
              <a:gdLst/>
              <a:ahLst/>
              <a:cxnLst/>
              <a:rect l="l" t="t" r="r" b="b"/>
              <a:pathLst>
                <a:path w="2066226" h="493423" extrusionOk="0">
                  <a:moveTo>
                    <a:pt x="2042709" y="229340"/>
                  </a:moveTo>
                  <a:cubicBezTo>
                    <a:pt x="2040804" y="228387"/>
                    <a:pt x="2038899" y="227435"/>
                    <a:pt x="2036994" y="227435"/>
                  </a:cubicBezTo>
                  <a:cubicBezTo>
                    <a:pt x="2019849" y="220767"/>
                    <a:pt x="1989369" y="217910"/>
                    <a:pt x="1980797" y="199812"/>
                  </a:cubicBezTo>
                  <a:cubicBezTo>
                    <a:pt x="1977939" y="195050"/>
                    <a:pt x="1976987" y="188382"/>
                    <a:pt x="1973177" y="183620"/>
                  </a:cubicBezTo>
                  <a:cubicBezTo>
                    <a:pt x="1969367" y="177905"/>
                    <a:pt x="1962699" y="174095"/>
                    <a:pt x="1956984" y="171237"/>
                  </a:cubicBezTo>
                  <a:cubicBezTo>
                    <a:pt x="1921742" y="153140"/>
                    <a:pt x="1883642" y="140757"/>
                    <a:pt x="1843637" y="137900"/>
                  </a:cubicBezTo>
                  <a:cubicBezTo>
                    <a:pt x="1836017" y="136947"/>
                    <a:pt x="1830302" y="135995"/>
                    <a:pt x="1826492" y="130280"/>
                  </a:cubicBezTo>
                  <a:cubicBezTo>
                    <a:pt x="1798869" y="100752"/>
                    <a:pt x="1767437" y="81702"/>
                    <a:pt x="1728384" y="75987"/>
                  </a:cubicBezTo>
                  <a:cubicBezTo>
                    <a:pt x="1690284" y="70272"/>
                    <a:pt x="1658852" y="80750"/>
                    <a:pt x="1623609" y="67415"/>
                  </a:cubicBezTo>
                  <a:cubicBezTo>
                    <a:pt x="1576937" y="50270"/>
                    <a:pt x="1504547" y="47412"/>
                    <a:pt x="1454064" y="44555"/>
                  </a:cubicBezTo>
                  <a:cubicBezTo>
                    <a:pt x="1404534" y="41697"/>
                    <a:pt x="1356909" y="45507"/>
                    <a:pt x="1308332" y="35030"/>
                  </a:cubicBezTo>
                  <a:cubicBezTo>
                    <a:pt x="1194032" y="12170"/>
                    <a:pt x="1079732" y="-9738"/>
                    <a:pt x="961622" y="4550"/>
                  </a:cubicBezTo>
                  <a:cubicBezTo>
                    <a:pt x="939714" y="4550"/>
                    <a:pt x="917807" y="12170"/>
                    <a:pt x="895899" y="15027"/>
                  </a:cubicBezTo>
                  <a:cubicBezTo>
                    <a:pt x="870182" y="18837"/>
                    <a:pt x="821604" y="15027"/>
                    <a:pt x="795887" y="18837"/>
                  </a:cubicBezTo>
                  <a:cubicBezTo>
                    <a:pt x="695874" y="32172"/>
                    <a:pt x="620627" y="47412"/>
                    <a:pt x="519662" y="47412"/>
                  </a:cubicBezTo>
                  <a:cubicBezTo>
                    <a:pt x="479657" y="47412"/>
                    <a:pt x="443462" y="69320"/>
                    <a:pt x="402504" y="75035"/>
                  </a:cubicBezTo>
                  <a:cubicBezTo>
                    <a:pt x="358689" y="81702"/>
                    <a:pt x="322494" y="94085"/>
                    <a:pt x="278679" y="95037"/>
                  </a:cubicBezTo>
                  <a:cubicBezTo>
                    <a:pt x="246294" y="95990"/>
                    <a:pt x="201527" y="98847"/>
                    <a:pt x="171047" y="109325"/>
                  </a:cubicBezTo>
                  <a:cubicBezTo>
                    <a:pt x="147234" y="117897"/>
                    <a:pt x="103419" y="115992"/>
                    <a:pt x="88179" y="138852"/>
                  </a:cubicBezTo>
                  <a:cubicBezTo>
                    <a:pt x="80559" y="150282"/>
                    <a:pt x="67224" y="154092"/>
                    <a:pt x="64367" y="167427"/>
                  </a:cubicBezTo>
                  <a:cubicBezTo>
                    <a:pt x="55794" y="200765"/>
                    <a:pt x="29124" y="214100"/>
                    <a:pt x="7217" y="234102"/>
                  </a:cubicBezTo>
                  <a:cubicBezTo>
                    <a:pt x="-6118" y="246485"/>
                    <a:pt x="549" y="266487"/>
                    <a:pt x="14837" y="274107"/>
                  </a:cubicBezTo>
                  <a:cubicBezTo>
                    <a:pt x="23409" y="278870"/>
                    <a:pt x="31982" y="283632"/>
                    <a:pt x="40554" y="285537"/>
                  </a:cubicBezTo>
                  <a:cubicBezTo>
                    <a:pt x="76749" y="292205"/>
                    <a:pt x="100562" y="312207"/>
                    <a:pt x="113897" y="345545"/>
                  </a:cubicBezTo>
                  <a:cubicBezTo>
                    <a:pt x="119612" y="360785"/>
                    <a:pt x="131994" y="367452"/>
                    <a:pt x="147234" y="372215"/>
                  </a:cubicBezTo>
                  <a:cubicBezTo>
                    <a:pt x="178667" y="382692"/>
                    <a:pt x="208194" y="380787"/>
                    <a:pt x="240579" y="378882"/>
                  </a:cubicBezTo>
                  <a:cubicBezTo>
                    <a:pt x="272964" y="376977"/>
                    <a:pt x="304397" y="368405"/>
                    <a:pt x="336782" y="370310"/>
                  </a:cubicBezTo>
                  <a:cubicBezTo>
                    <a:pt x="359642" y="372215"/>
                    <a:pt x="385359" y="378882"/>
                    <a:pt x="402504" y="395075"/>
                  </a:cubicBezTo>
                  <a:cubicBezTo>
                    <a:pt x="421554" y="412220"/>
                    <a:pt x="432984" y="428412"/>
                    <a:pt x="459654" y="436032"/>
                  </a:cubicBezTo>
                  <a:cubicBezTo>
                    <a:pt x="506327" y="450320"/>
                    <a:pt x="555857" y="448415"/>
                    <a:pt x="603482" y="443652"/>
                  </a:cubicBezTo>
                  <a:cubicBezTo>
                    <a:pt x="633962" y="439842"/>
                    <a:pt x="665394" y="432222"/>
                    <a:pt x="695874" y="433175"/>
                  </a:cubicBezTo>
                  <a:cubicBezTo>
                    <a:pt x="728259" y="434127"/>
                    <a:pt x="754929" y="449367"/>
                    <a:pt x="785409" y="458892"/>
                  </a:cubicBezTo>
                  <a:cubicBezTo>
                    <a:pt x="829224" y="474132"/>
                    <a:pt x="875897" y="481752"/>
                    <a:pt x="921617" y="486515"/>
                  </a:cubicBezTo>
                  <a:cubicBezTo>
                    <a:pt x="968289" y="491277"/>
                    <a:pt x="1014962" y="488420"/>
                    <a:pt x="1061634" y="492230"/>
                  </a:cubicBezTo>
                  <a:cubicBezTo>
                    <a:pt x="1112117" y="496040"/>
                    <a:pt x="1162599" y="490325"/>
                    <a:pt x="1211177" y="480800"/>
                  </a:cubicBezTo>
                  <a:cubicBezTo>
                    <a:pt x="1258802" y="471275"/>
                    <a:pt x="1304522" y="453177"/>
                    <a:pt x="1352147" y="443652"/>
                  </a:cubicBezTo>
                  <a:cubicBezTo>
                    <a:pt x="1408344" y="431270"/>
                    <a:pt x="1469304" y="462702"/>
                    <a:pt x="1526454" y="465560"/>
                  </a:cubicBezTo>
                  <a:cubicBezTo>
                    <a:pt x="1558839" y="466512"/>
                    <a:pt x="1592177" y="463655"/>
                    <a:pt x="1623609" y="455082"/>
                  </a:cubicBezTo>
                  <a:cubicBezTo>
                    <a:pt x="1654089" y="447462"/>
                    <a:pt x="1736004" y="421745"/>
                    <a:pt x="1713144" y="374120"/>
                  </a:cubicBezTo>
                  <a:cubicBezTo>
                    <a:pt x="1715049" y="376977"/>
                    <a:pt x="1791249" y="358880"/>
                    <a:pt x="1798869" y="356975"/>
                  </a:cubicBezTo>
                  <a:cubicBezTo>
                    <a:pt x="1827444" y="351260"/>
                    <a:pt x="1854114" y="339830"/>
                    <a:pt x="1882689" y="334115"/>
                  </a:cubicBezTo>
                  <a:cubicBezTo>
                    <a:pt x="1943649" y="336972"/>
                    <a:pt x="1996989" y="316017"/>
                    <a:pt x="2047472" y="282680"/>
                  </a:cubicBezTo>
                  <a:cubicBezTo>
                    <a:pt x="2060807" y="274107"/>
                    <a:pt x="2072237" y="256962"/>
                    <a:pt x="2062712" y="241722"/>
                  </a:cubicBezTo>
                  <a:cubicBezTo>
                    <a:pt x="2057949" y="236007"/>
                    <a:pt x="2050329" y="232197"/>
                    <a:pt x="2042709" y="229340"/>
                  </a:cubicBezTo>
                  <a:close/>
                  <a:moveTo>
                    <a:pt x="224387" y="343640"/>
                  </a:moveTo>
                  <a:cubicBezTo>
                    <a:pt x="225339" y="343640"/>
                    <a:pt x="225339" y="343640"/>
                    <a:pt x="224387" y="343640"/>
                  </a:cubicBezTo>
                  <a:cubicBezTo>
                    <a:pt x="225339" y="344592"/>
                    <a:pt x="225339" y="344592"/>
                    <a:pt x="224387" y="343640"/>
                  </a:cubicBezTo>
                  <a:cubicBezTo>
                    <a:pt x="225339" y="344592"/>
                    <a:pt x="225339" y="344592"/>
                    <a:pt x="224387" y="343640"/>
                  </a:cubicBezTo>
                  <a:cubicBezTo>
                    <a:pt x="225339" y="344592"/>
                    <a:pt x="224387" y="344592"/>
                    <a:pt x="224387" y="343640"/>
                  </a:cubicBezTo>
                  <a:lnTo>
                    <a:pt x="224387" y="343640"/>
                  </a:lnTo>
                  <a:lnTo>
                    <a:pt x="224387" y="343640"/>
                  </a:lnTo>
                  <a:close/>
                  <a:moveTo>
                    <a:pt x="1217844" y="141710"/>
                  </a:moveTo>
                  <a:cubicBezTo>
                    <a:pt x="1216892" y="140757"/>
                    <a:pt x="1215939" y="140757"/>
                    <a:pt x="1214987" y="139805"/>
                  </a:cubicBezTo>
                  <a:cubicBezTo>
                    <a:pt x="1215939" y="139805"/>
                    <a:pt x="1216892" y="139805"/>
                    <a:pt x="1217844" y="140757"/>
                  </a:cubicBezTo>
                  <a:cubicBezTo>
                    <a:pt x="1218797" y="140757"/>
                    <a:pt x="1217844" y="141710"/>
                    <a:pt x="1217844" y="141710"/>
                  </a:cubicBezTo>
                  <a:lnTo>
                    <a:pt x="1217844" y="141710"/>
                  </a:lnTo>
                  <a:close/>
                  <a:moveTo>
                    <a:pt x="1365482" y="343640"/>
                  </a:moveTo>
                  <a:lnTo>
                    <a:pt x="1365482" y="343640"/>
                  </a:lnTo>
                  <a:lnTo>
                    <a:pt x="1365482" y="343640"/>
                  </a:lnTo>
                  <a:lnTo>
                    <a:pt x="1365482" y="343640"/>
                  </a:lnTo>
                  <a:lnTo>
                    <a:pt x="1365482" y="343640"/>
                  </a:lnTo>
                  <a:lnTo>
                    <a:pt x="1365482" y="343640"/>
                  </a:lnTo>
                  <a:lnTo>
                    <a:pt x="1365482" y="343640"/>
                  </a:lnTo>
                  <a:lnTo>
                    <a:pt x="1365482" y="343640"/>
                  </a:lnTo>
                  <a:cubicBezTo>
                    <a:pt x="1364529" y="343640"/>
                    <a:pt x="1364529" y="343640"/>
                    <a:pt x="1365482" y="343640"/>
                  </a:cubicBezTo>
                  <a:cubicBezTo>
                    <a:pt x="1364529" y="343640"/>
                    <a:pt x="1364529" y="343640"/>
                    <a:pt x="1365482" y="343640"/>
                  </a:cubicBezTo>
                  <a:cubicBezTo>
                    <a:pt x="1365482" y="343640"/>
                    <a:pt x="1366434" y="343640"/>
                    <a:pt x="1366434" y="343640"/>
                  </a:cubicBezTo>
                  <a:lnTo>
                    <a:pt x="1366434" y="344592"/>
                  </a:lnTo>
                  <a:cubicBezTo>
                    <a:pt x="1365482" y="344592"/>
                    <a:pt x="1365482" y="344592"/>
                    <a:pt x="1365482" y="343640"/>
                  </a:cubicBezTo>
                  <a:lnTo>
                    <a:pt x="1365482" y="343640"/>
                  </a:lnTo>
                  <a:close/>
                  <a:moveTo>
                    <a:pt x="835892" y="76940"/>
                  </a:moveTo>
                  <a:lnTo>
                    <a:pt x="835892" y="76940"/>
                  </a:lnTo>
                  <a:cubicBezTo>
                    <a:pt x="835892" y="76940"/>
                    <a:pt x="835892" y="76940"/>
                    <a:pt x="835892" y="76940"/>
                  </a:cubicBezTo>
                  <a:cubicBezTo>
                    <a:pt x="835892" y="76940"/>
                    <a:pt x="835892" y="76940"/>
                    <a:pt x="835892" y="76940"/>
                  </a:cubicBezTo>
                  <a:lnTo>
                    <a:pt x="835892" y="76940"/>
                  </a:lnTo>
                  <a:close/>
                  <a:moveTo>
                    <a:pt x="1333097" y="436032"/>
                  </a:moveTo>
                  <a:cubicBezTo>
                    <a:pt x="1334049" y="435080"/>
                    <a:pt x="1335002" y="435080"/>
                    <a:pt x="1335954" y="435080"/>
                  </a:cubicBezTo>
                  <a:cubicBezTo>
                    <a:pt x="1335002" y="436032"/>
                    <a:pt x="1335002" y="436032"/>
                    <a:pt x="1335002" y="436985"/>
                  </a:cubicBezTo>
                  <a:cubicBezTo>
                    <a:pt x="1334049" y="436032"/>
                    <a:pt x="1333097" y="436032"/>
                    <a:pt x="1333097" y="436032"/>
                  </a:cubicBezTo>
                  <a:lnTo>
                    <a:pt x="1333097" y="436032"/>
                  </a:lnTo>
                  <a:lnTo>
                    <a:pt x="1333097" y="436032"/>
                  </a:lnTo>
                  <a:close/>
                  <a:moveTo>
                    <a:pt x="855894" y="24552"/>
                  </a:moveTo>
                  <a:cubicBezTo>
                    <a:pt x="856847" y="23600"/>
                    <a:pt x="856847" y="23600"/>
                    <a:pt x="857799" y="22647"/>
                  </a:cubicBezTo>
                  <a:cubicBezTo>
                    <a:pt x="856847" y="23600"/>
                    <a:pt x="856847" y="23600"/>
                    <a:pt x="855894" y="24552"/>
                  </a:cubicBezTo>
                  <a:lnTo>
                    <a:pt x="855894" y="24552"/>
                  </a:lnTo>
                  <a:close/>
                </a:path>
              </a:pathLst>
            </a:custGeom>
            <a:solidFill>
              <a:srgbClr val="F2D6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30"/>
            <p:cNvSpPr/>
            <p:nvPr/>
          </p:nvSpPr>
          <p:spPr>
            <a:xfrm>
              <a:off x="6806463" y="5222212"/>
              <a:ext cx="266700" cy="76200"/>
            </a:xfrm>
            <a:custGeom>
              <a:avLst/>
              <a:gdLst/>
              <a:ahLst/>
              <a:cxnLst/>
              <a:rect l="l" t="t" r="r" b="b"/>
              <a:pathLst>
                <a:path w="266700" h="76200" extrusionOk="0">
                  <a:moveTo>
                    <a:pt x="237172" y="67628"/>
                  </a:moveTo>
                  <a:cubicBezTo>
                    <a:pt x="240983" y="65723"/>
                    <a:pt x="245745" y="65723"/>
                    <a:pt x="245745" y="60007"/>
                  </a:cubicBezTo>
                  <a:cubicBezTo>
                    <a:pt x="245745" y="54293"/>
                    <a:pt x="242888" y="52388"/>
                    <a:pt x="240030" y="48578"/>
                  </a:cubicBezTo>
                  <a:cubicBezTo>
                    <a:pt x="235268" y="42863"/>
                    <a:pt x="228600" y="43815"/>
                    <a:pt x="221933" y="42863"/>
                  </a:cubicBezTo>
                  <a:cubicBezTo>
                    <a:pt x="204788" y="40957"/>
                    <a:pt x="187643" y="40005"/>
                    <a:pt x="170497" y="33338"/>
                  </a:cubicBezTo>
                  <a:cubicBezTo>
                    <a:pt x="175260" y="25718"/>
                    <a:pt x="182880" y="27622"/>
                    <a:pt x="188595" y="27622"/>
                  </a:cubicBezTo>
                  <a:cubicBezTo>
                    <a:pt x="205740" y="27622"/>
                    <a:pt x="222885" y="29528"/>
                    <a:pt x="240030" y="26670"/>
                  </a:cubicBezTo>
                  <a:cubicBezTo>
                    <a:pt x="249555" y="24765"/>
                    <a:pt x="266700" y="28575"/>
                    <a:pt x="266700" y="16193"/>
                  </a:cubicBezTo>
                  <a:cubicBezTo>
                    <a:pt x="266700" y="1905"/>
                    <a:pt x="249555" y="4763"/>
                    <a:pt x="239078" y="3810"/>
                  </a:cubicBezTo>
                  <a:cubicBezTo>
                    <a:pt x="219075" y="1905"/>
                    <a:pt x="198120" y="8572"/>
                    <a:pt x="178118" y="0"/>
                  </a:cubicBezTo>
                  <a:cubicBezTo>
                    <a:pt x="177165" y="953"/>
                    <a:pt x="175260" y="2857"/>
                    <a:pt x="173355" y="3810"/>
                  </a:cubicBezTo>
                  <a:cubicBezTo>
                    <a:pt x="167640" y="18097"/>
                    <a:pt x="155258" y="20003"/>
                    <a:pt x="143828" y="22860"/>
                  </a:cubicBezTo>
                  <a:cubicBezTo>
                    <a:pt x="115253" y="29528"/>
                    <a:pt x="85725" y="34290"/>
                    <a:pt x="57150" y="40005"/>
                  </a:cubicBezTo>
                  <a:cubicBezTo>
                    <a:pt x="54293" y="41910"/>
                    <a:pt x="49530" y="44768"/>
                    <a:pt x="49530" y="46672"/>
                  </a:cubicBezTo>
                  <a:cubicBezTo>
                    <a:pt x="49530" y="53340"/>
                    <a:pt x="55245" y="51435"/>
                    <a:pt x="59055" y="50482"/>
                  </a:cubicBezTo>
                  <a:cubicBezTo>
                    <a:pt x="77153" y="48578"/>
                    <a:pt x="95250" y="46672"/>
                    <a:pt x="113347" y="44768"/>
                  </a:cubicBezTo>
                  <a:cubicBezTo>
                    <a:pt x="83820" y="60007"/>
                    <a:pt x="52388" y="66675"/>
                    <a:pt x="20003" y="67628"/>
                  </a:cubicBezTo>
                  <a:cubicBezTo>
                    <a:pt x="13335" y="68580"/>
                    <a:pt x="4763" y="62865"/>
                    <a:pt x="0" y="74295"/>
                  </a:cubicBezTo>
                  <a:cubicBezTo>
                    <a:pt x="71438" y="67628"/>
                    <a:pt x="142875" y="70485"/>
                    <a:pt x="215265" y="76200"/>
                  </a:cubicBezTo>
                  <a:cubicBezTo>
                    <a:pt x="222885" y="73343"/>
                    <a:pt x="230505" y="70485"/>
                    <a:pt x="237172" y="67628"/>
                  </a:cubicBezTo>
                  <a:lnTo>
                    <a:pt x="237172" y="67628"/>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30"/>
            <p:cNvSpPr/>
            <p:nvPr/>
          </p:nvSpPr>
          <p:spPr>
            <a:xfrm>
              <a:off x="6549415" y="5288496"/>
              <a:ext cx="247522" cy="86202"/>
            </a:xfrm>
            <a:custGeom>
              <a:avLst/>
              <a:gdLst/>
              <a:ahLst/>
              <a:cxnLst/>
              <a:rect l="l" t="t" r="r" b="b"/>
              <a:pathLst>
                <a:path w="247522" h="86202" extrusionOk="0">
                  <a:moveTo>
                    <a:pt x="210375" y="3248"/>
                  </a:moveTo>
                  <a:cubicBezTo>
                    <a:pt x="179895" y="6105"/>
                    <a:pt x="150368" y="13725"/>
                    <a:pt x="119888" y="5153"/>
                  </a:cubicBezTo>
                  <a:cubicBezTo>
                    <a:pt x="104648" y="390"/>
                    <a:pt x="88455" y="-1515"/>
                    <a:pt x="72263" y="1343"/>
                  </a:cubicBezTo>
                  <a:cubicBezTo>
                    <a:pt x="55118" y="4200"/>
                    <a:pt x="37973" y="4200"/>
                    <a:pt x="20828" y="5153"/>
                  </a:cubicBezTo>
                  <a:cubicBezTo>
                    <a:pt x="1778" y="6105"/>
                    <a:pt x="-4890" y="14678"/>
                    <a:pt x="3683" y="33728"/>
                  </a:cubicBezTo>
                  <a:cubicBezTo>
                    <a:pt x="14160" y="58493"/>
                    <a:pt x="43688" y="88020"/>
                    <a:pt x="75120" y="86115"/>
                  </a:cubicBezTo>
                  <a:cubicBezTo>
                    <a:pt x="75120" y="79448"/>
                    <a:pt x="75120" y="71828"/>
                    <a:pt x="81788" y="68018"/>
                  </a:cubicBezTo>
                  <a:cubicBezTo>
                    <a:pt x="85598" y="43253"/>
                    <a:pt x="105600" y="38490"/>
                    <a:pt x="122745" y="31823"/>
                  </a:cubicBezTo>
                  <a:cubicBezTo>
                    <a:pt x="162750" y="16583"/>
                    <a:pt x="205613" y="10868"/>
                    <a:pt x="247523" y="6105"/>
                  </a:cubicBezTo>
                  <a:cubicBezTo>
                    <a:pt x="235140" y="-562"/>
                    <a:pt x="222758" y="2295"/>
                    <a:pt x="210375" y="3248"/>
                  </a:cubicBezTo>
                  <a:lnTo>
                    <a:pt x="210375" y="3248"/>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30"/>
            <p:cNvSpPr/>
            <p:nvPr/>
          </p:nvSpPr>
          <p:spPr>
            <a:xfrm>
              <a:off x="6664541" y="5089363"/>
              <a:ext cx="1064894" cy="132655"/>
            </a:xfrm>
            <a:custGeom>
              <a:avLst/>
              <a:gdLst/>
              <a:ahLst/>
              <a:cxnLst/>
              <a:rect l="l" t="t" r="r" b="b"/>
              <a:pathLst>
                <a:path w="1064894" h="132655" extrusionOk="0">
                  <a:moveTo>
                    <a:pt x="1905" y="86176"/>
                  </a:moveTo>
                  <a:cubicBezTo>
                    <a:pt x="75247" y="80461"/>
                    <a:pt x="148590" y="80461"/>
                    <a:pt x="221932" y="89033"/>
                  </a:cubicBezTo>
                  <a:cubicBezTo>
                    <a:pt x="257175" y="93796"/>
                    <a:pt x="293370" y="97606"/>
                    <a:pt x="324803" y="116656"/>
                  </a:cubicBezTo>
                  <a:cubicBezTo>
                    <a:pt x="348615" y="109036"/>
                    <a:pt x="373380" y="111893"/>
                    <a:pt x="395288" y="120466"/>
                  </a:cubicBezTo>
                  <a:cubicBezTo>
                    <a:pt x="422910" y="132848"/>
                    <a:pt x="450532" y="133801"/>
                    <a:pt x="481013" y="131896"/>
                  </a:cubicBezTo>
                  <a:cubicBezTo>
                    <a:pt x="501015" y="130943"/>
                    <a:pt x="519113" y="121418"/>
                    <a:pt x="539115" y="120466"/>
                  </a:cubicBezTo>
                  <a:cubicBezTo>
                    <a:pt x="566738" y="119513"/>
                    <a:pt x="594360" y="120466"/>
                    <a:pt x="621982" y="120466"/>
                  </a:cubicBezTo>
                  <a:cubicBezTo>
                    <a:pt x="676275" y="110941"/>
                    <a:pt x="731520" y="105226"/>
                    <a:pt x="786765" y="105226"/>
                  </a:cubicBezTo>
                  <a:cubicBezTo>
                    <a:pt x="809625" y="105226"/>
                    <a:pt x="832485" y="105226"/>
                    <a:pt x="855345" y="105226"/>
                  </a:cubicBezTo>
                  <a:cubicBezTo>
                    <a:pt x="862965" y="102368"/>
                    <a:pt x="869632" y="96653"/>
                    <a:pt x="879157" y="95701"/>
                  </a:cubicBezTo>
                  <a:cubicBezTo>
                    <a:pt x="907732" y="93796"/>
                    <a:pt x="936307" y="90938"/>
                    <a:pt x="964882" y="91891"/>
                  </a:cubicBezTo>
                  <a:cubicBezTo>
                    <a:pt x="969645" y="91891"/>
                    <a:pt x="974407" y="93796"/>
                    <a:pt x="980123" y="89033"/>
                  </a:cubicBezTo>
                  <a:cubicBezTo>
                    <a:pt x="968693" y="84271"/>
                    <a:pt x="958215" y="80461"/>
                    <a:pt x="947737" y="75698"/>
                  </a:cubicBezTo>
                  <a:cubicBezTo>
                    <a:pt x="946785" y="72841"/>
                    <a:pt x="944880" y="70936"/>
                    <a:pt x="942975" y="69031"/>
                  </a:cubicBezTo>
                  <a:cubicBezTo>
                    <a:pt x="937260" y="65221"/>
                    <a:pt x="926782" y="63316"/>
                    <a:pt x="929640" y="53791"/>
                  </a:cubicBezTo>
                  <a:cubicBezTo>
                    <a:pt x="931545" y="44266"/>
                    <a:pt x="940118" y="42361"/>
                    <a:pt x="947737" y="40456"/>
                  </a:cubicBezTo>
                  <a:cubicBezTo>
                    <a:pt x="971550" y="32836"/>
                    <a:pt x="995362" y="28073"/>
                    <a:pt x="1020128" y="26168"/>
                  </a:cubicBezTo>
                  <a:cubicBezTo>
                    <a:pt x="1035368" y="25216"/>
                    <a:pt x="1051560" y="28073"/>
                    <a:pt x="1064895" y="15691"/>
                  </a:cubicBezTo>
                  <a:cubicBezTo>
                    <a:pt x="1064895" y="9023"/>
                    <a:pt x="1062037" y="8071"/>
                    <a:pt x="1056323" y="6166"/>
                  </a:cubicBezTo>
                  <a:cubicBezTo>
                    <a:pt x="1038225" y="-502"/>
                    <a:pt x="1018223" y="-502"/>
                    <a:pt x="999173" y="451"/>
                  </a:cubicBezTo>
                  <a:lnTo>
                    <a:pt x="999173" y="451"/>
                  </a:lnTo>
                  <a:cubicBezTo>
                    <a:pt x="995362" y="11881"/>
                    <a:pt x="985837" y="14738"/>
                    <a:pt x="975360" y="17596"/>
                  </a:cubicBezTo>
                  <a:cubicBezTo>
                    <a:pt x="937260" y="25216"/>
                    <a:pt x="899160" y="26168"/>
                    <a:pt x="860107" y="29978"/>
                  </a:cubicBezTo>
                  <a:cubicBezTo>
                    <a:pt x="832485" y="31883"/>
                    <a:pt x="803910" y="32836"/>
                    <a:pt x="775335" y="30931"/>
                  </a:cubicBezTo>
                  <a:cubicBezTo>
                    <a:pt x="732473" y="28073"/>
                    <a:pt x="688657" y="24263"/>
                    <a:pt x="645795" y="19501"/>
                  </a:cubicBezTo>
                  <a:cubicBezTo>
                    <a:pt x="636270" y="22358"/>
                    <a:pt x="625793" y="20453"/>
                    <a:pt x="619125" y="29978"/>
                  </a:cubicBezTo>
                  <a:cubicBezTo>
                    <a:pt x="622935" y="42361"/>
                    <a:pt x="635318" y="40456"/>
                    <a:pt x="643890" y="44266"/>
                  </a:cubicBezTo>
                  <a:cubicBezTo>
                    <a:pt x="653415" y="48076"/>
                    <a:pt x="665798" y="49028"/>
                    <a:pt x="664845" y="64268"/>
                  </a:cubicBezTo>
                  <a:cubicBezTo>
                    <a:pt x="660082" y="74746"/>
                    <a:pt x="648653" y="77603"/>
                    <a:pt x="639128" y="79508"/>
                  </a:cubicBezTo>
                  <a:cubicBezTo>
                    <a:pt x="601980" y="89033"/>
                    <a:pt x="562928" y="92843"/>
                    <a:pt x="524828" y="94748"/>
                  </a:cubicBezTo>
                  <a:cubicBezTo>
                    <a:pt x="454342" y="98558"/>
                    <a:pt x="384810" y="89986"/>
                    <a:pt x="314325" y="83318"/>
                  </a:cubicBezTo>
                  <a:cubicBezTo>
                    <a:pt x="292417" y="81413"/>
                    <a:pt x="264795" y="83318"/>
                    <a:pt x="254317" y="54743"/>
                  </a:cubicBezTo>
                  <a:cubicBezTo>
                    <a:pt x="203835" y="54743"/>
                    <a:pt x="152400" y="59506"/>
                    <a:pt x="101917" y="60458"/>
                  </a:cubicBezTo>
                  <a:cubicBezTo>
                    <a:pt x="65722" y="61411"/>
                    <a:pt x="34290" y="73793"/>
                    <a:pt x="0" y="82366"/>
                  </a:cubicBezTo>
                  <a:cubicBezTo>
                    <a:pt x="0" y="83318"/>
                    <a:pt x="0" y="84271"/>
                    <a:pt x="1905" y="86176"/>
                  </a:cubicBezTo>
                  <a:cubicBezTo>
                    <a:pt x="0" y="85223"/>
                    <a:pt x="952" y="85223"/>
                    <a:pt x="1905" y="86176"/>
                  </a:cubicBezTo>
                  <a:lnTo>
                    <a:pt x="1905" y="86176"/>
                  </a:ln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30"/>
            <p:cNvSpPr/>
            <p:nvPr/>
          </p:nvSpPr>
          <p:spPr>
            <a:xfrm>
              <a:off x="6625488" y="5288887"/>
              <a:ext cx="552450" cy="123825"/>
            </a:xfrm>
            <a:custGeom>
              <a:avLst/>
              <a:gdLst/>
              <a:ahLst/>
              <a:cxnLst/>
              <a:rect l="l" t="t" r="r" b="b"/>
              <a:pathLst>
                <a:path w="552450" h="123825" extrusionOk="0">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30"/>
            <p:cNvSpPr/>
            <p:nvPr/>
          </p:nvSpPr>
          <p:spPr>
            <a:xfrm>
              <a:off x="6520713" y="5165062"/>
              <a:ext cx="466725" cy="85725"/>
            </a:xfrm>
            <a:custGeom>
              <a:avLst/>
              <a:gdLst/>
              <a:ahLst/>
              <a:cxnLst/>
              <a:rect l="l" t="t" r="r" b="b"/>
              <a:pathLst>
                <a:path w="466725" h="85725" extrusionOk="0">
                  <a:moveTo>
                    <a:pt x="466725" y="42863"/>
                  </a:moveTo>
                  <a:cubicBezTo>
                    <a:pt x="466725" y="66675"/>
                    <a:pt x="361950" y="85725"/>
                    <a:pt x="233363" y="85725"/>
                  </a:cubicBezTo>
                  <a:cubicBezTo>
                    <a:pt x="104775" y="85725"/>
                    <a:pt x="0" y="66675"/>
                    <a:pt x="0" y="42863"/>
                  </a:cubicBezTo>
                  <a:cubicBezTo>
                    <a:pt x="0" y="19050"/>
                    <a:pt x="104775" y="0"/>
                    <a:pt x="233363" y="0"/>
                  </a:cubicBezTo>
                  <a:cubicBezTo>
                    <a:pt x="361950" y="0"/>
                    <a:pt x="466725" y="19050"/>
                    <a:pt x="466725" y="42863"/>
                  </a:cubicBezTo>
                  <a:lnTo>
                    <a:pt x="466725" y="428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30"/>
            <p:cNvSpPr/>
            <p:nvPr/>
          </p:nvSpPr>
          <p:spPr>
            <a:xfrm>
              <a:off x="6911238" y="5088862"/>
              <a:ext cx="400050" cy="76200"/>
            </a:xfrm>
            <a:custGeom>
              <a:avLst/>
              <a:gdLst/>
              <a:ahLst/>
              <a:cxnLst/>
              <a:rect l="l" t="t" r="r" b="b"/>
              <a:pathLst>
                <a:path w="400050" h="76200" extrusionOk="0">
                  <a:moveTo>
                    <a:pt x="400050" y="38100"/>
                  </a:moveTo>
                  <a:cubicBezTo>
                    <a:pt x="400050" y="59055"/>
                    <a:pt x="310515" y="76200"/>
                    <a:pt x="200025" y="76200"/>
                  </a:cubicBezTo>
                  <a:cubicBezTo>
                    <a:pt x="89535" y="76200"/>
                    <a:pt x="0" y="59055"/>
                    <a:pt x="0" y="38100"/>
                  </a:cubicBezTo>
                  <a:cubicBezTo>
                    <a:pt x="0" y="17145"/>
                    <a:pt x="89535" y="0"/>
                    <a:pt x="200025" y="0"/>
                  </a:cubicBezTo>
                  <a:cubicBezTo>
                    <a:pt x="310515" y="0"/>
                    <a:pt x="400050" y="17145"/>
                    <a:pt x="400050" y="38100"/>
                  </a:cubicBezTo>
                  <a:lnTo>
                    <a:pt x="400050" y="381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30"/>
            <p:cNvSpPr/>
            <p:nvPr/>
          </p:nvSpPr>
          <p:spPr>
            <a:xfrm>
              <a:off x="7301763" y="5041237"/>
              <a:ext cx="361950" cy="57150"/>
            </a:xfrm>
            <a:custGeom>
              <a:avLst/>
              <a:gdLst/>
              <a:ahLst/>
              <a:cxnLst/>
              <a:rect l="l" t="t" r="r" b="b"/>
              <a:pathLst>
                <a:path w="361950" h="57150" extrusionOk="0">
                  <a:moveTo>
                    <a:pt x="361950" y="28575"/>
                  </a:moveTo>
                  <a:cubicBezTo>
                    <a:pt x="361950" y="44768"/>
                    <a:pt x="280988" y="57150"/>
                    <a:pt x="180975" y="57150"/>
                  </a:cubicBezTo>
                  <a:cubicBezTo>
                    <a:pt x="80963" y="57150"/>
                    <a:pt x="0" y="44768"/>
                    <a:pt x="0" y="28575"/>
                  </a:cubicBezTo>
                  <a:cubicBezTo>
                    <a:pt x="0" y="12383"/>
                    <a:pt x="80963" y="0"/>
                    <a:pt x="180975" y="0"/>
                  </a:cubicBezTo>
                  <a:cubicBezTo>
                    <a:pt x="280988" y="0"/>
                    <a:pt x="361950" y="12383"/>
                    <a:pt x="361950" y="28575"/>
                  </a:cubicBezTo>
                  <a:lnTo>
                    <a:pt x="361950" y="285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30"/>
            <p:cNvSpPr/>
            <p:nvPr/>
          </p:nvSpPr>
          <p:spPr>
            <a:xfrm>
              <a:off x="7587513" y="5098387"/>
              <a:ext cx="409575" cy="85725"/>
            </a:xfrm>
            <a:custGeom>
              <a:avLst/>
              <a:gdLst/>
              <a:ahLst/>
              <a:cxnLst/>
              <a:rect l="l" t="t" r="r" b="b"/>
              <a:pathLst>
                <a:path w="409575" h="85725" extrusionOk="0">
                  <a:moveTo>
                    <a:pt x="409575" y="42863"/>
                  </a:moveTo>
                  <a:cubicBezTo>
                    <a:pt x="409575" y="66675"/>
                    <a:pt x="318135" y="85725"/>
                    <a:pt x="204788" y="85725"/>
                  </a:cubicBezTo>
                  <a:cubicBezTo>
                    <a:pt x="91440" y="85725"/>
                    <a:pt x="0" y="66675"/>
                    <a:pt x="0" y="42863"/>
                  </a:cubicBezTo>
                  <a:cubicBezTo>
                    <a:pt x="0" y="19050"/>
                    <a:pt x="91440" y="0"/>
                    <a:pt x="204788" y="0"/>
                  </a:cubicBezTo>
                  <a:cubicBezTo>
                    <a:pt x="318135" y="0"/>
                    <a:pt x="409575" y="19050"/>
                    <a:pt x="409575" y="42863"/>
                  </a:cubicBezTo>
                  <a:lnTo>
                    <a:pt x="409575" y="428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30"/>
            <p:cNvSpPr/>
            <p:nvPr/>
          </p:nvSpPr>
          <p:spPr>
            <a:xfrm>
              <a:off x="7930413" y="5174587"/>
              <a:ext cx="447675" cy="76200"/>
            </a:xfrm>
            <a:custGeom>
              <a:avLst/>
              <a:gdLst/>
              <a:ahLst/>
              <a:cxnLst/>
              <a:rect l="l" t="t" r="r" b="b"/>
              <a:pathLst>
                <a:path w="447675" h="76200" extrusionOk="0">
                  <a:moveTo>
                    <a:pt x="447675" y="38100"/>
                  </a:moveTo>
                  <a:cubicBezTo>
                    <a:pt x="447675" y="59055"/>
                    <a:pt x="347663" y="76200"/>
                    <a:pt x="223838" y="76200"/>
                  </a:cubicBezTo>
                  <a:cubicBezTo>
                    <a:pt x="100013" y="76200"/>
                    <a:pt x="0" y="59055"/>
                    <a:pt x="0" y="38100"/>
                  </a:cubicBezTo>
                  <a:cubicBezTo>
                    <a:pt x="0" y="17145"/>
                    <a:pt x="100013" y="0"/>
                    <a:pt x="223838" y="0"/>
                  </a:cubicBezTo>
                  <a:cubicBezTo>
                    <a:pt x="347663" y="0"/>
                    <a:pt x="447675" y="17145"/>
                    <a:pt x="447675" y="38100"/>
                  </a:cubicBezTo>
                  <a:lnTo>
                    <a:pt x="447675" y="381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30"/>
            <p:cNvSpPr/>
            <p:nvPr/>
          </p:nvSpPr>
          <p:spPr>
            <a:xfrm>
              <a:off x="7235088" y="5184112"/>
              <a:ext cx="457200" cy="114300"/>
            </a:xfrm>
            <a:custGeom>
              <a:avLst/>
              <a:gdLst/>
              <a:ahLst/>
              <a:cxnLst/>
              <a:rect l="l" t="t" r="r" b="b"/>
              <a:pathLst>
                <a:path w="457200" h="114300" extrusionOk="0">
                  <a:moveTo>
                    <a:pt x="457200" y="57150"/>
                  </a:moveTo>
                  <a:cubicBezTo>
                    <a:pt x="457200" y="88582"/>
                    <a:pt x="355283" y="114300"/>
                    <a:pt x="228600" y="114300"/>
                  </a:cubicBezTo>
                  <a:cubicBezTo>
                    <a:pt x="101917" y="114300"/>
                    <a:pt x="0" y="88582"/>
                    <a:pt x="0" y="57150"/>
                  </a:cubicBezTo>
                  <a:cubicBezTo>
                    <a:pt x="0" y="25718"/>
                    <a:pt x="101917" y="0"/>
                    <a:pt x="228600" y="0"/>
                  </a:cubicBezTo>
                  <a:cubicBezTo>
                    <a:pt x="355283" y="0"/>
                    <a:pt x="457200" y="25718"/>
                    <a:pt x="457200" y="57150"/>
                  </a:cubicBezTo>
                  <a:lnTo>
                    <a:pt x="457200" y="571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30"/>
            <p:cNvSpPr/>
            <p:nvPr/>
          </p:nvSpPr>
          <p:spPr>
            <a:xfrm>
              <a:off x="6428321" y="5331749"/>
              <a:ext cx="124068" cy="102136"/>
            </a:xfrm>
            <a:custGeom>
              <a:avLst/>
              <a:gdLst/>
              <a:ahLst/>
              <a:cxnLst/>
              <a:rect l="l" t="t" r="r" b="b"/>
              <a:pathLst>
                <a:path w="124068" h="102136" extrusionOk="0">
                  <a:moveTo>
                    <a:pt x="93345" y="39052"/>
                  </a:moveTo>
                  <a:cubicBezTo>
                    <a:pt x="65723" y="19050"/>
                    <a:pt x="33338" y="9525"/>
                    <a:pt x="0" y="0"/>
                  </a:cubicBezTo>
                  <a:cubicBezTo>
                    <a:pt x="34290" y="30480"/>
                    <a:pt x="146685" y="132398"/>
                    <a:pt x="120015" y="93345"/>
                  </a:cubicBezTo>
                  <a:cubicBezTo>
                    <a:pt x="93345" y="54293"/>
                    <a:pt x="97155" y="49530"/>
                    <a:pt x="93345" y="39052"/>
                  </a:cubicBezTo>
                  <a:lnTo>
                    <a:pt x="93345" y="39052"/>
                  </a:lnTo>
                  <a:close/>
                </a:path>
              </a:pathLst>
            </a:custGeom>
            <a:solidFill>
              <a:srgbClr val="C368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30"/>
            <p:cNvSpPr/>
            <p:nvPr/>
          </p:nvSpPr>
          <p:spPr>
            <a:xfrm>
              <a:off x="6987438" y="5213150"/>
              <a:ext cx="1446969" cy="245948"/>
            </a:xfrm>
            <a:custGeom>
              <a:avLst/>
              <a:gdLst/>
              <a:ahLst/>
              <a:cxnLst/>
              <a:rect l="l" t="t" r="r" b="b"/>
              <a:pathLst>
                <a:path w="1446969" h="245948" extrusionOk="0">
                  <a:moveTo>
                    <a:pt x="1442085" y="66212"/>
                  </a:moveTo>
                  <a:cubicBezTo>
                    <a:pt x="1442085" y="66212"/>
                    <a:pt x="1441133" y="65259"/>
                    <a:pt x="1441133" y="65259"/>
                  </a:cubicBezTo>
                  <a:cubicBezTo>
                    <a:pt x="1434465" y="54782"/>
                    <a:pt x="1422083" y="50019"/>
                    <a:pt x="1417320" y="38589"/>
                  </a:cubicBezTo>
                  <a:cubicBezTo>
                    <a:pt x="1415415" y="33827"/>
                    <a:pt x="1413510" y="29064"/>
                    <a:pt x="1415415" y="23349"/>
                  </a:cubicBezTo>
                  <a:cubicBezTo>
                    <a:pt x="1416368" y="21444"/>
                    <a:pt x="1426845" y="11919"/>
                    <a:pt x="1426845" y="12872"/>
                  </a:cubicBezTo>
                  <a:cubicBezTo>
                    <a:pt x="1423988" y="489"/>
                    <a:pt x="1411605" y="6204"/>
                    <a:pt x="1405890" y="1442"/>
                  </a:cubicBezTo>
                  <a:cubicBezTo>
                    <a:pt x="1392555" y="-3321"/>
                    <a:pt x="1383983" y="4299"/>
                    <a:pt x="1379220" y="15729"/>
                  </a:cubicBezTo>
                  <a:cubicBezTo>
                    <a:pt x="1372552" y="26207"/>
                    <a:pt x="1362075" y="29064"/>
                    <a:pt x="1352550" y="31922"/>
                  </a:cubicBezTo>
                  <a:cubicBezTo>
                    <a:pt x="1294448" y="45257"/>
                    <a:pt x="1235393" y="54782"/>
                    <a:pt x="1175385" y="52877"/>
                  </a:cubicBezTo>
                  <a:cubicBezTo>
                    <a:pt x="1132523" y="50972"/>
                    <a:pt x="1090613" y="48114"/>
                    <a:pt x="1047750" y="44304"/>
                  </a:cubicBezTo>
                  <a:cubicBezTo>
                    <a:pt x="992505" y="39542"/>
                    <a:pt x="935355" y="36684"/>
                    <a:pt x="879158" y="38589"/>
                  </a:cubicBezTo>
                  <a:cubicBezTo>
                    <a:pt x="851535" y="39542"/>
                    <a:pt x="823913" y="44304"/>
                    <a:pt x="796290" y="43352"/>
                  </a:cubicBezTo>
                  <a:cubicBezTo>
                    <a:pt x="769620" y="43352"/>
                    <a:pt x="742950" y="33827"/>
                    <a:pt x="718185" y="44304"/>
                  </a:cubicBezTo>
                  <a:cubicBezTo>
                    <a:pt x="707708" y="49067"/>
                    <a:pt x="698183" y="56687"/>
                    <a:pt x="687705" y="62402"/>
                  </a:cubicBezTo>
                  <a:cubicBezTo>
                    <a:pt x="665797" y="74784"/>
                    <a:pt x="640080" y="77642"/>
                    <a:pt x="615315" y="79547"/>
                  </a:cubicBezTo>
                  <a:cubicBezTo>
                    <a:pt x="532447" y="87167"/>
                    <a:pt x="442913" y="95739"/>
                    <a:pt x="360045" y="83357"/>
                  </a:cubicBezTo>
                  <a:cubicBezTo>
                    <a:pt x="328613" y="80499"/>
                    <a:pt x="297180" y="78594"/>
                    <a:pt x="266700" y="82404"/>
                  </a:cubicBezTo>
                  <a:cubicBezTo>
                    <a:pt x="251460" y="84309"/>
                    <a:pt x="236220" y="91929"/>
                    <a:pt x="220980" y="93834"/>
                  </a:cubicBezTo>
                  <a:cubicBezTo>
                    <a:pt x="207645" y="95739"/>
                    <a:pt x="190500" y="91929"/>
                    <a:pt x="178117" y="89072"/>
                  </a:cubicBezTo>
                  <a:cubicBezTo>
                    <a:pt x="170497" y="87167"/>
                    <a:pt x="163830" y="85262"/>
                    <a:pt x="156210" y="84309"/>
                  </a:cubicBezTo>
                  <a:cubicBezTo>
                    <a:pt x="144780" y="83357"/>
                    <a:pt x="132397" y="88119"/>
                    <a:pt x="131445" y="101454"/>
                  </a:cubicBezTo>
                  <a:cubicBezTo>
                    <a:pt x="259080" y="142412"/>
                    <a:pt x="160020" y="189084"/>
                    <a:pt x="148590" y="190989"/>
                  </a:cubicBezTo>
                  <a:cubicBezTo>
                    <a:pt x="99060" y="199562"/>
                    <a:pt x="49530" y="208134"/>
                    <a:pt x="0" y="216707"/>
                  </a:cubicBezTo>
                  <a:cubicBezTo>
                    <a:pt x="20955" y="224327"/>
                    <a:pt x="41910" y="224327"/>
                    <a:pt x="63817" y="222422"/>
                  </a:cubicBezTo>
                  <a:cubicBezTo>
                    <a:pt x="107632" y="217659"/>
                    <a:pt x="150495" y="207182"/>
                    <a:pt x="195263" y="210039"/>
                  </a:cubicBezTo>
                  <a:cubicBezTo>
                    <a:pt x="216217" y="207182"/>
                    <a:pt x="235267" y="198609"/>
                    <a:pt x="250507" y="183369"/>
                  </a:cubicBezTo>
                  <a:cubicBezTo>
                    <a:pt x="246697" y="172892"/>
                    <a:pt x="234315" y="177654"/>
                    <a:pt x="228600" y="170034"/>
                  </a:cubicBezTo>
                  <a:cubicBezTo>
                    <a:pt x="232410" y="165272"/>
                    <a:pt x="237172" y="165272"/>
                    <a:pt x="241935" y="164319"/>
                  </a:cubicBezTo>
                  <a:cubicBezTo>
                    <a:pt x="282892" y="153842"/>
                    <a:pt x="322897" y="156699"/>
                    <a:pt x="363855" y="166224"/>
                  </a:cubicBezTo>
                  <a:cubicBezTo>
                    <a:pt x="369570" y="166224"/>
                    <a:pt x="375285" y="166224"/>
                    <a:pt x="381000" y="166224"/>
                  </a:cubicBezTo>
                  <a:cubicBezTo>
                    <a:pt x="436245" y="191942"/>
                    <a:pt x="857250" y="231947"/>
                    <a:pt x="882015" y="235757"/>
                  </a:cubicBezTo>
                  <a:cubicBezTo>
                    <a:pt x="908685" y="239567"/>
                    <a:pt x="934402" y="242424"/>
                    <a:pt x="961072" y="245282"/>
                  </a:cubicBezTo>
                  <a:cubicBezTo>
                    <a:pt x="1000125" y="249092"/>
                    <a:pt x="1036320" y="235757"/>
                    <a:pt x="1073468" y="226232"/>
                  </a:cubicBezTo>
                  <a:cubicBezTo>
                    <a:pt x="1082993" y="223374"/>
                    <a:pt x="1359218" y="120504"/>
                    <a:pt x="1376363" y="117647"/>
                  </a:cubicBezTo>
                  <a:cubicBezTo>
                    <a:pt x="1393508" y="115742"/>
                    <a:pt x="1410652" y="112884"/>
                    <a:pt x="1425893" y="106217"/>
                  </a:cubicBezTo>
                  <a:cubicBezTo>
                    <a:pt x="1433513" y="103359"/>
                    <a:pt x="1441133" y="98597"/>
                    <a:pt x="1444943" y="91929"/>
                  </a:cubicBezTo>
                  <a:cubicBezTo>
                    <a:pt x="1448752" y="84309"/>
                    <a:pt x="1446848" y="74784"/>
                    <a:pt x="1442085" y="66212"/>
                  </a:cubicBezTo>
                  <a:close/>
                  <a:moveTo>
                    <a:pt x="387667" y="121457"/>
                  </a:moveTo>
                  <a:cubicBezTo>
                    <a:pt x="391478" y="119552"/>
                    <a:pt x="394335" y="118599"/>
                    <a:pt x="397192" y="117647"/>
                  </a:cubicBezTo>
                  <a:cubicBezTo>
                    <a:pt x="394335" y="119552"/>
                    <a:pt x="391478" y="120504"/>
                    <a:pt x="387667" y="121457"/>
                  </a:cubicBezTo>
                  <a:close/>
                </a:path>
              </a:pathLst>
            </a:custGeom>
            <a:solidFill>
              <a:srgbClr val="FCF2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30"/>
            <p:cNvSpPr/>
            <p:nvPr/>
          </p:nvSpPr>
          <p:spPr>
            <a:xfrm>
              <a:off x="7168413" y="5365087"/>
              <a:ext cx="628650" cy="171450"/>
            </a:xfrm>
            <a:custGeom>
              <a:avLst/>
              <a:gdLst/>
              <a:ahLst/>
              <a:cxnLst/>
              <a:rect l="l" t="t" r="r" b="b"/>
              <a:pathLst>
                <a:path w="628650" h="171450" extrusionOk="0">
                  <a:moveTo>
                    <a:pt x="628650" y="85725"/>
                  </a:moveTo>
                  <a:cubicBezTo>
                    <a:pt x="628650" y="133350"/>
                    <a:pt x="487680" y="171450"/>
                    <a:pt x="314325" y="171450"/>
                  </a:cubicBezTo>
                  <a:cubicBezTo>
                    <a:pt x="140970" y="171450"/>
                    <a:pt x="0" y="133350"/>
                    <a:pt x="0" y="85725"/>
                  </a:cubicBezTo>
                  <a:cubicBezTo>
                    <a:pt x="0" y="38100"/>
                    <a:pt x="140970" y="0"/>
                    <a:pt x="314325" y="0"/>
                  </a:cubicBezTo>
                  <a:cubicBezTo>
                    <a:pt x="487680" y="0"/>
                    <a:pt x="628650" y="38100"/>
                    <a:pt x="628650" y="85725"/>
                  </a:cubicBezTo>
                  <a:lnTo>
                    <a:pt x="628650" y="857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30"/>
            <p:cNvSpPr/>
            <p:nvPr/>
          </p:nvSpPr>
          <p:spPr>
            <a:xfrm>
              <a:off x="7778013" y="5298412"/>
              <a:ext cx="552450" cy="123825"/>
            </a:xfrm>
            <a:custGeom>
              <a:avLst/>
              <a:gdLst/>
              <a:ahLst/>
              <a:cxnLst/>
              <a:rect l="l" t="t" r="r" b="b"/>
              <a:pathLst>
                <a:path w="552450" h="123825" extrusionOk="0">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91" name="Google Shape;191;p30"/>
          <p:cNvSpPr txBox="1">
            <a:spLocks noGrp="1"/>
          </p:cNvSpPr>
          <p:nvPr>
            <p:ph type="body" idx="1"/>
          </p:nvPr>
        </p:nvSpPr>
        <p:spPr>
          <a:xfrm>
            <a:off x="309454" y="95309"/>
            <a:ext cx="115731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Motivation</a:t>
            </a:r>
            <a:endParaRPr/>
          </a:p>
        </p:txBody>
      </p:sp>
      <p:sp>
        <p:nvSpPr>
          <p:cNvPr id="192" name="Google Shape;192;p30"/>
          <p:cNvSpPr txBox="1"/>
          <p:nvPr/>
        </p:nvSpPr>
        <p:spPr>
          <a:xfrm>
            <a:off x="7903575" y="3638936"/>
            <a:ext cx="4089000" cy="1892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700" b="1" u="sng">
                <a:solidFill>
                  <a:schemeClr val="lt1"/>
                </a:solidFill>
              </a:rPr>
              <a:t>Direct Ordering: </a:t>
            </a:r>
            <a:endParaRPr sz="1700" b="1" u="sng">
              <a:solidFill>
                <a:schemeClr val="lt1"/>
              </a:solidFill>
            </a:endParaRPr>
          </a:p>
          <a:p>
            <a:pPr marL="0" marR="0" lvl="0" indent="0" algn="ctr" rtl="0">
              <a:spcBef>
                <a:spcPts val="0"/>
              </a:spcBef>
              <a:spcAft>
                <a:spcPts val="0"/>
              </a:spcAft>
              <a:buNone/>
            </a:pPr>
            <a:endParaRPr sz="1700" b="1" u="sng">
              <a:solidFill>
                <a:schemeClr val="lt1"/>
              </a:solidFill>
            </a:endParaRPr>
          </a:p>
          <a:p>
            <a:pPr marL="0" lvl="0" indent="0" algn="ctr" rtl="0">
              <a:spcBef>
                <a:spcPts val="0"/>
              </a:spcBef>
              <a:spcAft>
                <a:spcPts val="0"/>
              </a:spcAft>
              <a:buNone/>
            </a:pPr>
            <a:r>
              <a:rPr lang="en-US" sz="1300">
                <a:solidFill>
                  <a:schemeClr val="lt1"/>
                </a:solidFill>
              </a:rPr>
              <a:t>With technology and convenience being a motivating factor for choosing which app to order food from, we wanted to give business owners the opportunity to receive direct orders from their clients, bypassing the big apps which demand a significant portion of profits.</a:t>
            </a:r>
            <a:endParaRPr>
              <a:solidFill>
                <a:schemeClr val="lt1"/>
              </a:solidFill>
            </a:endParaRPr>
          </a:p>
        </p:txBody>
      </p:sp>
      <p:sp>
        <p:nvSpPr>
          <p:cNvPr id="193" name="Google Shape;193;p30"/>
          <p:cNvSpPr txBox="1"/>
          <p:nvPr/>
        </p:nvSpPr>
        <p:spPr>
          <a:xfrm>
            <a:off x="379800" y="3773802"/>
            <a:ext cx="40890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700" b="1" u="sng">
                <a:solidFill>
                  <a:schemeClr val="lt1"/>
                </a:solidFill>
              </a:rPr>
              <a:t>Software Consolidation:</a:t>
            </a:r>
            <a:r>
              <a:rPr lang="en-US" sz="1700" b="1">
                <a:solidFill>
                  <a:schemeClr val="lt1"/>
                </a:solidFill>
              </a:rPr>
              <a:t> </a:t>
            </a:r>
            <a:endParaRPr sz="1700" b="1">
              <a:solidFill>
                <a:schemeClr val="lt1"/>
              </a:solidFill>
            </a:endParaRPr>
          </a:p>
          <a:p>
            <a:pPr marL="0" marR="0" lvl="0" indent="0" algn="ctr" rtl="0">
              <a:spcBef>
                <a:spcPts val="0"/>
              </a:spcBef>
              <a:spcAft>
                <a:spcPts val="0"/>
              </a:spcAft>
              <a:buNone/>
            </a:pPr>
            <a:endParaRPr>
              <a:solidFill>
                <a:schemeClr val="lt1"/>
              </a:solidFill>
            </a:endParaRPr>
          </a:p>
          <a:p>
            <a:pPr marL="0" lvl="0" indent="0" algn="ctr" rtl="0">
              <a:spcBef>
                <a:spcPts val="0"/>
              </a:spcBef>
              <a:spcAft>
                <a:spcPts val="0"/>
              </a:spcAft>
              <a:buClr>
                <a:schemeClr val="dk1"/>
              </a:buClr>
              <a:buFont typeface="Arial"/>
              <a:buNone/>
            </a:pPr>
            <a:r>
              <a:rPr lang="en-US" sz="1300">
                <a:solidFill>
                  <a:schemeClr val="lt1"/>
                </a:solidFill>
              </a:rPr>
              <a:t>The restaurant business is a very difficult and time consuming industry. A motivating factor was to create an all-in-one solution for restaurateurs to simplify day-to-day operations in one, concise platform.  </a:t>
            </a:r>
            <a:endParaRPr sz="1300">
              <a:solidFill>
                <a:schemeClr val="lt1"/>
              </a:solidFill>
              <a:latin typeface="Arial"/>
              <a:ea typeface="Arial"/>
              <a:cs typeface="Arial"/>
              <a:sym typeface="Arial"/>
            </a:endParaRPr>
          </a:p>
        </p:txBody>
      </p:sp>
      <p:sp>
        <p:nvSpPr>
          <p:cNvPr id="194" name="Google Shape;194;p30"/>
          <p:cNvSpPr txBox="1"/>
          <p:nvPr/>
        </p:nvSpPr>
        <p:spPr>
          <a:xfrm>
            <a:off x="4209075" y="915050"/>
            <a:ext cx="3636300" cy="7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u="sng">
                <a:solidFill>
                  <a:schemeClr val="lt1"/>
                </a:solidFill>
              </a:rPr>
              <a:t>Pandemic Assistance: </a:t>
            </a:r>
            <a:endParaRPr sz="1600" b="1" u="sng">
              <a:solidFill>
                <a:schemeClr val="lt1"/>
              </a:solidFill>
            </a:endParaRPr>
          </a:p>
          <a:p>
            <a:pPr marL="0" marR="0" lvl="0" indent="0" algn="ctr" rtl="0">
              <a:spcBef>
                <a:spcPts val="0"/>
              </a:spcBef>
              <a:spcAft>
                <a:spcPts val="0"/>
              </a:spcAft>
              <a:buNone/>
            </a:pPr>
            <a:endParaRPr sz="1600" b="1" u="sng">
              <a:solidFill>
                <a:schemeClr val="lt1"/>
              </a:solidFill>
            </a:endParaRPr>
          </a:p>
          <a:p>
            <a:pPr marL="0" lvl="0" indent="0" algn="ctr" rtl="0">
              <a:spcBef>
                <a:spcPts val="0"/>
              </a:spcBef>
              <a:spcAft>
                <a:spcPts val="0"/>
              </a:spcAft>
              <a:buClr>
                <a:schemeClr val="dk1"/>
              </a:buClr>
              <a:buFont typeface="Arial"/>
              <a:buNone/>
            </a:pPr>
            <a:r>
              <a:rPr lang="en-US" sz="1200">
                <a:solidFill>
                  <a:schemeClr val="lt1"/>
                </a:solidFill>
              </a:rPr>
              <a:t>With the global pandemic impacting business all around the world some of the hardest hit have been in the restaurant industry. We wanted to help places we love to dine at by providing them with a solution to run their business more efficiently.</a:t>
            </a:r>
            <a:endParaRPr sz="1200">
              <a:solidFill>
                <a:schemeClr val="lt1"/>
              </a:solidFill>
              <a:latin typeface="Arial"/>
              <a:ea typeface="Arial"/>
              <a:cs typeface="Arial"/>
              <a:sym typeface="Arial"/>
            </a:endParaRPr>
          </a:p>
        </p:txBody>
      </p:sp>
      <p:cxnSp>
        <p:nvCxnSpPr>
          <p:cNvPr id="195" name="Google Shape;195;p30"/>
          <p:cNvCxnSpPr/>
          <p:nvPr/>
        </p:nvCxnSpPr>
        <p:spPr>
          <a:xfrm rot="5400000" flipH="1">
            <a:off x="4177788" y="4205242"/>
            <a:ext cx="1502100" cy="612000"/>
          </a:xfrm>
          <a:prstGeom prst="bentConnector4">
            <a:avLst>
              <a:gd name="adj1" fmla="val 0"/>
              <a:gd name="adj2" fmla="val 0"/>
            </a:avLst>
          </a:prstGeom>
          <a:noFill/>
          <a:ln w="22225" cap="flat" cmpd="sng">
            <a:solidFill>
              <a:schemeClr val="accent2"/>
            </a:solidFill>
            <a:prstDash val="solid"/>
            <a:miter lim="800000"/>
            <a:headEnd type="oval" w="med" len="med"/>
            <a:tailEnd type="none" w="sm" len="sm"/>
          </a:ln>
        </p:spPr>
      </p:cxnSp>
      <p:sp>
        <p:nvSpPr>
          <p:cNvPr id="196" name="Google Shape;196;p30"/>
          <p:cNvSpPr txBox="1"/>
          <p:nvPr/>
        </p:nvSpPr>
        <p:spPr>
          <a:xfrm>
            <a:off x="4018769" y="2886216"/>
            <a:ext cx="118548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dirty="0">
                <a:solidFill>
                  <a:schemeClr val="lt1"/>
                </a:solidFill>
                <a:latin typeface="Arial"/>
                <a:ea typeface="Arial"/>
                <a:cs typeface="Arial"/>
                <a:sym typeface="Arial"/>
              </a:rPr>
              <a:t>Software Consolidation</a:t>
            </a:r>
            <a:endParaRPr sz="1200" dirty="0">
              <a:solidFill>
                <a:schemeClr val="lt1"/>
              </a:solidFill>
              <a:latin typeface="Arial"/>
              <a:ea typeface="Arial"/>
              <a:cs typeface="Arial"/>
              <a:sym typeface="Arial"/>
            </a:endParaRPr>
          </a:p>
        </p:txBody>
      </p:sp>
      <p:sp>
        <p:nvSpPr>
          <p:cNvPr id="197" name="Google Shape;197;p30"/>
          <p:cNvSpPr/>
          <p:nvPr/>
        </p:nvSpPr>
        <p:spPr>
          <a:xfrm>
            <a:off x="3970837" y="2480992"/>
            <a:ext cx="1281353" cy="1281353"/>
          </a:xfrm>
          <a:prstGeom prst="donut">
            <a:avLst>
              <a:gd name="adj" fmla="val 941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30"/>
          <p:cNvSpPr txBox="1"/>
          <p:nvPr/>
        </p:nvSpPr>
        <p:spPr>
          <a:xfrm>
            <a:off x="5579654" y="2878705"/>
            <a:ext cx="1044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Direct Ordering</a:t>
            </a:r>
            <a:endParaRPr/>
          </a:p>
        </p:txBody>
      </p:sp>
      <p:sp>
        <p:nvSpPr>
          <p:cNvPr id="199" name="Google Shape;199;p30"/>
          <p:cNvSpPr/>
          <p:nvPr/>
        </p:nvSpPr>
        <p:spPr>
          <a:xfrm>
            <a:off x="5456797" y="2476373"/>
            <a:ext cx="1281353" cy="1281353"/>
          </a:xfrm>
          <a:prstGeom prst="donut">
            <a:avLst>
              <a:gd name="adj" fmla="val 941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200" name="Google Shape;200;p30"/>
          <p:cNvCxnSpPr/>
          <p:nvPr/>
        </p:nvCxnSpPr>
        <p:spPr>
          <a:xfrm rot="-5400000">
            <a:off x="6161728" y="4523973"/>
            <a:ext cx="2251800" cy="624300"/>
          </a:xfrm>
          <a:prstGeom prst="bentConnector3">
            <a:avLst>
              <a:gd name="adj1" fmla="val 68537"/>
            </a:avLst>
          </a:prstGeom>
          <a:noFill/>
          <a:ln w="22225" cap="flat" cmpd="sng">
            <a:solidFill>
              <a:schemeClr val="accent3"/>
            </a:solidFill>
            <a:prstDash val="solid"/>
            <a:miter lim="800000"/>
            <a:headEnd type="oval" w="med" len="med"/>
            <a:tailEnd type="none" w="sm" len="sm"/>
          </a:ln>
        </p:spPr>
      </p:cxnSp>
      <p:sp>
        <p:nvSpPr>
          <p:cNvPr id="201" name="Google Shape;201;p30"/>
          <p:cNvSpPr txBox="1"/>
          <p:nvPr/>
        </p:nvSpPr>
        <p:spPr>
          <a:xfrm>
            <a:off x="7077550" y="2884360"/>
            <a:ext cx="1044600"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Pandemic Assistance</a:t>
            </a:r>
            <a:endParaRPr sz="1200">
              <a:solidFill>
                <a:schemeClr val="lt1"/>
              </a:solidFill>
              <a:latin typeface="Arial"/>
              <a:ea typeface="Arial"/>
              <a:cs typeface="Arial"/>
              <a:sym typeface="Arial"/>
            </a:endParaRPr>
          </a:p>
        </p:txBody>
      </p:sp>
      <p:sp>
        <p:nvSpPr>
          <p:cNvPr id="202" name="Google Shape;202;p30"/>
          <p:cNvSpPr/>
          <p:nvPr/>
        </p:nvSpPr>
        <p:spPr>
          <a:xfrm>
            <a:off x="6942757" y="2471754"/>
            <a:ext cx="1281353" cy="1281353"/>
          </a:xfrm>
          <a:prstGeom prst="donut">
            <a:avLst>
              <a:gd name="adj" fmla="val 9414"/>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203" name="Google Shape;203;p30"/>
          <p:cNvCxnSpPr>
            <a:stCxn id="199" idx="4"/>
          </p:cNvCxnSpPr>
          <p:nvPr/>
        </p:nvCxnSpPr>
        <p:spPr>
          <a:xfrm>
            <a:off x="6097473" y="3757726"/>
            <a:ext cx="0" cy="1539000"/>
          </a:xfrm>
          <a:prstGeom prst="straightConnector1">
            <a:avLst/>
          </a:prstGeom>
          <a:noFill/>
          <a:ln w="22225" cap="flat" cmpd="sng">
            <a:solidFill>
              <a:schemeClr val="accent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Process</a:t>
            </a:r>
            <a:endParaRPr/>
          </a:p>
        </p:txBody>
      </p:sp>
      <p:grpSp>
        <p:nvGrpSpPr>
          <p:cNvPr id="209" name="Google Shape;209;p31"/>
          <p:cNvGrpSpPr/>
          <p:nvPr/>
        </p:nvGrpSpPr>
        <p:grpSpPr>
          <a:xfrm>
            <a:off x="7813700" y="2086729"/>
            <a:ext cx="3971589" cy="1414000"/>
            <a:chOff x="467544" y="2421312"/>
            <a:chExt cx="4628847" cy="1414000"/>
          </a:xfrm>
        </p:grpSpPr>
        <p:sp>
          <p:nvSpPr>
            <p:cNvPr id="210" name="Google Shape;210;p31"/>
            <p:cNvSpPr/>
            <p:nvPr/>
          </p:nvSpPr>
          <p:spPr>
            <a:xfrm>
              <a:off x="902372" y="2881205"/>
              <a:ext cx="4194019" cy="954107"/>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The Client-Side Front-End began with Moni creating the visual layout for customers to place orders directly and receive their order status.</a:t>
              </a:r>
              <a:endParaRPr/>
            </a:p>
          </p:txBody>
        </p:sp>
        <p:sp>
          <p:nvSpPr>
            <p:cNvPr id="211" name="Google Shape;211;p31"/>
            <p:cNvSpPr/>
            <p:nvPr/>
          </p:nvSpPr>
          <p:spPr>
            <a:xfrm>
              <a:off x="467544" y="2421312"/>
              <a:ext cx="45469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Arial"/>
                  <a:ea typeface="Arial"/>
                  <a:cs typeface="Arial"/>
                  <a:sym typeface="Arial"/>
                </a:rPr>
                <a:t>1) Front-End Client-Side</a:t>
              </a:r>
              <a:endParaRPr sz="2400" b="1">
                <a:solidFill>
                  <a:schemeClr val="accent1"/>
                </a:solidFill>
                <a:latin typeface="Arial"/>
                <a:ea typeface="Arial"/>
                <a:cs typeface="Arial"/>
                <a:sym typeface="Arial"/>
              </a:endParaRPr>
            </a:p>
          </p:txBody>
        </p:sp>
      </p:grpSp>
      <p:grpSp>
        <p:nvGrpSpPr>
          <p:cNvPr id="212" name="Google Shape;212;p31"/>
          <p:cNvGrpSpPr/>
          <p:nvPr/>
        </p:nvGrpSpPr>
        <p:grpSpPr>
          <a:xfrm>
            <a:off x="7813700" y="4794091"/>
            <a:ext cx="3971589" cy="1198557"/>
            <a:chOff x="467544" y="2421312"/>
            <a:chExt cx="4628847" cy="1198557"/>
          </a:xfrm>
        </p:grpSpPr>
        <p:sp>
          <p:nvSpPr>
            <p:cNvPr id="213" name="Google Shape;213;p31"/>
            <p:cNvSpPr/>
            <p:nvPr/>
          </p:nvSpPr>
          <p:spPr>
            <a:xfrm>
              <a:off x="902372" y="2881205"/>
              <a:ext cx="4194019" cy="738664"/>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The Staff Dashboard Front-End was developed by Pat to display the UI for staff working at the establishment.</a:t>
              </a:r>
              <a:endParaRPr/>
            </a:p>
          </p:txBody>
        </p:sp>
        <p:sp>
          <p:nvSpPr>
            <p:cNvPr id="214" name="Google Shape;214;p31"/>
            <p:cNvSpPr/>
            <p:nvPr/>
          </p:nvSpPr>
          <p:spPr>
            <a:xfrm>
              <a:off x="467544" y="2421312"/>
              <a:ext cx="45469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2) Front-End Dashboard </a:t>
              </a:r>
              <a:endParaRPr sz="2400" b="1">
                <a:solidFill>
                  <a:schemeClr val="lt1"/>
                </a:solidFill>
                <a:latin typeface="Arial"/>
                <a:ea typeface="Arial"/>
                <a:cs typeface="Arial"/>
                <a:sym typeface="Arial"/>
              </a:endParaRPr>
            </a:p>
          </p:txBody>
        </p:sp>
      </p:grpSp>
      <p:grpSp>
        <p:nvGrpSpPr>
          <p:cNvPr id="215" name="Google Shape;215;p31"/>
          <p:cNvGrpSpPr/>
          <p:nvPr/>
        </p:nvGrpSpPr>
        <p:grpSpPr>
          <a:xfrm flipH="1">
            <a:off x="476972" y="4835066"/>
            <a:ext cx="3901328" cy="1200329"/>
            <a:chOff x="467544" y="2421312"/>
            <a:chExt cx="4546959" cy="1200329"/>
          </a:xfrm>
        </p:grpSpPr>
        <p:sp>
          <p:nvSpPr>
            <p:cNvPr id="216" name="Google Shape;216;p31"/>
            <p:cNvSpPr/>
            <p:nvPr/>
          </p:nvSpPr>
          <p:spPr>
            <a:xfrm>
              <a:off x="481331" y="2882977"/>
              <a:ext cx="4194018" cy="738664"/>
            </a:xfrm>
            <a:prstGeom prst="rect">
              <a:avLst/>
            </a:prstGeom>
            <a:noFill/>
            <a:ln>
              <a:noFill/>
            </a:ln>
          </p:spPr>
          <p:txBody>
            <a:bodyPr spcFirstLastPara="1" wrap="square" lIns="72000" tIns="45700" rIns="72000" bIns="45700" anchor="t" anchorCtr="0">
              <a:noAutofit/>
            </a:bodyPr>
            <a:lstStyle/>
            <a:p>
              <a:pPr marL="0" marR="0" lvl="0" indent="0" algn="r" rtl="0">
                <a:spcBef>
                  <a:spcPts val="0"/>
                </a:spcBef>
                <a:spcAft>
                  <a:spcPts val="0"/>
                </a:spcAft>
                <a:buNone/>
              </a:pPr>
              <a:r>
                <a:rPr lang="en-US" sz="1400">
                  <a:solidFill>
                    <a:schemeClr val="lt1"/>
                  </a:solidFill>
                  <a:latin typeface="Arial"/>
                  <a:ea typeface="Arial"/>
                  <a:cs typeface="Arial"/>
                  <a:sym typeface="Arial"/>
                </a:rPr>
                <a:t>Edmund created the staff management portal to monitor employee time schedules and key performance indicators.</a:t>
              </a:r>
              <a:endParaRPr/>
            </a:p>
          </p:txBody>
        </p:sp>
        <p:sp>
          <p:nvSpPr>
            <p:cNvPr id="217" name="Google Shape;217;p31"/>
            <p:cNvSpPr/>
            <p:nvPr/>
          </p:nvSpPr>
          <p:spPr>
            <a:xfrm>
              <a:off x="467544" y="2421312"/>
              <a:ext cx="454695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a:solidFill>
                    <a:schemeClr val="lt1"/>
                  </a:solidFill>
                  <a:latin typeface="Arial"/>
                  <a:ea typeface="Arial"/>
                  <a:cs typeface="Arial"/>
                  <a:sym typeface="Arial"/>
                </a:rPr>
                <a:t>3) Staff Portal</a:t>
              </a:r>
              <a:endParaRPr sz="2400" b="1">
                <a:solidFill>
                  <a:schemeClr val="lt1"/>
                </a:solidFill>
                <a:latin typeface="Arial"/>
                <a:ea typeface="Arial"/>
                <a:cs typeface="Arial"/>
                <a:sym typeface="Arial"/>
              </a:endParaRPr>
            </a:p>
          </p:txBody>
        </p:sp>
      </p:grpSp>
      <p:grpSp>
        <p:nvGrpSpPr>
          <p:cNvPr id="218" name="Google Shape;218;p31"/>
          <p:cNvGrpSpPr/>
          <p:nvPr/>
        </p:nvGrpSpPr>
        <p:grpSpPr>
          <a:xfrm flipH="1">
            <a:off x="476973" y="2230443"/>
            <a:ext cx="3901327" cy="1198557"/>
            <a:chOff x="467544" y="2421312"/>
            <a:chExt cx="4546958" cy="1198557"/>
          </a:xfrm>
        </p:grpSpPr>
        <p:sp>
          <p:nvSpPr>
            <p:cNvPr id="219" name="Google Shape;219;p31"/>
            <p:cNvSpPr/>
            <p:nvPr/>
          </p:nvSpPr>
          <p:spPr>
            <a:xfrm>
              <a:off x="514046" y="2881205"/>
              <a:ext cx="4194018" cy="738664"/>
            </a:xfrm>
            <a:prstGeom prst="rect">
              <a:avLst/>
            </a:prstGeom>
            <a:noFill/>
            <a:ln>
              <a:noFill/>
            </a:ln>
          </p:spPr>
          <p:txBody>
            <a:bodyPr spcFirstLastPara="1" wrap="square" lIns="72000" tIns="45700" rIns="72000" bIns="45700" anchor="t" anchorCtr="0">
              <a:noAutofit/>
            </a:bodyPr>
            <a:lstStyle/>
            <a:p>
              <a:pPr marL="0" marR="0" lvl="0" indent="0" algn="r" rtl="0">
                <a:spcBef>
                  <a:spcPts val="0"/>
                </a:spcBef>
                <a:spcAft>
                  <a:spcPts val="0"/>
                </a:spcAft>
                <a:buNone/>
              </a:pPr>
              <a:r>
                <a:rPr lang="en-US" sz="1400">
                  <a:solidFill>
                    <a:schemeClr val="lt1"/>
                  </a:solidFill>
                  <a:latin typeface="Arial"/>
                  <a:ea typeface="Arial"/>
                  <a:cs typeface="Arial"/>
                  <a:sym typeface="Arial"/>
                </a:rPr>
                <a:t>Pat and Edmund finalized the back-end by integrating the database to complete the full functionality of the platform.</a:t>
              </a:r>
              <a:endParaRPr/>
            </a:p>
          </p:txBody>
        </p:sp>
        <p:sp>
          <p:nvSpPr>
            <p:cNvPr id="220" name="Google Shape;220;p31"/>
            <p:cNvSpPr/>
            <p:nvPr/>
          </p:nvSpPr>
          <p:spPr>
            <a:xfrm>
              <a:off x="467544" y="2421312"/>
              <a:ext cx="454695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a:solidFill>
                    <a:schemeClr val="lt1"/>
                  </a:solidFill>
                  <a:latin typeface="Arial"/>
                  <a:ea typeface="Arial"/>
                  <a:cs typeface="Arial"/>
                  <a:sym typeface="Arial"/>
                </a:rPr>
                <a:t>4) Database</a:t>
              </a:r>
              <a:endParaRPr sz="2400" b="1">
                <a:solidFill>
                  <a:schemeClr val="lt1"/>
                </a:solidFill>
                <a:latin typeface="Arial"/>
                <a:ea typeface="Arial"/>
                <a:cs typeface="Arial"/>
                <a:sym typeface="Arial"/>
              </a:endParaRPr>
            </a:p>
          </p:txBody>
        </p:sp>
      </p:grpSp>
      <p:grpSp>
        <p:nvGrpSpPr>
          <p:cNvPr id="221" name="Google Shape;221;p31"/>
          <p:cNvGrpSpPr/>
          <p:nvPr/>
        </p:nvGrpSpPr>
        <p:grpSpPr>
          <a:xfrm>
            <a:off x="4358161" y="2271483"/>
            <a:ext cx="3457532" cy="3459831"/>
            <a:chOff x="755663" y="1988933"/>
            <a:chExt cx="3457532" cy="3459831"/>
          </a:xfrm>
        </p:grpSpPr>
        <p:grpSp>
          <p:nvGrpSpPr>
            <p:cNvPr id="222" name="Google Shape;222;p31"/>
            <p:cNvGrpSpPr/>
            <p:nvPr/>
          </p:nvGrpSpPr>
          <p:grpSpPr>
            <a:xfrm>
              <a:off x="755663" y="1988933"/>
              <a:ext cx="3457532" cy="3459831"/>
              <a:chOff x="2050729" y="2195248"/>
              <a:chExt cx="3709400" cy="3711867"/>
            </a:xfrm>
          </p:grpSpPr>
          <p:sp>
            <p:nvSpPr>
              <p:cNvPr id="223" name="Google Shape;223;p31"/>
              <p:cNvSpPr/>
              <p:nvPr/>
            </p:nvSpPr>
            <p:spPr>
              <a:xfrm>
                <a:off x="2051720" y="2195990"/>
                <a:ext cx="2058641" cy="1836201"/>
              </a:xfrm>
              <a:custGeom>
                <a:avLst/>
                <a:gdLst/>
                <a:ahLst/>
                <a:cxnLst/>
                <a:rect l="l" t="t" r="r" b="b"/>
                <a:pathLst>
                  <a:path w="2058641" h="1836201" extrusionOk="0">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4" name="Google Shape;224;p31"/>
              <p:cNvSpPr/>
              <p:nvPr/>
            </p:nvSpPr>
            <p:spPr>
              <a:xfrm rot="5400000">
                <a:off x="3812708" y="2306468"/>
                <a:ext cx="2058641" cy="1836201"/>
              </a:xfrm>
              <a:custGeom>
                <a:avLst/>
                <a:gdLst/>
                <a:ahLst/>
                <a:cxnLst/>
                <a:rect l="l" t="t" r="r" b="b"/>
                <a:pathLst>
                  <a:path w="2058641" h="1836201" extrusionOk="0">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5" name="Google Shape;225;p31"/>
              <p:cNvSpPr/>
              <p:nvPr/>
            </p:nvSpPr>
            <p:spPr>
              <a:xfrm rot="10800000">
                <a:off x="3701488" y="4070914"/>
                <a:ext cx="2058641" cy="1836201"/>
              </a:xfrm>
              <a:custGeom>
                <a:avLst/>
                <a:gdLst/>
                <a:ahLst/>
                <a:cxnLst/>
                <a:rect l="l" t="t" r="r" b="b"/>
                <a:pathLst>
                  <a:path w="2058641" h="1836201" extrusionOk="0">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6" name="Google Shape;226;p31"/>
              <p:cNvSpPr/>
              <p:nvPr/>
            </p:nvSpPr>
            <p:spPr>
              <a:xfrm rot="-5400000">
                <a:off x="1939509" y="3955742"/>
                <a:ext cx="2058641" cy="1836201"/>
              </a:xfrm>
              <a:custGeom>
                <a:avLst/>
                <a:gdLst/>
                <a:ahLst/>
                <a:cxnLst/>
                <a:rect l="l" t="t" r="r" b="b"/>
                <a:pathLst>
                  <a:path w="2058641" h="1836201" extrusionOk="0">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grpSp>
          <p:nvGrpSpPr>
            <p:cNvPr id="227" name="Google Shape;227;p31"/>
            <p:cNvGrpSpPr/>
            <p:nvPr/>
          </p:nvGrpSpPr>
          <p:grpSpPr>
            <a:xfrm>
              <a:off x="1523901" y="2812665"/>
              <a:ext cx="1955101" cy="2078479"/>
              <a:chOff x="720064" y="1892398"/>
              <a:chExt cx="1955101" cy="2078479"/>
            </a:xfrm>
          </p:grpSpPr>
          <p:sp>
            <p:nvSpPr>
              <p:cNvPr id="228" name="Google Shape;228;p31"/>
              <p:cNvSpPr txBox="1"/>
              <p:nvPr/>
            </p:nvSpPr>
            <p:spPr>
              <a:xfrm>
                <a:off x="720065" y="2216477"/>
                <a:ext cx="1955100" cy="1754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29" name="Google Shape;229;p31"/>
              <p:cNvSpPr txBox="1"/>
              <p:nvPr/>
            </p:nvSpPr>
            <p:spPr>
              <a:xfrm>
                <a:off x="720064" y="1892398"/>
                <a:ext cx="1955100" cy="3078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1400" b="1">
                  <a:solidFill>
                    <a:schemeClr val="lt1"/>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Technology Used</a:t>
            </a:r>
            <a:endParaRPr/>
          </a:p>
        </p:txBody>
      </p:sp>
      <p:grpSp>
        <p:nvGrpSpPr>
          <p:cNvPr id="235" name="Google Shape;235;p32"/>
          <p:cNvGrpSpPr/>
          <p:nvPr/>
        </p:nvGrpSpPr>
        <p:grpSpPr>
          <a:xfrm>
            <a:off x="4324103" y="2007705"/>
            <a:ext cx="3540952" cy="3745448"/>
            <a:chOff x="4583380" y="3746358"/>
            <a:chExt cx="2022881" cy="2139709"/>
          </a:xfrm>
        </p:grpSpPr>
        <p:sp>
          <p:nvSpPr>
            <p:cNvPr id="236" name="Google Shape;236;p32"/>
            <p:cNvSpPr/>
            <p:nvPr/>
          </p:nvSpPr>
          <p:spPr>
            <a:xfrm>
              <a:off x="5138154" y="3863497"/>
              <a:ext cx="705935" cy="942817"/>
            </a:xfrm>
            <a:custGeom>
              <a:avLst/>
              <a:gdLst/>
              <a:ahLst/>
              <a:cxnLst/>
              <a:rect l="l" t="t" r="r" b="b"/>
              <a:pathLst>
                <a:path w="705935" h="942817" extrusionOk="0">
                  <a:moveTo>
                    <a:pt x="297996" y="667545"/>
                  </a:moveTo>
                  <a:cubicBezTo>
                    <a:pt x="346574" y="756127"/>
                    <a:pt x="395151" y="844710"/>
                    <a:pt x="449444" y="942817"/>
                  </a:cubicBezTo>
                  <a:cubicBezTo>
                    <a:pt x="535169" y="647542"/>
                    <a:pt x="617084" y="363697"/>
                    <a:pt x="700904" y="79852"/>
                  </a:cubicBezTo>
                  <a:cubicBezTo>
                    <a:pt x="712334" y="42705"/>
                    <a:pt x="705666" y="28417"/>
                    <a:pt x="666614" y="20797"/>
                  </a:cubicBezTo>
                  <a:cubicBezTo>
                    <a:pt x="444681" y="-23018"/>
                    <a:pt x="232274" y="2700"/>
                    <a:pt x="25581" y="95092"/>
                  </a:cubicBezTo>
                  <a:cubicBezTo>
                    <a:pt x="-3946" y="108427"/>
                    <a:pt x="-5851" y="120810"/>
                    <a:pt x="9389" y="147480"/>
                  </a:cubicBezTo>
                  <a:cubicBezTo>
                    <a:pt x="107496" y="320835"/>
                    <a:pt x="201794" y="494190"/>
                    <a:pt x="297996" y="667545"/>
                  </a:cubicBezTo>
                  <a:close/>
                  <a:moveTo>
                    <a:pt x="456111" y="316072"/>
                  </a:moveTo>
                  <a:cubicBezTo>
                    <a:pt x="469446" y="316072"/>
                    <a:pt x="475161" y="325597"/>
                    <a:pt x="476114" y="337980"/>
                  </a:cubicBezTo>
                  <a:cubicBezTo>
                    <a:pt x="476114" y="350362"/>
                    <a:pt x="468494" y="357030"/>
                    <a:pt x="456111" y="358935"/>
                  </a:cubicBezTo>
                  <a:cubicBezTo>
                    <a:pt x="443729" y="356077"/>
                    <a:pt x="436109" y="350362"/>
                    <a:pt x="436109" y="337027"/>
                  </a:cubicBezTo>
                  <a:cubicBezTo>
                    <a:pt x="436109" y="323692"/>
                    <a:pt x="442776" y="316072"/>
                    <a:pt x="456111" y="316072"/>
                  </a:cubicBezTo>
                  <a:close/>
                  <a:moveTo>
                    <a:pt x="400866" y="552292"/>
                  </a:moveTo>
                  <a:cubicBezTo>
                    <a:pt x="401819" y="540862"/>
                    <a:pt x="409439" y="533242"/>
                    <a:pt x="423726" y="533242"/>
                  </a:cubicBezTo>
                  <a:cubicBezTo>
                    <a:pt x="435156" y="535147"/>
                    <a:pt x="443729" y="541815"/>
                    <a:pt x="442776" y="554197"/>
                  </a:cubicBezTo>
                  <a:cubicBezTo>
                    <a:pt x="441824" y="566580"/>
                    <a:pt x="433251" y="573247"/>
                    <a:pt x="420869" y="572295"/>
                  </a:cubicBezTo>
                  <a:cubicBezTo>
                    <a:pt x="408486" y="573247"/>
                    <a:pt x="399914" y="565627"/>
                    <a:pt x="400866" y="552292"/>
                  </a:cubicBezTo>
                  <a:close/>
                  <a:moveTo>
                    <a:pt x="255134" y="194152"/>
                  </a:moveTo>
                  <a:cubicBezTo>
                    <a:pt x="274184" y="194152"/>
                    <a:pt x="288471" y="207487"/>
                    <a:pt x="288471" y="226537"/>
                  </a:cubicBezTo>
                  <a:cubicBezTo>
                    <a:pt x="288471" y="244635"/>
                    <a:pt x="276089" y="257970"/>
                    <a:pt x="256086" y="257970"/>
                  </a:cubicBezTo>
                  <a:cubicBezTo>
                    <a:pt x="234179" y="256065"/>
                    <a:pt x="224654" y="243682"/>
                    <a:pt x="225606" y="223680"/>
                  </a:cubicBezTo>
                  <a:cubicBezTo>
                    <a:pt x="226559" y="205582"/>
                    <a:pt x="238941" y="195105"/>
                    <a:pt x="255134" y="1941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Google Shape;237;p32"/>
            <p:cNvSpPr/>
            <p:nvPr/>
          </p:nvSpPr>
          <p:spPr>
            <a:xfrm>
              <a:off x="5774288" y="3746358"/>
              <a:ext cx="824656" cy="904699"/>
            </a:xfrm>
            <a:custGeom>
              <a:avLst/>
              <a:gdLst/>
              <a:ahLst/>
              <a:cxnLst/>
              <a:rect l="l" t="t" r="r" b="b"/>
              <a:pathLst>
                <a:path w="824656" h="904699" extrusionOk="0">
                  <a:moveTo>
                    <a:pt x="133350" y="831357"/>
                  </a:moveTo>
                  <a:cubicBezTo>
                    <a:pt x="353378" y="710389"/>
                    <a:pt x="574357" y="589422"/>
                    <a:pt x="794385" y="467502"/>
                  </a:cubicBezTo>
                  <a:cubicBezTo>
                    <a:pt x="809625" y="458929"/>
                    <a:pt x="838200" y="457024"/>
                    <a:pt x="817245" y="425592"/>
                  </a:cubicBezTo>
                  <a:cubicBezTo>
                    <a:pt x="689610" y="224614"/>
                    <a:pt x="514350" y="83644"/>
                    <a:pt x="289560" y="3634"/>
                  </a:cubicBezTo>
                  <a:cubicBezTo>
                    <a:pt x="272415" y="-3033"/>
                    <a:pt x="261938" y="-2081"/>
                    <a:pt x="255270" y="19827"/>
                  </a:cubicBezTo>
                  <a:cubicBezTo>
                    <a:pt x="171450" y="311292"/>
                    <a:pt x="87630" y="601804"/>
                    <a:pt x="0" y="904699"/>
                  </a:cubicBezTo>
                  <a:cubicBezTo>
                    <a:pt x="51435" y="877077"/>
                    <a:pt x="92393" y="854217"/>
                    <a:pt x="133350" y="831357"/>
                  </a:cubicBezTo>
                  <a:close/>
                  <a:moveTo>
                    <a:pt x="388620" y="471312"/>
                  </a:moveTo>
                  <a:cubicBezTo>
                    <a:pt x="387668" y="484647"/>
                    <a:pt x="377190" y="488457"/>
                    <a:pt x="367665" y="489409"/>
                  </a:cubicBezTo>
                  <a:cubicBezTo>
                    <a:pt x="352425" y="487504"/>
                    <a:pt x="345757" y="479884"/>
                    <a:pt x="346710" y="467502"/>
                  </a:cubicBezTo>
                  <a:cubicBezTo>
                    <a:pt x="347663" y="455119"/>
                    <a:pt x="356235" y="448452"/>
                    <a:pt x="368618" y="449404"/>
                  </a:cubicBezTo>
                  <a:cubicBezTo>
                    <a:pt x="381953" y="451309"/>
                    <a:pt x="390525" y="457977"/>
                    <a:pt x="388620" y="471312"/>
                  </a:cubicBezTo>
                  <a:close/>
                  <a:moveTo>
                    <a:pt x="648653" y="405589"/>
                  </a:moveTo>
                  <a:cubicBezTo>
                    <a:pt x="661988" y="405589"/>
                    <a:pt x="667703" y="415114"/>
                    <a:pt x="667703" y="427497"/>
                  </a:cubicBezTo>
                  <a:cubicBezTo>
                    <a:pt x="667703" y="439879"/>
                    <a:pt x="659130" y="446547"/>
                    <a:pt x="647700" y="448452"/>
                  </a:cubicBezTo>
                  <a:cubicBezTo>
                    <a:pt x="635318" y="445594"/>
                    <a:pt x="627697" y="438927"/>
                    <a:pt x="627697" y="426544"/>
                  </a:cubicBezTo>
                  <a:cubicBezTo>
                    <a:pt x="628650" y="413209"/>
                    <a:pt x="636270" y="404637"/>
                    <a:pt x="648653" y="405589"/>
                  </a:cubicBezTo>
                  <a:close/>
                  <a:moveTo>
                    <a:pt x="369570" y="222709"/>
                  </a:moveTo>
                  <a:cubicBezTo>
                    <a:pt x="390525" y="221757"/>
                    <a:pt x="401003" y="235092"/>
                    <a:pt x="403860" y="254142"/>
                  </a:cubicBezTo>
                  <a:cubicBezTo>
                    <a:pt x="401003" y="273192"/>
                    <a:pt x="392430" y="287479"/>
                    <a:pt x="370522" y="287479"/>
                  </a:cubicBezTo>
                  <a:cubicBezTo>
                    <a:pt x="352425" y="287479"/>
                    <a:pt x="340995" y="276049"/>
                    <a:pt x="340043" y="257952"/>
                  </a:cubicBezTo>
                  <a:cubicBezTo>
                    <a:pt x="339090" y="237949"/>
                    <a:pt x="349568" y="224614"/>
                    <a:pt x="369570" y="222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32"/>
            <p:cNvSpPr/>
            <p:nvPr/>
          </p:nvSpPr>
          <p:spPr>
            <a:xfrm>
              <a:off x="4724632" y="4933950"/>
              <a:ext cx="827722" cy="899743"/>
            </a:xfrm>
            <a:custGeom>
              <a:avLst/>
              <a:gdLst/>
              <a:ahLst/>
              <a:cxnLst/>
              <a:rect l="l" t="t" r="r" b="b"/>
              <a:pathLst>
                <a:path w="827722" h="899743" extrusionOk="0">
                  <a:moveTo>
                    <a:pt x="0" y="453390"/>
                  </a:moveTo>
                  <a:cubicBezTo>
                    <a:pt x="122873" y="665798"/>
                    <a:pt x="302895" y="809625"/>
                    <a:pt x="532448" y="895350"/>
                  </a:cubicBezTo>
                  <a:cubicBezTo>
                    <a:pt x="565785" y="907732"/>
                    <a:pt x="568643" y="892493"/>
                    <a:pt x="575310" y="867727"/>
                  </a:cubicBezTo>
                  <a:cubicBezTo>
                    <a:pt x="659130" y="578168"/>
                    <a:pt x="742950" y="288607"/>
                    <a:pt x="827723" y="0"/>
                  </a:cubicBezTo>
                  <a:cubicBezTo>
                    <a:pt x="548640" y="145732"/>
                    <a:pt x="274320" y="300038"/>
                    <a:pt x="0" y="453390"/>
                  </a:cubicBezTo>
                  <a:close/>
                  <a:moveTo>
                    <a:pt x="344805" y="579120"/>
                  </a:moveTo>
                  <a:cubicBezTo>
                    <a:pt x="334328" y="578168"/>
                    <a:pt x="326708" y="572452"/>
                    <a:pt x="325755" y="561975"/>
                  </a:cubicBezTo>
                  <a:cubicBezTo>
                    <a:pt x="324803" y="548640"/>
                    <a:pt x="332423" y="541973"/>
                    <a:pt x="344805" y="541020"/>
                  </a:cubicBezTo>
                  <a:cubicBezTo>
                    <a:pt x="358140" y="540068"/>
                    <a:pt x="363855" y="547688"/>
                    <a:pt x="365760" y="560070"/>
                  </a:cubicBezTo>
                  <a:cubicBezTo>
                    <a:pt x="364808" y="572452"/>
                    <a:pt x="359093" y="580073"/>
                    <a:pt x="344805" y="579120"/>
                  </a:cubicBezTo>
                  <a:close/>
                  <a:moveTo>
                    <a:pt x="550545" y="488632"/>
                  </a:moveTo>
                  <a:cubicBezTo>
                    <a:pt x="534353" y="491490"/>
                    <a:pt x="526733" y="480060"/>
                    <a:pt x="525780" y="466725"/>
                  </a:cubicBezTo>
                  <a:cubicBezTo>
                    <a:pt x="525780" y="454343"/>
                    <a:pt x="535305" y="445770"/>
                    <a:pt x="546735" y="444818"/>
                  </a:cubicBezTo>
                  <a:cubicBezTo>
                    <a:pt x="559118" y="443865"/>
                    <a:pt x="566738" y="453390"/>
                    <a:pt x="569595" y="464820"/>
                  </a:cubicBezTo>
                  <a:cubicBezTo>
                    <a:pt x="569595" y="477202"/>
                    <a:pt x="562928" y="486727"/>
                    <a:pt x="550545" y="488632"/>
                  </a:cubicBezTo>
                  <a:close/>
                  <a:moveTo>
                    <a:pt x="594360" y="300990"/>
                  </a:moveTo>
                  <a:cubicBezTo>
                    <a:pt x="571500" y="300990"/>
                    <a:pt x="561023" y="286702"/>
                    <a:pt x="561975" y="263843"/>
                  </a:cubicBezTo>
                  <a:cubicBezTo>
                    <a:pt x="562928" y="242888"/>
                    <a:pt x="575310" y="233363"/>
                    <a:pt x="596265" y="232410"/>
                  </a:cubicBezTo>
                  <a:cubicBezTo>
                    <a:pt x="617220" y="235268"/>
                    <a:pt x="630555" y="246698"/>
                    <a:pt x="628650" y="269557"/>
                  </a:cubicBezTo>
                  <a:cubicBezTo>
                    <a:pt x="626745" y="289560"/>
                    <a:pt x="614363" y="300990"/>
                    <a:pt x="594360" y="3009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32"/>
            <p:cNvSpPr/>
            <p:nvPr/>
          </p:nvSpPr>
          <p:spPr>
            <a:xfrm>
              <a:off x="5669513" y="4415790"/>
              <a:ext cx="936748" cy="710806"/>
            </a:xfrm>
            <a:custGeom>
              <a:avLst/>
              <a:gdLst/>
              <a:ahLst/>
              <a:cxnLst/>
              <a:rect l="l" t="t" r="r" b="b"/>
              <a:pathLst>
                <a:path w="936748" h="710806" extrusionOk="0">
                  <a:moveTo>
                    <a:pt x="826770" y="0"/>
                  </a:moveTo>
                  <a:cubicBezTo>
                    <a:pt x="809625" y="0"/>
                    <a:pt x="797243" y="11430"/>
                    <a:pt x="783907" y="18097"/>
                  </a:cubicBezTo>
                  <a:cubicBezTo>
                    <a:pt x="521970" y="161925"/>
                    <a:pt x="260985" y="304800"/>
                    <a:pt x="0" y="448628"/>
                  </a:cubicBezTo>
                  <a:cubicBezTo>
                    <a:pt x="4763" y="451485"/>
                    <a:pt x="9525" y="456247"/>
                    <a:pt x="15240" y="458153"/>
                  </a:cubicBezTo>
                  <a:cubicBezTo>
                    <a:pt x="300990" y="541020"/>
                    <a:pt x="586740" y="622935"/>
                    <a:pt x="871538" y="707708"/>
                  </a:cubicBezTo>
                  <a:cubicBezTo>
                    <a:pt x="903923" y="717233"/>
                    <a:pt x="908685" y="703897"/>
                    <a:pt x="913448" y="680085"/>
                  </a:cubicBezTo>
                  <a:cubicBezTo>
                    <a:pt x="962025" y="442913"/>
                    <a:pt x="935355" y="216217"/>
                    <a:pt x="826770" y="0"/>
                  </a:cubicBezTo>
                  <a:close/>
                  <a:moveTo>
                    <a:pt x="395288" y="386715"/>
                  </a:moveTo>
                  <a:cubicBezTo>
                    <a:pt x="381953" y="386715"/>
                    <a:pt x="371475" y="377190"/>
                    <a:pt x="373380" y="362903"/>
                  </a:cubicBezTo>
                  <a:cubicBezTo>
                    <a:pt x="375285" y="351472"/>
                    <a:pt x="383857" y="343853"/>
                    <a:pt x="396240" y="344805"/>
                  </a:cubicBezTo>
                  <a:cubicBezTo>
                    <a:pt x="408622" y="345757"/>
                    <a:pt x="413385" y="356235"/>
                    <a:pt x="417195" y="363855"/>
                  </a:cubicBezTo>
                  <a:cubicBezTo>
                    <a:pt x="414338" y="378142"/>
                    <a:pt x="406718" y="386715"/>
                    <a:pt x="395288" y="386715"/>
                  </a:cubicBezTo>
                  <a:close/>
                  <a:moveTo>
                    <a:pt x="666750" y="401003"/>
                  </a:moveTo>
                  <a:cubicBezTo>
                    <a:pt x="664845" y="411480"/>
                    <a:pt x="659130" y="418147"/>
                    <a:pt x="648653" y="418147"/>
                  </a:cubicBezTo>
                  <a:cubicBezTo>
                    <a:pt x="635318" y="418147"/>
                    <a:pt x="628650" y="410528"/>
                    <a:pt x="628650" y="397192"/>
                  </a:cubicBezTo>
                  <a:cubicBezTo>
                    <a:pt x="628650" y="382905"/>
                    <a:pt x="637222" y="379095"/>
                    <a:pt x="648653" y="378142"/>
                  </a:cubicBezTo>
                  <a:cubicBezTo>
                    <a:pt x="661988" y="381000"/>
                    <a:pt x="668655" y="387667"/>
                    <a:pt x="666750" y="401003"/>
                  </a:cubicBezTo>
                  <a:close/>
                  <a:moveTo>
                    <a:pt x="741997" y="230505"/>
                  </a:moveTo>
                  <a:cubicBezTo>
                    <a:pt x="741997" y="217170"/>
                    <a:pt x="748665" y="209550"/>
                    <a:pt x="762000" y="209550"/>
                  </a:cubicBezTo>
                  <a:cubicBezTo>
                    <a:pt x="775335" y="209550"/>
                    <a:pt x="780097" y="219075"/>
                    <a:pt x="782003" y="227647"/>
                  </a:cubicBezTo>
                  <a:cubicBezTo>
                    <a:pt x="780097" y="244792"/>
                    <a:pt x="771525" y="250507"/>
                    <a:pt x="759143" y="248603"/>
                  </a:cubicBezTo>
                  <a:cubicBezTo>
                    <a:pt x="748665" y="248603"/>
                    <a:pt x="741997" y="240982"/>
                    <a:pt x="741997" y="230505"/>
                  </a:cubicBezTo>
                  <a:close/>
                  <a:moveTo>
                    <a:pt x="779145" y="573405"/>
                  </a:moveTo>
                  <a:cubicBezTo>
                    <a:pt x="768668" y="573405"/>
                    <a:pt x="761047" y="567690"/>
                    <a:pt x="760095" y="557212"/>
                  </a:cubicBezTo>
                  <a:cubicBezTo>
                    <a:pt x="759143" y="544830"/>
                    <a:pt x="763905" y="535305"/>
                    <a:pt x="777240" y="534353"/>
                  </a:cubicBezTo>
                  <a:cubicBezTo>
                    <a:pt x="790575" y="533400"/>
                    <a:pt x="798195" y="540067"/>
                    <a:pt x="799147" y="553403"/>
                  </a:cubicBezTo>
                  <a:cubicBezTo>
                    <a:pt x="799147" y="565785"/>
                    <a:pt x="792480" y="573405"/>
                    <a:pt x="779145" y="5734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32"/>
            <p:cNvSpPr/>
            <p:nvPr/>
          </p:nvSpPr>
          <p:spPr>
            <a:xfrm>
              <a:off x="4638002" y="4008485"/>
              <a:ext cx="903875" cy="824499"/>
            </a:xfrm>
            <a:custGeom>
              <a:avLst/>
              <a:gdLst/>
              <a:ahLst/>
              <a:cxnLst/>
              <a:rect l="l" t="t" r="r" b="b"/>
              <a:pathLst>
                <a:path w="903875" h="824499" extrusionOk="0">
                  <a:moveTo>
                    <a:pt x="31385" y="571134"/>
                  </a:moveTo>
                  <a:cubicBezTo>
                    <a:pt x="162830" y="607329"/>
                    <a:pt x="293323" y="646382"/>
                    <a:pt x="423815" y="683529"/>
                  </a:cubicBezTo>
                  <a:cubicBezTo>
                    <a:pt x="580025" y="729249"/>
                    <a:pt x="736235" y="774970"/>
                    <a:pt x="903875" y="824499"/>
                  </a:cubicBezTo>
                  <a:cubicBezTo>
                    <a:pt x="751475" y="548274"/>
                    <a:pt x="605743" y="284432"/>
                    <a:pt x="460963" y="18684"/>
                  </a:cubicBezTo>
                  <a:cubicBezTo>
                    <a:pt x="443818" y="-12748"/>
                    <a:pt x="430483" y="2492"/>
                    <a:pt x="413338" y="13922"/>
                  </a:cubicBezTo>
                  <a:cubicBezTo>
                    <a:pt x="219980" y="138699"/>
                    <a:pt x="85678" y="309197"/>
                    <a:pt x="4715" y="524462"/>
                  </a:cubicBezTo>
                  <a:cubicBezTo>
                    <a:pt x="-6715" y="555895"/>
                    <a:pt x="2810" y="563514"/>
                    <a:pt x="31385" y="571134"/>
                  </a:cubicBezTo>
                  <a:close/>
                  <a:moveTo>
                    <a:pt x="637175" y="593995"/>
                  </a:moveTo>
                  <a:cubicBezTo>
                    <a:pt x="648605" y="593995"/>
                    <a:pt x="659083" y="601614"/>
                    <a:pt x="659083" y="614949"/>
                  </a:cubicBezTo>
                  <a:cubicBezTo>
                    <a:pt x="659083" y="627332"/>
                    <a:pt x="650510" y="634952"/>
                    <a:pt x="639080" y="636857"/>
                  </a:cubicBezTo>
                  <a:cubicBezTo>
                    <a:pt x="624793" y="635904"/>
                    <a:pt x="617173" y="627332"/>
                    <a:pt x="617173" y="615902"/>
                  </a:cubicBezTo>
                  <a:cubicBezTo>
                    <a:pt x="616220" y="602567"/>
                    <a:pt x="624793" y="593042"/>
                    <a:pt x="637175" y="593995"/>
                  </a:cubicBezTo>
                  <a:close/>
                  <a:moveTo>
                    <a:pt x="446675" y="378729"/>
                  </a:moveTo>
                  <a:cubicBezTo>
                    <a:pt x="446675" y="391112"/>
                    <a:pt x="438103" y="398732"/>
                    <a:pt x="425720" y="398732"/>
                  </a:cubicBezTo>
                  <a:cubicBezTo>
                    <a:pt x="413338" y="398732"/>
                    <a:pt x="404765" y="391112"/>
                    <a:pt x="404765" y="378729"/>
                  </a:cubicBezTo>
                  <a:cubicBezTo>
                    <a:pt x="404765" y="366347"/>
                    <a:pt x="413338" y="359679"/>
                    <a:pt x="426673" y="357774"/>
                  </a:cubicBezTo>
                  <a:cubicBezTo>
                    <a:pt x="438103" y="359679"/>
                    <a:pt x="447628" y="366347"/>
                    <a:pt x="446675" y="378729"/>
                  </a:cubicBezTo>
                  <a:close/>
                  <a:moveTo>
                    <a:pt x="414290" y="215852"/>
                  </a:moveTo>
                  <a:cubicBezTo>
                    <a:pt x="424768" y="215852"/>
                    <a:pt x="432388" y="221567"/>
                    <a:pt x="432388" y="232997"/>
                  </a:cubicBezTo>
                  <a:cubicBezTo>
                    <a:pt x="432388" y="245379"/>
                    <a:pt x="427625" y="253952"/>
                    <a:pt x="413338" y="254904"/>
                  </a:cubicBezTo>
                  <a:cubicBezTo>
                    <a:pt x="400955" y="253952"/>
                    <a:pt x="393335" y="247284"/>
                    <a:pt x="393335" y="234902"/>
                  </a:cubicBezTo>
                  <a:cubicBezTo>
                    <a:pt x="393335" y="221567"/>
                    <a:pt x="401908" y="214899"/>
                    <a:pt x="414290" y="215852"/>
                  </a:cubicBezTo>
                  <a:close/>
                  <a:moveTo>
                    <a:pt x="228553" y="431117"/>
                  </a:moveTo>
                  <a:cubicBezTo>
                    <a:pt x="252365" y="431117"/>
                    <a:pt x="266653" y="447309"/>
                    <a:pt x="265700" y="470170"/>
                  </a:cubicBezTo>
                  <a:cubicBezTo>
                    <a:pt x="264748" y="490172"/>
                    <a:pt x="251413" y="504459"/>
                    <a:pt x="226648" y="504459"/>
                  </a:cubicBezTo>
                  <a:cubicBezTo>
                    <a:pt x="206645" y="502554"/>
                    <a:pt x="192358" y="493982"/>
                    <a:pt x="191405" y="470170"/>
                  </a:cubicBezTo>
                  <a:cubicBezTo>
                    <a:pt x="191405" y="445404"/>
                    <a:pt x="205693" y="432070"/>
                    <a:pt x="228553" y="4311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p32"/>
            <p:cNvSpPr/>
            <p:nvPr/>
          </p:nvSpPr>
          <p:spPr>
            <a:xfrm>
              <a:off x="4583380" y="4625646"/>
              <a:ext cx="934684" cy="707484"/>
            </a:xfrm>
            <a:custGeom>
              <a:avLst/>
              <a:gdLst/>
              <a:ahLst/>
              <a:cxnLst/>
              <a:rect l="l" t="t" r="r" b="b"/>
              <a:pathLst>
                <a:path w="934684" h="707484" extrusionOk="0">
                  <a:moveTo>
                    <a:pt x="631790" y="429271"/>
                  </a:moveTo>
                  <a:cubicBezTo>
                    <a:pt x="732755" y="374026"/>
                    <a:pt x="832767" y="317828"/>
                    <a:pt x="934685" y="262583"/>
                  </a:cubicBezTo>
                  <a:cubicBezTo>
                    <a:pt x="929922" y="256868"/>
                    <a:pt x="928970" y="253058"/>
                    <a:pt x="926112" y="253058"/>
                  </a:cubicBezTo>
                  <a:cubicBezTo>
                    <a:pt x="639410" y="169238"/>
                    <a:pt x="352707" y="86371"/>
                    <a:pt x="65052" y="2550"/>
                  </a:cubicBezTo>
                  <a:cubicBezTo>
                    <a:pt x="38382" y="-5069"/>
                    <a:pt x="30762" y="4456"/>
                    <a:pt x="25047" y="30173"/>
                  </a:cubicBezTo>
                  <a:cubicBezTo>
                    <a:pt x="-25435" y="256868"/>
                    <a:pt x="1235" y="473085"/>
                    <a:pt x="97437" y="683588"/>
                  </a:cubicBezTo>
                  <a:cubicBezTo>
                    <a:pt x="108867" y="709305"/>
                    <a:pt x="118392" y="714068"/>
                    <a:pt x="145062" y="698828"/>
                  </a:cubicBezTo>
                  <a:cubicBezTo>
                    <a:pt x="306035" y="607388"/>
                    <a:pt x="468912" y="518805"/>
                    <a:pt x="631790" y="429271"/>
                  </a:cubicBezTo>
                  <a:close/>
                  <a:moveTo>
                    <a:pt x="402237" y="363548"/>
                  </a:moveTo>
                  <a:cubicBezTo>
                    <a:pt x="404142" y="346403"/>
                    <a:pt x="415572" y="334973"/>
                    <a:pt x="433670" y="334021"/>
                  </a:cubicBezTo>
                  <a:cubicBezTo>
                    <a:pt x="455577" y="333068"/>
                    <a:pt x="464150" y="347355"/>
                    <a:pt x="467007" y="364501"/>
                  </a:cubicBezTo>
                  <a:cubicBezTo>
                    <a:pt x="464150" y="386408"/>
                    <a:pt x="453672" y="399743"/>
                    <a:pt x="432717" y="398791"/>
                  </a:cubicBezTo>
                  <a:cubicBezTo>
                    <a:pt x="413667" y="397838"/>
                    <a:pt x="400332" y="383551"/>
                    <a:pt x="402237" y="363548"/>
                  </a:cubicBezTo>
                  <a:close/>
                  <a:moveTo>
                    <a:pt x="277460" y="220673"/>
                  </a:moveTo>
                  <a:cubicBezTo>
                    <a:pt x="292700" y="217816"/>
                    <a:pt x="301272" y="227341"/>
                    <a:pt x="302225" y="240675"/>
                  </a:cubicBezTo>
                  <a:cubicBezTo>
                    <a:pt x="303177" y="253058"/>
                    <a:pt x="292700" y="258773"/>
                    <a:pt x="282222" y="262583"/>
                  </a:cubicBezTo>
                  <a:cubicBezTo>
                    <a:pt x="269840" y="261630"/>
                    <a:pt x="261267" y="254963"/>
                    <a:pt x="259362" y="243533"/>
                  </a:cubicBezTo>
                  <a:cubicBezTo>
                    <a:pt x="257457" y="230198"/>
                    <a:pt x="266030" y="222578"/>
                    <a:pt x="277460" y="220673"/>
                  </a:cubicBezTo>
                  <a:close/>
                  <a:moveTo>
                    <a:pt x="183162" y="366405"/>
                  </a:moveTo>
                  <a:cubicBezTo>
                    <a:pt x="213642" y="365453"/>
                    <a:pt x="230787" y="385455"/>
                    <a:pt x="236502" y="415935"/>
                  </a:cubicBezTo>
                  <a:cubicBezTo>
                    <a:pt x="231740" y="445463"/>
                    <a:pt x="214595" y="466418"/>
                    <a:pt x="184115" y="465466"/>
                  </a:cubicBezTo>
                  <a:cubicBezTo>
                    <a:pt x="155540" y="464513"/>
                    <a:pt x="137442" y="444510"/>
                    <a:pt x="136490" y="416888"/>
                  </a:cubicBezTo>
                  <a:cubicBezTo>
                    <a:pt x="136490" y="387360"/>
                    <a:pt x="155540" y="367358"/>
                    <a:pt x="183162" y="3664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2" name="Google Shape;242;p32"/>
            <p:cNvSpPr/>
            <p:nvPr/>
          </p:nvSpPr>
          <p:spPr>
            <a:xfrm>
              <a:off x="5343383" y="4952047"/>
              <a:ext cx="709740" cy="934020"/>
            </a:xfrm>
            <a:custGeom>
              <a:avLst/>
              <a:gdLst/>
              <a:ahLst/>
              <a:cxnLst/>
              <a:rect l="l" t="t" r="r" b="b"/>
              <a:pathLst>
                <a:path w="709740" h="934020" extrusionOk="0">
                  <a:moveTo>
                    <a:pt x="263264" y="0"/>
                  </a:moveTo>
                  <a:cubicBezTo>
                    <a:pt x="258502" y="4763"/>
                    <a:pt x="256597" y="4763"/>
                    <a:pt x="256597" y="6667"/>
                  </a:cubicBezTo>
                  <a:cubicBezTo>
                    <a:pt x="171824" y="296227"/>
                    <a:pt x="87052" y="585788"/>
                    <a:pt x="2279" y="875347"/>
                  </a:cubicBezTo>
                  <a:cubicBezTo>
                    <a:pt x="-5341" y="900113"/>
                    <a:pt x="7042" y="905827"/>
                    <a:pt x="26092" y="909638"/>
                  </a:cubicBezTo>
                  <a:cubicBezTo>
                    <a:pt x="254692" y="957263"/>
                    <a:pt x="475672" y="936307"/>
                    <a:pt x="688079" y="836295"/>
                  </a:cubicBezTo>
                  <a:cubicBezTo>
                    <a:pt x="708082" y="826770"/>
                    <a:pt x="716654" y="820102"/>
                    <a:pt x="703319" y="795338"/>
                  </a:cubicBezTo>
                  <a:cubicBezTo>
                    <a:pt x="555682" y="531495"/>
                    <a:pt x="410902" y="266700"/>
                    <a:pt x="263264" y="0"/>
                  </a:cubicBezTo>
                  <a:close/>
                  <a:moveTo>
                    <a:pt x="336607" y="320992"/>
                  </a:moveTo>
                  <a:cubicBezTo>
                    <a:pt x="349942" y="320992"/>
                    <a:pt x="355657" y="330517"/>
                    <a:pt x="355657" y="342900"/>
                  </a:cubicBezTo>
                  <a:cubicBezTo>
                    <a:pt x="353752" y="356235"/>
                    <a:pt x="345179" y="361950"/>
                    <a:pt x="332797" y="360045"/>
                  </a:cubicBezTo>
                  <a:cubicBezTo>
                    <a:pt x="322319" y="359092"/>
                    <a:pt x="315652" y="351472"/>
                    <a:pt x="316604" y="340995"/>
                  </a:cubicBezTo>
                  <a:cubicBezTo>
                    <a:pt x="315652" y="327660"/>
                    <a:pt x="323272" y="320992"/>
                    <a:pt x="336607" y="320992"/>
                  </a:cubicBezTo>
                  <a:close/>
                  <a:moveTo>
                    <a:pt x="257549" y="541972"/>
                  </a:moveTo>
                  <a:cubicBezTo>
                    <a:pt x="247072" y="541020"/>
                    <a:pt x="239452" y="535305"/>
                    <a:pt x="239452" y="524827"/>
                  </a:cubicBezTo>
                  <a:cubicBezTo>
                    <a:pt x="239452" y="512445"/>
                    <a:pt x="245167" y="503872"/>
                    <a:pt x="258502" y="502920"/>
                  </a:cubicBezTo>
                  <a:cubicBezTo>
                    <a:pt x="271837" y="501967"/>
                    <a:pt x="277552" y="510540"/>
                    <a:pt x="278504" y="521970"/>
                  </a:cubicBezTo>
                  <a:cubicBezTo>
                    <a:pt x="278504" y="537210"/>
                    <a:pt x="270884" y="542925"/>
                    <a:pt x="257549" y="541972"/>
                  </a:cubicBezTo>
                  <a:close/>
                  <a:moveTo>
                    <a:pt x="339464" y="722947"/>
                  </a:moveTo>
                  <a:cubicBezTo>
                    <a:pt x="311842" y="721042"/>
                    <a:pt x="296602" y="705802"/>
                    <a:pt x="295649" y="678180"/>
                  </a:cubicBezTo>
                  <a:cubicBezTo>
                    <a:pt x="294697" y="646747"/>
                    <a:pt x="314699" y="630555"/>
                    <a:pt x="342322" y="630555"/>
                  </a:cubicBezTo>
                  <a:cubicBezTo>
                    <a:pt x="370897" y="630555"/>
                    <a:pt x="386137" y="650557"/>
                    <a:pt x="389947" y="679132"/>
                  </a:cubicBezTo>
                  <a:cubicBezTo>
                    <a:pt x="384232" y="705802"/>
                    <a:pt x="370897" y="724852"/>
                    <a:pt x="339464" y="722947"/>
                  </a:cubicBezTo>
                  <a:close/>
                  <a:moveTo>
                    <a:pt x="527107" y="795338"/>
                  </a:moveTo>
                  <a:cubicBezTo>
                    <a:pt x="514724" y="794385"/>
                    <a:pt x="507104" y="788670"/>
                    <a:pt x="505199" y="775335"/>
                  </a:cubicBezTo>
                  <a:cubicBezTo>
                    <a:pt x="503294" y="762000"/>
                    <a:pt x="510914" y="753427"/>
                    <a:pt x="523297" y="752475"/>
                  </a:cubicBezTo>
                  <a:cubicBezTo>
                    <a:pt x="535679" y="750570"/>
                    <a:pt x="543299" y="759142"/>
                    <a:pt x="545204" y="771525"/>
                  </a:cubicBezTo>
                  <a:cubicBezTo>
                    <a:pt x="547109" y="784860"/>
                    <a:pt x="539489" y="791527"/>
                    <a:pt x="527107" y="7953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3" name="Google Shape;243;p32"/>
            <p:cNvSpPr/>
            <p:nvPr/>
          </p:nvSpPr>
          <p:spPr>
            <a:xfrm>
              <a:off x="5648557" y="4919662"/>
              <a:ext cx="899697" cy="824043"/>
            </a:xfrm>
            <a:custGeom>
              <a:avLst/>
              <a:gdLst/>
              <a:ahLst/>
              <a:cxnLst/>
              <a:rect l="l" t="t" r="r" b="b"/>
              <a:pathLst>
                <a:path w="899697" h="824043" extrusionOk="0">
                  <a:moveTo>
                    <a:pt x="815340" y="236220"/>
                  </a:moveTo>
                  <a:cubicBezTo>
                    <a:pt x="813435" y="236220"/>
                    <a:pt x="812483" y="235268"/>
                    <a:pt x="810578" y="234315"/>
                  </a:cubicBezTo>
                  <a:cubicBezTo>
                    <a:pt x="543878" y="157163"/>
                    <a:pt x="276225" y="80010"/>
                    <a:pt x="0" y="0"/>
                  </a:cubicBezTo>
                  <a:cubicBezTo>
                    <a:pt x="151448" y="274320"/>
                    <a:pt x="298133" y="540068"/>
                    <a:pt x="443865" y="806768"/>
                  </a:cubicBezTo>
                  <a:cubicBezTo>
                    <a:pt x="460058" y="836295"/>
                    <a:pt x="472440" y="821055"/>
                    <a:pt x="487680" y="811530"/>
                  </a:cubicBezTo>
                  <a:cubicBezTo>
                    <a:pt x="660083" y="701040"/>
                    <a:pt x="789623" y="551498"/>
                    <a:pt x="872490" y="363855"/>
                  </a:cubicBezTo>
                  <a:cubicBezTo>
                    <a:pt x="915353" y="264795"/>
                    <a:pt x="915353" y="264795"/>
                    <a:pt x="815340" y="236220"/>
                  </a:cubicBezTo>
                  <a:close/>
                  <a:moveTo>
                    <a:pt x="323850" y="217170"/>
                  </a:moveTo>
                  <a:cubicBezTo>
                    <a:pt x="321945" y="237173"/>
                    <a:pt x="308610" y="249555"/>
                    <a:pt x="288608" y="247650"/>
                  </a:cubicBezTo>
                  <a:cubicBezTo>
                    <a:pt x="271463" y="245745"/>
                    <a:pt x="259080" y="233363"/>
                    <a:pt x="259080" y="215265"/>
                  </a:cubicBezTo>
                  <a:cubicBezTo>
                    <a:pt x="259080" y="195263"/>
                    <a:pt x="272415" y="184785"/>
                    <a:pt x="292418" y="181927"/>
                  </a:cubicBezTo>
                  <a:cubicBezTo>
                    <a:pt x="312420" y="186690"/>
                    <a:pt x="325755" y="197168"/>
                    <a:pt x="323850" y="217170"/>
                  </a:cubicBezTo>
                  <a:close/>
                  <a:moveTo>
                    <a:pt x="476250" y="555307"/>
                  </a:moveTo>
                  <a:cubicBezTo>
                    <a:pt x="461010" y="555307"/>
                    <a:pt x="452438" y="548640"/>
                    <a:pt x="451485" y="536257"/>
                  </a:cubicBezTo>
                  <a:cubicBezTo>
                    <a:pt x="450533" y="523875"/>
                    <a:pt x="459105" y="516255"/>
                    <a:pt x="471488" y="515302"/>
                  </a:cubicBezTo>
                  <a:cubicBezTo>
                    <a:pt x="483870" y="514350"/>
                    <a:pt x="492443" y="521970"/>
                    <a:pt x="493395" y="534352"/>
                  </a:cubicBezTo>
                  <a:cubicBezTo>
                    <a:pt x="494348" y="546735"/>
                    <a:pt x="485775" y="553402"/>
                    <a:pt x="476250" y="555307"/>
                  </a:cubicBezTo>
                  <a:close/>
                  <a:moveTo>
                    <a:pt x="662940" y="445770"/>
                  </a:moveTo>
                  <a:cubicBezTo>
                    <a:pt x="635318" y="443865"/>
                    <a:pt x="617220" y="424815"/>
                    <a:pt x="619125" y="388620"/>
                  </a:cubicBezTo>
                  <a:cubicBezTo>
                    <a:pt x="621983" y="363855"/>
                    <a:pt x="640080" y="346710"/>
                    <a:pt x="668655" y="348615"/>
                  </a:cubicBezTo>
                  <a:cubicBezTo>
                    <a:pt x="696278" y="349568"/>
                    <a:pt x="716280" y="367665"/>
                    <a:pt x="715328" y="398145"/>
                  </a:cubicBezTo>
                  <a:cubicBezTo>
                    <a:pt x="714375" y="429577"/>
                    <a:pt x="693420" y="447675"/>
                    <a:pt x="662940" y="44577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44" name="Google Shape;244;p32"/>
          <p:cNvGrpSpPr/>
          <p:nvPr/>
        </p:nvGrpSpPr>
        <p:grpSpPr>
          <a:xfrm>
            <a:off x="2144335" y="1668383"/>
            <a:ext cx="2502121" cy="678649"/>
            <a:chOff x="2828147" y="1954419"/>
            <a:chExt cx="1410043" cy="678649"/>
          </a:xfrm>
        </p:grpSpPr>
        <p:sp>
          <p:nvSpPr>
            <p:cNvPr id="245" name="Google Shape;245;p32"/>
            <p:cNvSpPr txBox="1"/>
            <p:nvPr/>
          </p:nvSpPr>
          <p:spPr>
            <a:xfrm>
              <a:off x="2828147" y="1954419"/>
              <a:ext cx="140051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chemeClr val="accent1"/>
                  </a:solidFill>
                </a:rPr>
                <a:t>Zoom/</a:t>
              </a:r>
              <a:r>
                <a:rPr lang="en-US" sz="1500" b="1">
                  <a:solidFill>
                    <a:srgbClr val="F05F41"/>
                  </a:solidFill>
                  <a:latin typeface="Arial"/>
                  <a:ea typeface="Arial"/>
                  <a:cs typeface="Arial"/>
                  <a:sym typeface="Arial"/>
                </a:rPr>
                <a:t>Discord</a:t>
              </a:r>
              <a:endParaRPr sz="1500" b="1">
                <a:solidFill>
                  <a:srgbClr val="F05F41"/>
                </a:solidFill>
                <a:latin typeface="Arial"/>
                <a:ea typeface="Arial"/>
                <a:cs typeface="Arial"/>
                <a:sym typeface="Arial"/>
              </a:endParaRPr>
            </a:p>
          </p:txBody>
        </p:sp>
        <p:sp>
          <p:nvSpPr>
            <p:cNvPr id="246" name="Google Shape;246;p32"/>
            <p:cNvSpPr txBox="1"/>
            <p:nvPr/>
          </p:nvSpPr>
          <p:spPr>
            <a:xfrm>
              <a:off x="2837671" y="2171403"/>
              <a:ext cx="140051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lt1"/>
                  </a:solidFill>
                  <a:latin typeface="Arial"/>
                  <a:ea typeface="Arial"/>
                  <a:cs typeface="Arial"/>
                  <a:sym typeface="Arial"/>
                </a:rPr>
                <a:t>For easy communication</a:t>
              </a:r>
              <a:endParaRPr sz="1200">
                <a:solidFill>
                  <a:schemeClr val="lt1"/>
                </a:solidFill>
                <a:latin typeface="Arial"/>
                <a:ea typeface="Arial"/>
                <a:cs typeface="Arial"/>
                <a:sym typeface="Arial"/>
              </a:endParaRPr>
            </a:p>
          </p:txBody>
        </p:sp>
      </p:grpSp>
      <p:grpSp>
        <p:nvGrpSpPr>
          <p:cNvPr id="247" name="Google Shape;247;p32"/>
          <p:cNvGrpSpPr/>
          <p:nvPr/>
        </p:nvGrpSpPr>
        <p:grpSpPr>
          <a:xfrm>
            <a:off x="8624295" y="1546975"/>
            <a:ext cx="3117170" cy="863175"/>
            <a:chOff x="3233967" y="1954421"/>
            <a:chExt cx="2457369" cy="863175"/>
          </a:xfrm>
        </p:grpSpPr>
        <p:sp>
          <p:nvSpPr>
            <p:cNvPr id="248" name="Google Shape;248;p32"/>
            <p:cNvSpPr txBox="1"/>
            <p:nvPr/>
          </p:nvSpPr>
          <p:spPr>
            <a:xfrm>
              <a:off x="3233967" y="1954421"/>
              <a:ext cx="2197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rgbClr val="F05F41"/>
                  </a:solidFill>
                </a:rPr>
                <a:t>w</a:t>
              </a:r>
              <a:r>
                <a:rPr lang="en-US" sz="1500" b="1">
                  <a:solidFill>
                    <a:srgbClr val="F05F41"/>
                  </a:solidFill>
                  <a:latin typeface="Arial"/>
                  <a:ea typeface="Arial"/>
                  <a:cs typeface="Arial"/>
                  <a:sym typeface="Arial"/>
                </a:rPr>
                <a:t>ireframe.cc / </a:t>
              </a:r>
              <a:r>
                <a:rPr lang="en-US" sz="1500" b="1">
                  <a:solidFill>
                    <a:srgbClr val="F05F41"/>
                  </a:solidFill>
                </a:rPr>
                <a:t>c</a:t>
              </a:r>
              <a:r>
                <a:rPr lang="en-US" sz="1500" b="1">
                  <a:solidFill>
                    <a:srgbClr val="F05F41"/>
                  </a:solidFill>
                  <a:latin typeface="Arial"/>
                  <a:ea typeface="Arial"/>
                  <a:cs typeface="Arial"/>
                  <a:sym typeface="Arial"/>
                </a:rPr>
                <a:t>reately.com</a:t>
              </a:r>
              <a:endParaRPr sz="1500" b="1">
                <a:solidFill>
                  <a:srgbClr val="F05F41"/>
                </a:solidFill>
                <a:latin typeface="Arial"/>
                <a:ea typeface="Arial"/>
                <a:cs typeface="Arial"/>
                <a:sym typeface="Arial"/>
              </a:endParaRPr>
            </a:p>
          </p:txBody>
        </p:sp>
        <p:sp>
          <p:nvSpPr>
            <p:cNvPr id="249" name="Google Shape;249;p32"/>
            <p:cNvSpPr txBox="1"/>
            <p:nvPr/>
          </p:nvSpPr>
          <p:spPr>
            <a:xfrm>
              <a:off x="3330636" y="2171396"/>
              <a:ext cx="2360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To create our wireframes and </a:t>
              </a:r>
              <a:r>
                <a:rPr lang="en-US" sz="1200">
                  <a:solidFill>
                    <a:schemeClr val="lt1"/>
                  </a:solidFill>
                </a:rPr>
                <a:t>flowcharts.</a:t>
              </a:r>
              <a:endParaRPr sz="1200">
                <a:solidFill>
                  <a:schemeClr val="lt1"/>
                </a:solidFill>
                <a:latin typeface="Arial"/>
                <a:ea typeface="Arial"/>
                <a:cs typeface="Arial"/>
                <a:sym typeface="Arial"/>
              </a:endParaRPr>
            </a:p>
          </p:txBody>
        </p:sp>
      </p:grpSp>
      <p:cxnSp>
        <p:nvCxnSpPr>
          <p:cNvPr id="250" name="Google Shape;250;p32"/>
          <p:cNvCxnSpPr/>
          <p:nvPr/>
        </p:nvCxnSpPr>
        <p:spPr>
          <a:xfrm>
            <a:off x="4734084" y="1983693"/>
            <a:ext cx="1188000" cy="720000"/>
          </a:xfrm>
          <a:prstGeom prst="bentConnector3">
            <a:avLst>
              <a:gd name="adj1" fmla="val 100742"/>
            </a:avLst>
          </a:prstGeom>
          <a:noFill/>
          <a:ln w="22225" cap="flat" cmpd="sng">
            <a:solidFill>
              <a:schemeClr val="lt1"/>
            </a:solidFill>
            <a:prstDash val="solid"/>
            <a:miter lim="800000"/>
            <a:headEnd type="oval" w="med" len="med"/>
            <a:tailEnd type="oval" w="med" len="med"/>
          </a:ln>
        </p:spPr>
      </p:cxnSp>
      <p:cxnSp>
        <p:nvCxnSpPr>
          <p:cNvPr id="251" name="Google Shape;251;p32"/>
          <p:cNvCxnSpPr/>
          <p:nvPr/>
        </p:nvCxnSpPr>
        <p:spPr>
          <a:xfrm flipH="1">
            <a:off x="7294305" y="1874232"/>
            <a:ext cx="1188000" cy="720000"/>
          </a:xfrm>
          <a:prstGeom prst="bentConnector3">
            <a:avLst>
              <a:gd name="adj1" fmla="val 100193"/>
            </a:avLst>
          </a:prstGeom>
          <a:noFill/>
          <a:ln w="22225" cap="flat" cmpd="sng">
            <a:solidFill>
              <a:schemeClr val="lt1"/>
            </a:solidFill>
            <a:prstDash val="solid"/>
            <a:miter lim="800000"/>
            <a:headEnd type="oval" w="med" len="med"/>
            <a:tailEnd type="oval" w="med" len="med"/>
          </a:ln>
        </p:spPr>
      </p:cxnSp>
      <p:grpSp>
        <p:nvGrpSpPr>
          <p:cNvPr id="252" name="Google Shape;252;p32"/>
          <p:cNvGrpSpPr/>
          <p:nvPr/>
        </p:nvGrpSpPr>
        <p:grpSpPr>
          <a:xfrm>
            <a:off x="961096" y="2951650"/>
            <a:ext cx="2792478" cy="611472"/>
            <a:chOff x="2243580" y="1996527"/>
            <a:chExt cx="2198109" cy="516883"/>
          </a:xfrm>
        </p:grpSpPr>
        <p:sp>
          <p:nvSpPr>
            <p:cNvPr id="253" name="Google Shape;253;p32"/>
            <p:cNvSpPr txBox="1"/>
            <p:nvPr/>
          </p:nvSpPr>
          <p:spPr>
            <a:xfrm>
              <a:off x="2364489" y="1996527"/>
              <a:ext cx="2077200" cy="337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500" b="1">
                  <a:solidFill>
                    <a:schemeClr val="accent1"/>
                  </a:solidFill>
                </a:rPr>
                <a:t>HTML/CSS/Javascript</a:t>
              </a:r>
              <a:endParaRPr sz="1500" b="1">
                <a:solidFill>
                  <a:srgbClr val="F05F41"/>
                </a:solidFill>
                <a:latin typeface="Arial"/>
                <a:ea typeface="Arial"/>
                <a:cs typeface="Arial"/>
                <a:sym typeface="Arial"/>
              </a:endParaRPr>
            </a:p>
          </p:txBody>
        </p:sp>
        <p:sp>
          <p:nvSpPr>
            <p:cNvPr id="254" name="Google Shape;254;p32"/>
            <p:cNvSpPr txBox="1"/>
            <p:nvPr/>
          </p:nvSpPr>
          <p:spPr>
            <a:xfrm>
              <a:off x="2243580" y="2212810"/>
              <a:ext cx="1400400" cy="300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lt1"/>
                  </a:solidFill>
                </a:rPr>
                <a:t>The core</a:t>
              </a:r>
              <a:endParaRPr sz="1200">
                <a:solidFill>
                  <a:schemeClr val="lt1"/>
                </a:solidFill>
                <a:latin typeface="Arial"/>
                <a:ea typeface="Arial"/>
                <a:cs typeface="Arial"/>
                <a:sym typeface="Arial"/>
              </a:endParaRPr>
            </a:p>
          </p:txBody>
        </p:sp>
      </p:grpSp>
      <p:grpSp>
        <p:nvGrpSpPr>
          <p:cNvPr id="255" name="Google Shape;255;p32"/>
          <p:cNvGrpSpPr/>
          <p:nvPr/>
        </p:nvGrpSpPr>
        <p:grpSpPr>
          <a:xfrm>
            <a:off x="1347928" y="4272404"/>
            <a:ext cx="1791382" cy="493983"/>
            <a:chOff x="2828147" y="1954419"/>
            <a:chExt cx="1410043" cy="493983"/>
          </a:xfrm>
        </p:grpSpPr>
        <p:sp>
          <p:nvSpPr>
            <p:cNvPr id="256" name="Google Shape;256;p32"/>
            <p:cNvSpPr txBox="1"/>
            <p:nvPr/>
          </p:nvSpPr>
          <p:spPr>
            <a:xfrm>
              <a:off x="2828147" y="1954419"/>
              <a:ext cx="140051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rgbClr val="F05F41"/>
                  </a:solidFill>
                </a:rPr>
                <a:t>Node.js / </a:t>
              </a:r>
              <a:r>
                <a:rPr lang="en-US" sz="1500" b="1">
                  <a:solidFill>
                    <a:srgbClr val="F05F41"/>
                  </a:solidFill>
                  <a:latin typeface="Arial"/>
                  <a:ea typeface="Arial"/>
                  <a:cs typeface="Arial"/>
                  <a:sym typeface="Arial"/>
                </a:rPr>
                <a:t>MySQL</a:t>
              </a:r>
              <a:endParaRPr sz="1500" b="1">
                <a:solidFill>
                  <a:srgbClr val="F05F41"/>
                </a:solidFill>
                <a:latin typeface="Arial"/>
                <a:ea typeface="Arial"/>
                <a:cs typeface="Arial"/>
                <a:sym typeface="Arial"/>
              </a:endParaRPr>
            </a:p>
          </p:txBody>
        </p:sp>
        <p:sp>
          <p:nvSpPr>
            <p:cNvPr id="257" name="Google Shape;257;p32"/>
            <p:cNvSpPr txBox="1"/>
            <p:nvPr/>
          </p:nvSpPr>
          <p:spPr>
            <a:xfrm>
              <a:off x="2837671" y="2171403"/>
              <a:ext cx="140051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lt1"/>
                  </a:solidFill>
                </a:rPr>
                <a:t>Our backend</a:t>
              </a:r>
              <a:endParaRPr sz="1200">
                <a:solidFill>
                  <a:schemeClr val="lt1"/>
                </a:solidFill>
                <a:latin typeface="Arial"/>
                <a:ea typeface="Arial"/>
                <a:cs typeface="Arial"/>
                <a:sym typeface="Arial"/>
              </a:endParaRPr>
            </a:p>
          </p:txBody>
        </p:sp>
      </p:grpSp>
      <p:grpSp>
        <p:nvGrpSpPr>
          <p:cNvPr id="258" name="Google Shape;258;p32"/>
          <p:cNvGrpSpPr/>
          <p:nvPr/>
        </p:nvGrpSpPr>
        <p:grpSpPr>
          <a:xfrm>
            <a:off x="2146690" y="5543712"/>
            <a:ext cx="1791382" cy="493983"/>
            <a:chOff x="2828147" y="1954419"/>
            <a:chExt cx="1410043" cy="493983"/>
          </a:xfrm>
        </p:grpSpPr>
        <p:sp>
          <p:nvSpPr>
            <p:cNvPr id="259" name="Google Shape;259;p32"/>
            <p:cNvSpPr txBox="1"/>
            <p:nvPr/>
          </p:nvSpPr>
          <p:spPr>
            <a:xfrm>
              <a:off x="2828147" y="1954419"/>
              <a:ext cx="140051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a:solidFill>
                    <a:srgbClr val="F05F41"/>
                  </a:solidFill>
                  <a:latin typeface="Arial"/>
                  <a:ea typeface="Arial"/>
                  <a:cs typeface="Arial"/>
                  <a:sym typeface="Arial"/>
                </a:rPr>
                <a:t>MVC</a:t>
              </a:r>
              <a:endParaRPr sz="1500" b="1">
                <a:solidFill>
                  <a:srgbClr val="F05F41"/>
                </a:solidFill>
                <a:latin typeface="Arial"/>
                <a:ea typeface="Arial"/>
                <a:cs typeface="Arial"/>
                <a:sym typeface="Arial"/>
              </a:endParaRPr>
            </a:p>
          </p:txBody>
        </p:sp>
        <p:sp>
          <p:nvSpPr>
            <p:cNvPr id="260" name="Google Shape;260;p32"/>
            <p:cNvSpPr txBox="1"/>
            <p:nvPr/>
          </p:nvSpPr>
          <p:spPr>
            <a:xfrm>
              <a:off x="2837671" y="2171403"/>
              <a:ext cx="140051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a:solidFill>
                    <a:schemeClr val="lt1"/>
                  </a:solidFill>
                  <a:latin typeface="Arial"/>
                  <a:ea typeface="Arial"/>
                  <a:cs typeface="Arial"/>
                  <a:sym typeface="Arial"/>
                </a:rPr>
                <a:t>Because we can!</a:t>
              </a:r>
              <a:endParaRPr sz="1200">
                <a:solidFill>
                  <a:schemeClr val="lt1"/>
                </a:solidFill>
                <a:latin typeface="Arial"/>
                <a:ea typeface="Arial"/>
                <a:cs typeface="Arial"/>
                <a:sym typeface="Arial"/>
              </a:endParaRPr>
            </a:p>
          </p:txBody>
        </p:sp>
      </p:grpSp>
      <p:grpSp>
        <p:nvGrpSpPr>
          <p:cNvPr id="261" name="Google Shape;261;p32"/>
          <p:cNvGrpSpPr/>
          <p:nvPr/>
        </p:nvGrpSpPr>
        <p:grpSpPr>
          <a:xfrm>
            <a:off x="8140588" y="5543712"/>
            <a:ext cx="1788488" cy="678387"/>
            <a:chOff x="3233964" y="1954419"/>
            <a:chExt cx="1409925" cy="678387"/>
          </a:xfrm>
        </p:grpSpPr>
        <p:sp>
          <p:nvSpPr>
            <p:cNvPr id="262" name="Google Shape;262;p32"/>
            <p:cNvSpPr txBox="1"/>
            <p:nvPr/>
          </p:nvSpPr>
          <p:spPr>
            <a:xfrm>
              <a:off x="3233964" y="1954419"/>
              <a:ext cx="140051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rgbClr val="F05F41"/>
                  </a:solidFill>
                </a:rPr>
                <a:t>GitHub</a:t>
              </a:r>
              <a:endParaRPr sz="1500" b="1">
                <a:solidFill>
                  <a:srgbClr val="F05F41"/>
                </a:solidFill>
                <a:latin typeface="Arial"/>
                <a:ea typeface="Arial"/>
                <a:cs typeface="Arial"/>
                <a:sym typeface="Arial"/>
              </a:endParaRPr>
            </a:p>
          </p:txBody>
        </p:sp>
        <p:sp>
          <p:nvSpPr>
            <p:cNvPr id="263" name="Google Shape;263;p32"/>
            <p:cNvSpPr txBox="1"/>
            <p:nvPr/>
          </p:nvSpPr>
          <p:spPr>
            <a:xfrm>
              <a:off x="3243489" y="2231406"/>
              <a:ext cx="1400400" cy="40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For collaboration</a:t>
              </a:r>
              <a:endParaRPr sz="1200">
                <a:solidFill>
                  <a:schemeClr val="lt1"/>
                </a:solidFill>
                <a:latin typeface="Arial"/>
                <a:ea typeface="Arial"/>
                <a:cs typeface="Arial"/>
                <a:sym typeface="Arial"/>
              </a:endParaRPr>
            </a:p>
          </p:txBody>
        </p:sp>
      </p:grpSp>
      <p:grpSp>
        <p:nvGrpSpPr>
          <p:cNvPr id="264" name="Google Shape;264;p32"/>
          <p:cNvGrpSpPr/>
          <p:nvPr/>
        </p:nvGrpSpPr>
        <p:grpSpPr>
          <a:xfrm>
            <a:off x="9087059" y="4178801"/>
            <a:ext cx="2070480" cy="678674"/>
            <a:chOff x="3233964" y="1954419"/>
            <a:chExt cx="1632229" cy="678674"/>
          </a:xfrm>
        </p:grpSpPr>
        <p:sp>
          <p:nvSpPr>
            <p:cNvPr id="265" name="Google Shape;265;p32"/>
            <p:cNvSpPr txBox="1"/>
            <p:nvPr/>
          </p:nvSpPr>
          <p:spPr>
            <a:xfrm>
              <a:off x="3233964" y="1954419"/>
              <a:ext cx="1400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rgbClr val="F05F41"/>
                  </a:solidFill>
                </a:rPr>
                <a:t>Heroku</a:t>
              </a:r>
              <a:endParaRPr sz="1500" b="1">
                <a:solidFill>
                  <a:srgbClr val="F05F41"/>
                </a:solidFill>
                <a:latin typeface="Arial"/>
                <a:ea typeface="Arial"/>
                <a:cs typeface="Arial"/>
                <a:sym typeface="Arial"/>
              </a:endParaRPr>
            </a:p>
          </p:txBody>
        </p:sp>
        <p:sp>
          <p:nvSpPr>
            <p:cNvPr id="266" name="Google Shape;266;p32"/>
            <p:cNvSpPr txBox="1"/>
            <p:nvPr/>
          </p:nvSpPr>
          <p:spPr>
            <a:xfrm>
              <a:off x="3243493" y="2171393"/>
              <a:ext cx="1622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rPr>
                <a:t>Deployed and running on</a:t>
              </a:r>
              <a:endParaRPr sz="1200">
                <a:solidFill>
                  <a:schemeClr val="lt1"/>
                </a:solidFill>
                <a:latin typeface="Arial"/>
                <a:ea typeface="Arial"/>
                <a:cs typeface="Arial"/>
                <a:sym typeface="Arial"/>
              </a:endParaRPr>
            </a:p>
          </p:txBody>
        </p:sp>
      </p:grpSp>
      <p:grpSp>
        <p:nvGrpSpPr>
          <p:cNvPr id="267" name="Google Shape;267;p32"/>
          <p:cNvGrpSpPr/>
          <p:nvPr/>
        </p:nvGrpSpPr>
        <p:grpSpPr>
          <a:xfrm>
            <a:off x="8975475" y="2879219"/>
            <a:ext cx="2383656" cy="678681"/>
            <a:chOff x="3233964" y="1954419"/>
            <a:chExt cx="1879116" cy="678681"/>
          </a:xfrm>
        </p:grpSpPr>
        <p:sp>
          <p:nvSpPr>
            <p:cNvPr id="268" name="Google Shape;268;p32"/>
            <p:cNvSpPr txBox="1"/>
            <p:nvPr/>
          </p:nvSpPr>
          <p:spPr>
            <a:xfrm>
              <a:off x="3233964" y="1954419"/>
              <a:ext cx="140051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a:solidFill>
                    <a:srgbClr val="F05F41"/>
                  </a:solidFill>
                </a:rPr>
                <a:t>Bootstrap</a:t>
              </a:r>
              <a:endParaRPr sz="1500" b="1">
                <a:solidFill>
                  <a:srgbClr val="F05F41"/>
                </a:solidFill>
                <a:latin typeface="Arial"/>
                <a:ea typeface="Arial"/>
                <a:cs typeface="Arial"/>
                <a:sym typeface="Arial"/>
              </a:endParaRPr>
            </a:p>
          </p:txBody>
        </p:sp>
        <p:sp>
          <p:nvSpPr>
            <p:cNvPr id="269" name="Google Shape;269;p32"/>
            <p:cNvSpPr txBox="1"/>
            <p:nvPr/>
          </p:nvSpPr>
          <p:spPr>
            <a:xfrm>
              <a:off x="3243480" y="2171400"/>
              <a:ext cx="1869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To create ou</a:t>
              </a:r>
              <a:r>
                <a:rPr lang="en-US" sz="1200">
                  <a:solidFill>
                    <a:schemeClr val="lt1"/>
                  </a:solidFill>
                </a:rPr>
                <a:t>r</a:t>
              </a:r>
              <a:r>
                <a:rPr lang="en-US" sz="1200">
                  <a:solidFill>
                    <a:schemeClr val="lt1"/>
                  </a:solidFill>
                  <a:latin typeface="Arial"/>
                  <a:ea typeface="Arial"/>
                  <a:cs typeface="Arial"/>
                  <a:sym typeface="Arial"/>
                </a:rPr>
                <a:t> front-end layouts</a:t>
              </a:r>
              <a:endParaRPr sz="1200">
                <a:solidFill>
                  <a:schemeClr val="lt1"/>
                </a:solidFill>
                <a:latin typeface="Arial"/>
                <a:ea typeface="Arial"/>
                <a:cs typeface="Arial"/>
                <a:sym typeface="Arial"/>
              </a:endParaRPr>
            </a:p>
          </p:txBody>
        </p:sp>
      </p:grpSp>
      <p:cxnSp>
        <p:nvCxnSpPr>
          <p:cNvPr id="270" name="Google Shape;270;p32"/>
          <p:cNvCxnSpPr/>
          <p:nvPr/>
        </p:nvCxnSpPr>
        <p:spPr>
          <a:xfrm rot="10800000" flipH="1">
            <a:off x="3959899" y="5161989"/>
            <a:ext cx="1188000" cy="720000"/>
          </a:xfrm>
          <a:prstGeom prst="bentConnector3">
            <a:avLst>
              <a:gd name="adj1" fmla="val 100742"/>
            </a:avLst>
          </a:prstGeom>
          <a:noFill/>
          <a:ln w="22225" cap="flat" cmpd="sng">
            <a:solidFill>
              <a:schemeClr val="lt1"/>
            </a:solidFill>
            <a:prstDash val="solid"/>
            <a:miter lim="800000"/>
            <a:headEnd type="oval" w="med" len="med"/>
            <a:tailEnd type="oval" w="med" len="med"/>
          </a:ln>
        </p:spPr>
      </p:cxnSp>
      <p:cxnSp>
        <p:nvCxnSpPr>
          <p:cNvPr id="271" name="Google Shape;271;p32"/>
          <p:cNvCxnSpPr/>
          <p:nvPr/>
        </p:nvCxnSpPr>
        <p:spPr>
          <a:xfrm rot="10800000">
            <a:off x="6509337" y="5175634"/>
            <a:ext cx="1188000" cy="720000"/>
          </a:xfrm>
          <a:prstGeom prst="bentConnector3">
            <a:avLst>
              <a:gd name="adj1" fmla="val 100742"/>
            </a:avLst>
          </a:prstGeom>
          <a:noFill/>
          <a:ln w="22225" cap="flat" cmpd="sng">
            <a:solidFill>
              <a:schemeClr val="lt1"/>
            </a:solidFill>
            <a:prstDash val="solid"/>
            <a:miter lim="800000"/>
            <a:headEnd type="oval" w="med" len="med"/>
            <a:tailEnd type="oval" w="med" len="med"/>
          </a:ln>
        </p:spPr>
      </p:cxnSp>
      <p:cxnSp>
        <p:nvCxnSpPr>
          <p:cNvPr id="272" name="Google Shape;272;p32"/>
          <p:cNvCxnSpPr/>
          <p:nvPr/>
        </p:nvCxnSpPr>
        <p:spPr>
          <a:xfrm>
            <a:off x="3590852" y="3256007"/>
            <a:ext cx="1509900" cy="214200"/>
          </a:xfrm>
          <a:prstGeom prst="bentConnector3">
            <a:avLst>
              <a:gd name="adj1" fmla="val 50002"/>
            </a:avLst>
          </a:prstGeom>
          <a:noFill/>
          <a:ln w="22225" cap="flat" cmpd="sng">
            <a:solidFill>
              <a:schemeClr val="lt1"/>
            </a:solidFill>
            <a:prstDash val="solid"/>
            <a:miter lim="800000"/>
            <a:headEnd type="oval" w="med" len="med"/>
            <a:tailEnd type="oval" w="med" len="med"/>
          </a:ln>
        </p:spPr>
      </p:cxnSp>
      <p:cxnSp>
        <p:nvCxnSpPr>
          <p:cNvPr id="273" name="Google Shape;273;p32"/>
          <p:cNvCxnSpPr/>
          <p:nvPr/>
        </p:nvCxnSpPr>
        <p:spPr>
          <a:xfrm flipH="1">
            <a:off x="3298888" y="4283271"/>
            <a:ext cx="1509900" cy="214200"/>
          </a:xfrm>
          <a:prstGeom prst="bentConnector3">
            <a:avLst>
              <a:gd name="adj1" fmla="val 50002"/>
            </a:avLst>
          </a:prstGeom>
          <a:noFill/>
          <a:ln w="22225" cap="flat" cmpd="sng">
            <a:solidFill>
              <a:schemeClr val="lt1"/>
            </a:solidFill>
            <a:prstDash val="solid"/>
            <a:miter lim="800000"/>
            <a:headEnd type="oval" w="med" len="med"/>
            <a:tailEnd type="oval" w="med" len="med"/>
          </a:ln>
        </p:spPr>
      </p:cxnSp>
      <p:cxnSp>
        <p:nvCxnSpPr>
          <p:cNvPr id="274" name="Google Shape;274;p32"/>
          <p:cNvCxnSpPr/>
          <p:nvPr/>
        </p:nvCxnSpPr>
        <p:spPr>
          <a:xfrm flipH="1">
            <a:off x="7312704" y="3278216"/>
            <a:ext cx="1509900" cy="214200"/>
          </a:xfrm>
          <a:prstGeom prst="bentConnector3">
            <a:avLst>
              <a:gd name="adj1" fmla="val 50002"/>
            </a:avLst>
          </a:prstGeom>
          <a:noFill/>
          <a:ln w="22225" cap="flat" cmpd="sng">
            <a:solidFill>
              <a:schemeClr val="lt1"/>
            </a:solidFill>
            <a:prstDash val="solid"/>
            <a:miter lim="800000"/>
            <a:headEnd type="oval" w="med" len="med"/>
            <a:tailEnd type="oval" w="med" len="med"/>
          </a:ln>
        </p:spPr>
      </p:cxnSp>
      <p:cxnSp>
        <p:nvCxnSpPr>
          <p:cNvPr id="275" name="Google Shape;275;p32"/>
          <p:cNvCxnSpPr/>
          <p:nvPr/>
        </p:nvCxnSpPr>
        <p:spPr>
          <a:xfrm flipH="1">
            <a:off x="7237018" y="4552119"/>
            <a:ext cx="1509900" cy="214200"/>
          </a:xfrm>
          <a:prstGeom prst="bentConnector3">
            <a:avLst>
              <a:gd name="adj1" fmla="val 50002"/>
            </a:avLst>
          </a:prstGeom>
          <a:noFill/>
          <a:ln w="22225" cap="flat" cmpd="sng">
            <a:solidFill>
              <a:schemeClr val="lt1"/>
            </a:solidFill>
            <a:prstDash val="solid"/>
            <a:miter lim="800000"/>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0" name="Google Shape;280;p33"/>
          <p:cNvCxnSpPr/>
          <p:nvPr/>
        </p:nvCxnSpPr>
        <p:spPr>
          <a:xfrm rot="10800000" flipH="1">
            <a:off x="870438" y="2160767"/>
            <a:ext cx="10221968" cy="2444134"/>
          </a:xfrm>
          <a:prstGeom prst="straightConnector1">
            <a:avLst/>
          </a:prstGeom>
          <a:noFill/>
          <a:ln w="31750" cap="flat" cmpd="sng">
            <a:solidFill>
              <a:schemeClr val="lt1"/>
            </a:solidFill>
            <a:prstDash val="solid"/>
            <a:miter lim="800000"/>
            <a:headEnd type="none" w="sm" len="sm"/>
            <a:tailEnd type="triangle" w="lg" len="lg"/>
          </a:ln>
        </p:spPr>
      </p:cxnSp>
      <p:sp>
        <p:nvSpPr>
          <p:cNvPr id="281" name="Google Shape;281;p3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Future Development</a:t>
            </a:r>
            <a:endParaRPr/>
          </a:p>
        </p:txBody>
      </p:sp>
      <p:sp>
        <p:nvSpPr>
          <p:cNvPr id="282" name="Google Shape;282;p33"/>
          <p:cNvSpPr txBox="1"/>
          <p:nvPr/>
        </p:nvSpPr>
        <p:spPr>
          <a:xfrm>
            <a:off x="1028207" y="3635404"/>
            <a:ext cx="149682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1">
              <a:solidFill>
                <a:schemeClr val="accent4"/>
              </a:solidFill>
              <a:latin typeface="Arial"/>
              <a:ea typeface="Arial"/>
              <a:cs typeface="Arial"/>
              <a:sym typeface="Arial"/>
            </a:endParaRPr>
          </a:p>
        </p:txBody>
      </p:sp>
      <p:sp>
        <p:nvSpPr>
          <p:cNvPr id="283" name="Google Shape;283;p33"/>
          <p:cNvSpPr txBox="1"/>
          <p:nvPr/>
        </p:nvSpPr>
        <p:spPr>
          <a:xfrm>
            <a:off x="7095965" y="3181604"/>
            <a:ext cx="1496826"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
        <p:nvSpPr>
          <p:cNvPr id="284" name="Google Shape;284;p33"/>
          <p:cNvSpPr/>
          <p:nvPr/>
        </p:nvSpPr>
        <p:spPr>
          <a:xfrm>
            <a:off x="1592408" y="4220804"/>
            <a:ext cx="368424" cy="368424"/>
          </a:xfrm>
          <a:prstGeom prst="ellipse">
            <a:avLst/>
          </a:prstGeom>
          <a:solidFill>
            <a:schemeClr val="dk1"/>
          </a:solidFill>
          <a:ln w="412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5" name="Google Shape;285;p33"/>
          <p:cNvSpPr/>
          <p:nvPr/>
        </p:nvSpPr>
        <p:spPr>
          <a:xfrm>
            <a:off x="3616830" y="3739902"/>
            <a:ext cx="368424" cy="368424"/>
          </a:xfrm>
          <a:prstGeom prst="ellipse">
            <a:avLst/>
          </a:prstGeom>
          <a:solidFill>
            <a:schemeClr val="dk1"/>
          </a:solidFill>
          <a:ln w="412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6" name="Google Shape;286;p33"/>
          <p:cNvSpPr/>
          <p:nvPr/>
        </p:nvSpPr>
        <p:spPr>
          <a:xfrm>
            <a:off x="5641252" y="3259002"/>
            <a:ext cx="368424" cy="368424"/>
          </a:xfrm>
          <a:prstGeom prst="ellipse">
            <a:avLst/>
          </a:prstGeom>
          <a:solidFill>
            <a:schemeClr val="dk1"/>
          </a:solidFill>
          <a:ln w="412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7" name="Google Shape;287;p33"/>
          <p:cNvSpPr/>
          <p:nvPr/>
        </p:nvSpPr>
        <p:spPr>
          <a:xfrm>
            <a:off x="9583949" y="2306852"/>
            <a:ext cx="368400" cy="368400"/>
          </a:xfrm>
          <a:prstGeom prst="ellipse">
            <a:avLst/>
          </a:prstGeom>
          <a:solidFill>
            <a:schemeClr val="dk1"/>
          </a:solidFill>
          <a:ln w="412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8" name="Google Shape;288;p33"/>
          <p:cNvSpPr/>
          <p:nvPr/>
        </p:nvSpPr>
        <p:spPr>
          <a:xfrm>
            <a:off x="7660170" y="2752977"/>
            <a:ext cx="368400" cy="368400"/>
          </a:xfrm>
          <a:prstGeom prst="ellipse">
            <a:avLst/>
          </a:prstGeom>
          <a:solidFill>
            <a:schemeClr val="dk1"/>
          </a:solidFill>
          <a:ln w="4127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89" name="Google Shape;289;p33"/>
          <p:cNvSpPr txBox="1"/>
          <p:nvPr/>
        </p:nvSpPr>
        <p:spPr>
          <a:xfrm>
            <a:off x="5075082" y="3617838"/>
            <a:ext cx="1496826"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b="1">
              <a:solidFill>
                <a:schemeClr val="accent2"/>
              </a:solidFill>
              <a:latin typeface="Arial"/>
              <a:ea typeface="Arial"/>
              <a:cs typeface="Arial"/>
              <a:sym typeface="Arial"/>
            </a:endParaRPr>
          </a:p>
        </p:txBody>
      </p:sp>
      <p:sp>
        <p:nvSpPr>
          <p:cNvPr id="290" name="Google Shape;290;p33"/>
          <p:cNvSpPr txBox="1"/>
          <p:nvPr/>
        </p:nvSpPr>
        <p:spPr>
          <a:xfrm>
            <a:off x="9125894" y="2675572"/>
            <a:ext cx="1496826"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b="1">
              <a:solidFill>
                <a:schemeClr val="accent5"/>
              </a:solidFill>
              <a:latin typeface="Arial"/>
              <a:ea typeface="Arial"/>
              <a:cs typeface="Arial"/>
              <a:sym typeface="Arial"/>
            </a:endParaRPr>
          </a:p>
        </p:txBody>
      </p:sp>
      <p:sp>
        <p:nvSpPr>
          <p:cNvPr id="291" name="Google Shape;291;p33"/>
          <p:cNvSpPr txBox="1"/>
          <p:nvPr/>
        </p:nvSpPr>
        <p:spPr>
          <a:xfrm>
            <a:off x="3052629" y="3188064"/>
            <a:ext cx="1496826"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b="1">
              <a:solidFill>
                <a:schemeClr val="accent3"/>
              </a:solidFill>
              <a:latin typeface="Arial"/>
              <a:ea typeface="Arial"/>
              <a:cs typeface="Arial"/>
              <a:sym typeface="Arial"/>
            </a:endParaRPr>
          </a:p>
        </p:txBody>
      </p:sp>
      <p:grpSp>
        <p:nvGrpSpPr>
          <p:cNvPr id="292" name="Google Shape;292;p33"/>
          <p:cNvGrpSpPr/>
          <p:nvPr/>
        </p:nvGrpSpPr>
        <p:grpSpPr>
          <a:xfrm flipH="1">
            <a:off x="5707168" y="1063754"/>
            <a:ext cx="1388815" cy="1602650"/>
            <a:chOff x="5653615" y="-84"/>
            <a:chExt cx="2013943" cy="2324029"/>
          </a:xfrm>
        </p:grpSpPr>
        <p:sp>
          <p:nvSpPr>
            <p:cNvPr id="293" name="Google Shape;293;p33"/>
            <p:cNvSpPr/>
            <p:nvPr/>
          </p:nvSpPr>
          <p:spPr>
            <a:xfrm>
              <a:off x="6199103" y="-84"/>
              <a:ext cx="1468455" cy="1524084"/>
            </a:xfrm>
            <a:custGeom>
              <a:avLst/>
              <a:gdLst/>
              <a:ahLst/>
              <a:cxnLst/>
              <a:rect l="l" t="t" r="r" b="b"/>
              <a:pathLst>
                <a:path w="1468455" h="1524084" extrusionOk="0">
                  <a:moveTo>
                    <a:pt x="1443037" y="158200"/>
                  </a:moveTo>
                  <a:cubicBezTo>
                    <a:pt x="1392555" y="105812"/>
                    <a:pt x="1336358" y="58187"/>
                    <a:pt x="1276350" y="17230"/>
                  </a:cubicBezTo>
                  <a:cubicBezTo>
                    <a:pt x="1227773" y="-15155"/>
                    <a:pt x="1187767" y="-868"/>
                    <a:pt x="1166812" y="51520"/>
                  </a:cubicBezTo>
                  <a:cubicBezTo>
                    <a:pt x="1049655" y="346795"/>
                    <a:pt x="865822" y="596350"/>
                    <a:pt x="633412" y="810662"/>
                  </a:cubicBezTo>
                  <a:cubicBezTo>
                    <a:pt x="609600" y="832570"/>
                    <a:pt x="594360" y="834475"/>
                    <a:pt x="564833" y="821140"/>
                  </a:cubicBezTo>
                  <a:cubicBezTo>
                    <a:pt x="373380" y="736367"/>
                    <a:pt x="184785" y="744940"/>
                    <a:pt x="0" y="842095"/>
                  </a:cubicBezTo>
                  <a:cubicBezTo>
                    <a:pt x="257175" y="800185"/>
                    <a:pt x="485775" y="855430"/>
                    <a:pt x="680085" y="1034500"/>
                  </a:cubicBezTo>
                  <a:cubicBezTo>
                    <a:pt x="824865" y="1164992"/>
                    <a:pt x="899160" y="1330727"/>
                    <a:pt x="921067" y="1524085"/>
                  </a:cubicBezTo>
                  <a:cubicBezTo>
                    <a:pt x="936308" y="1508845"/>
                    <a:pt x="933450" y="1489795"/>
                    <a:pt x="935355" y="1473602"/>
                  </a:cubicBezTo>
                  <a:cubicBezTo>
                    <a:pt x="953453" y="1287865"/>
                    <a:pt x="901065" y="1123082"/>
                    <a:pt x="782955" y="979255"/>
                  </a:cubicBezTo>
                  <a:cubicBezTo>
                    <a:pt x="752475" y="963062"/>
                    <a:pt x="758190" y="944012"/>
                    <a:pt x="774383" y="919247"/>
                  </a:cubicBezTo>
                  <a:cubicBezTo>
                    <a:pt x="945833" y="656357"/>
                    <a:pt x="1161098" y="438235"/>
                    <a:pt x="1426845" y="270595"/>
                  </a:cubicBezTo>
                  <a:cubicBezTo>
                    <a:pt x="1474470" y="240115"/>
                    <a:pt x="1483042" y="199157"/>
                    <a:pt x="1443037" y="15820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33"/>
            <p:cNvSpPr/>
            <p:nvPr/>
          </p:nvSpPr>
          <p:spPr>
            <a:xfrm>
              <a:off x="5653615" y="928303"/>
              <a:ext cx="1396834" cy="1395642"/>
            </a:xfrm>
            <a:custGeom>
              <a:avLst/>
              <a:gdLst/>
              <a:ahLst/>
              <a:cxnLst/>
              <a:rect l="l" t="t" r="r" b="b"/>
              <a:pathLst>
                <a:path w="1396834" h="1395642" extrusionOk="0">
                  <a:moveTo>
                    <a:pt x="1136990" y="153737"/>
                  </a:moveTo>
                  <a:cubicBezTo>
                    <a:pt x="1119845" y="142307"/>
                    <a:pt x="1103653" y="129924"/>
                    <a:pt x="1086508" y="118494"/>
                  </a:cubicBezTo>
                  <a:cubicBezTo>
                    <a:pt x="774088" y="-91056"/>
                    <a:pt x="350225" y="-15808"/>
                    <a:pt x="131150" y="289944"/>
                  </a:cubicBezTo>
                  <a:cubicBezTo>
                    <a:pt x="27328" y="435677"/>
                    <a:pt x="-10772" y="598554"/>
                    <a:pt x="2563" y="775719"/>
                  </a:cubicBezTo>
                  <a:cubicBezTo>
                    <a:pt x="58760" y="1198629"/>
                    <a:pt x="438807" y="1448184"/>
                    <a:pt x="818855" y="1386272"/>
                  </a:cubicBezTo>
                  <a:cubicBezTo>
                    <a:pt x="1176042" y="1328169"/>
                    <a:pt x="1445600" y="961457"/>
                    <a:pt x="1389403" y="603317"/>
                  </a:cubicBezTo>
                  <a:cubicBezTo>
                    <a:pt x="1360828" y="421389"/>
                    <a:pt x="1277008" y="272799"/>
                    <a:pt x="1136990" y="153737"/>
                  </a:cubicBezTo>
                  <a:close/>
                  <a:moveTo>
                    <a:pt x="194015" y="643322"/>
                  </a:moveTo>
                  <a:cubicBezTo>
                    <a:pt x="192110" y="652847"/>
                    <a:pt x="188300" y="661419"/>
                    <a:pt x="184490" y="669992"/>
                  </a:cubicBezTo>
                  <a:cubicBezTo>
                    <a:pt x="174013" y="759527"/>
                    <a:pt x="166392" y="849062"/>
                    <a:pt x="188300" y="943359"/>
                  </a:cubicBezTo>
                  <a:cubicBezTo>
                    <a:pt x="152105" y="905259"/>
                    <a:pt x="122578" y="824297"/>
                    <a:pt x="115910" y="756669"/>
                  </a:cubicBezTo>
                  <a:cubicBezTo>
                    <a:pt x="85430" y="582362"/>
                    <a:pt x="132103" y="428057"/>
                    <a:pt x="247355" y="298517"/>
                  </a:cubicBezTo>
                  <a:cubicBezTo>
                    <a:pt x="388325" y="140402"/>
                    <a:pt x="567395" y="84204"/>
                    <a:pt x="775992" y="118494"/>
                  </a:cubicBezTo>
                  <a:cubicBezTo>
                    <a:pt x="783613" y="119447"/>
                    <a:pt x="791233" y="121352"/>
                    <a:pt x="796948" y="132782"/>
                  </a:cubicBezTo>
                  <a:cubicBezTo>
                    <a:pt x="662645" y="143259"/>
                    <a:pt x="541678" y="188979"/>
                    <a:pt x="435950" y="270894"/>
                  </a:cubicBezTo>
                  <a:cubicBezTo>
                    <a:pt x="313078" y="368049"/>
                    <a:pt x="233067" y="492827"/>
                    <a:pt x="194015" y="643322"/>
                  </a:cubicBezTo>
                  <a:close/>
                  <a:moveTo>
                    <a:pt x="695030" y="908117"/>
                  </a:moveTo>
                  <a:cubicBezTo>
                    <a:pt x="577873" y="907164"/>
                    <a:pt x="486432" y="812867"/>
                    <a:pt x="487385" y="694757"/>
                  </a:cubicBezTo>
                  <a:cubicBezTo>
                    <a:pt x="488338" y="576647"/>
                    <a:pt x="580730" y="486159"/>
                    <a:pt x="699792" y="487112"/>
                  </a:cubicBezTo>
                  <a:cubicBezTo>
                    <a:pt x="816950" y="488064"/>
                    <a:pt x="909342" y="581409"/>
                    <a:pt x="908390" y="699519"/>
                  </a:cubicBezTo>
                  <a:cubicBezTo>
                    <a:pt x="907437" y="816677"/>
                    <a:pt x="812188" y="909069"/>
                    <a:pt x="695030" y="908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5" name="Google Shape;295;p33"/>
          <p:cNvGrpSpPr/>
          <p:nvPr/>
        </p:nvGrpSpPr>
        <p:grpSpPr>
          <a:xfrm>
            <a:off x="870459" y="4709718"/>
            <a:ext cx="2315313" cy="1189846"/>
            <a:chOff x="1583496" y="1766707"/>
            <a:chExt cx="1144834" cy="1189846"/>
          </a:xfrm>
        </p:grpSpPr>
        <p:sp>
          <p:nvSpPr>
            <p:cNvPr id="296" name="Google Shape;296;p33"/>
            <p:cNvSpPr txBox="1"/>
            <p:nvPr/>
          </p:nvSpPr>
          <p:spPr>
            <a:xfrm>
              <a:off x="1583496" y="2125553"/>
              <a:ext cx="1018500" cy="83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rPr>
                <a:t>I</a:t>
              </a:r>
              <a:r>
                <a:rPr lang="en-US" sz="1200">
                  <a:solidFill>
                    <a:schemeClr val="lt1"/>
                  </a:solidFill>
                  <a:latin typeface="Arial"/>
                  <a:ea typeface="Arial"/>
                  <a:cs typeface="Arial"/>
                  <a:sym typeface="Arial"/>
                </a:rPr>
                <a:t>ntegrate dining options like </a:t>
              </a:r>
              <a:r>
                <a:rPr lang="en-US" sz="1200">
                  <a:solidFill>
                    <a:schemeClr val="lt1"/>
                  </a:solidFill>
                </a:rPr>
                <a:t>making reservations</a:t>
              </a:r>
              <a:endParaRPr/>
            </a:p>
          </p:txBody>
        </p:sp>
        <p:sp>
          <p:nvSpPr>
            <p:cNvPr id="297" name="Google Shape;297;p33"/>
            <p:cNvSpPr txBox="1"/>
            <p:nvPr/>
          </p:nvSpPr>
          <p:spPr>
            <a:xfrm>
              <a:off x="1704484" y="1766707"/>
              <a:ext cx="1023846" cy="307777"/>
            </a:xfrm>
            <a:prstGeom prst="rect">
              <a:avLst/>
            </a:prstGeom>
            <a:noFill/>
            <a:ln>
              <a:noFill/>
            </a:ln>
          </p:spPr>
          <p:txBody>
            <a:bodyPr spcFirstLastPara="1" wrap="square" lIns="108000" tIns="45700" rIns="108000" bIns="45700" anchor="t"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Serving Options</a:t>
              </a:r>
              <a:endParaRPr sz="1400" b="1">
                <a:solidFill>
                  <a:schemeClr val="lt1"/>
                </a:solidFill>
                <a:latin typeface="Arial"/>
                <a:ea typeface="Arial"/>
                <a:cs typeface="Arial"/>
                <a:sym typeface="Arial"/>
              </a:endParaRPr>
            </a:p>
          </p:txBody>
        </p:sp>
      </p:grpSp>
      <p:grpSp>
        <p:nvGrpSpPr>
          <p:cNvPr id="298" name="Google Shape;298;p33"/>
          <p:cNvGrpSpPr/>
          <p:nvPr/>
        </p:nvGrpSpPr>
        <p:grpSpPr>
          <a:xfrm>
            <a:off x="3008549" y="4255128"/>
            <a:ext cx="1598570" cy="1165096"/>
            <a:chOff x="1496541" y="1809957"/>
            <a:chExt cx="1032754" cy="1165096"/>
          </a:xfrm>
        </p:grpSpPr>
        <p:sp>
          <p:nvSpPr>
            <p:cNvPr id="299" name="Google Shape;299;p33"/>
            <p:cNvSpPr txBox="1"/>
            <p:nvPr/>
          </p:nvSpPr>
          <p:spPr>
            <a:xfrm>
              <a:off x="1510795" y="2144053"/>
              <a:ext cx="1018500" cy="83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rPr>
                <a:t>Adding the ability to pay for the order directly</a:t>
              </a:r>
              <a:endParaRPr/>
            </a:p>
          </p:txBody>
        </p:sp>
        <p:sp>
          <p:nvSpPr>
            <p:cNvPr id="300" name="Google Shape;300;p33"/>
            <p:cNvSpPr txBox="1"/>
            <p:nvPr/>
          </p:nvSpPr>
          <p:spPr>
            <a:xfrm>
              <a:off x="1496541" y="1809957"/>
              <a:ext cx="1023900" cy="30780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Payment</a:t>
              </a:r>
              <a:endParaRPr sz="1400" b="1">
                <a:solidFill>
                  <a:schemeClr val="lt1"/>
                </a:solidFill>
                <a:latin typeface="Arial"/>
                <a:ea typeface="Arial"/>
                <a:cs typeface="Arial"/>
                <a:sym typeface="Arial"/>
              </a:endParaRPr>
            </a:p>
          </p:txBody>
        </p:sp>
      </p:grpSp>
      <p:grpSp>
        <p:nvGrpSpPr>
          <p:cNvPr id="301" name="Google Shape;301;p33"/>
          <p:cNvGrpSpPr/>
          <p:nvPr/>
        </p:nvGrpSpPr>
        <p:grpSpPr>
          <a:xfrm>
            <a:off x="4897041" y="3833259"/>
            <a:ext cx="1706637" cy="1241166"/>
            <a:chOff x="1427110" y="1480582"/>
            <a:chExt cx="1023900" cy="1241166"/>
          </a:xfrm>
        </p:grpSpPr>
        <p:sp>
          <p:nvSpPr>
            <p:cNvPr id="302" name="Google Shape;302;p33"/>
            <p:cNvSpPr txBox="1"/>
            <p:nvPr/>
          </p:nvSpPr>
          <p:spPr>
            <a:xfrm>
              <a:off x="1431975" y="1867348"/>
              <a:ext cx="1018500" cy="854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rPr>
                <a:t>Further expand the scheduling to allow for time as well</a:t>
              </a:r>
              <a:endParaRPr/>
            </a:p>
          </p:txBody>
        </p:sp>
        <p:sp>
          <p:nvSpPr>
            <p:cNvPr id="303" name="Google Shape;303;p33"/>
            <p:cNvSpPr txBox="1"/>
            <p:nvPr/>
          </p:nvSpPr>
          <p:spPr>
            <a:xfrm>
              <a:off x="1427110" y="1480582"/>
              <a:ext cx="1023900" cy="30780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b="1">
                  <a:solidFill>
                    <a:schemeClr val="lt1"/>
                  </a:solidFill>
                </a:rPr>
                <a:t>Staff Scheduling</a:t>
              </a:r>
              <a:endParaRPr sz="1400" b="1">
                <a:solidFill>
                  <a:schemeClr val="lt1"/>
                </a:solidFill>
                <a:latin typeface="Arial"/>
                <a:ea typeface="Arial"/>
                <a:cs typeface="Arial"/>
                <a:sym typeface="Arial"/>
              </a:endParaRPr>
            </a:p>
          </p:txBody>
        </p:sp>
      </p:grpSp>
      <p:grpSp>
        <p:nvGrpSpPr>
          <p:cNvPr id="304" name="Google Shape;304;p33"/>
          <p:cNvGrpSpPr/>
          <p:nvPr/>
        </p:nvGrpSpPr>
        <p:grpSpPr>
          <a:xfrm>
            <a:off x="6804423" y="3345260"/>
            <a:ext cx="2101574" cy="1323581"/>
            <a:chOff x="1415543" y="1443303"/>
            <a:chExt cx="1320001" cy="1323581"/>
          </a:xfrm>
        </p:grpSpPr>
        <p:sp>
          <p:nvSpPr>
            <p:cNvPr id="305" name="Google Shape;305;p33"/>
            <p:cNvSpPr txBox="1"/>
            <p:nvPr/>
          </p:nvSpPr>
          <p:spPr>
            <a:xfrm>
              <a:off x="1415544" y="1751084"/>
              <a:ext cx="1320000" cy="101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We will be adding a rewards program for loyal customer seeking incentives for dining with us.</a:t>
              </a:r>
              <a:endParaRPr/>
            </a:p>
          </p:txBody>
        </p:sp>
        <p:sp>
          <p:nvSpPr>
            <p:cNvPr id="306" name="Google Shape;306;p33"/>
            <p:cNvSpPr txBox="1"/>
            <p:nvPr/>
          </p:nvSpPr>
          <p:spPr>
            <a:xfrm>
              <a:off x="1415543" y="1443303"/>
              <a:ext cx="1320000" cy="30780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Rewards</a:t>
              </a:r>
              <a:endParaRPr sz="1400" b="1">
                <a:solidFill>
                  <a:schemeClr val="lt1"/>
                </a:solidFill>
                <a:latin typeface="Arial"/>
                <a:ea typeface="Arial"/>
                <a:cs typeface="Arial"/>
                <a:sym typeface="Arial"/>
              </a:endParaRPr>
            </a:p>
          </p:txBody>
        </p:sp>
      </p:grpSp>
      <p:grpSp>
        <p:nvGrpSpPr>
          <p:cNvPr id="307" name="Google Shape;307;p33"/>
          <p:cNvGrpSpPr/>
          <p:nvPr/>
        </p:nvGrpSpPr>
        <p:grpSpPr>
          <a:xfrm>
            <a:off x="8975668" y="2951190"/>
            <a:ext cx="1584865" cy="1095913"/>
            <a:chOff x="1458320" y="1518782"/>
            <a:chExt cx="1023900" cy="1095913"/>
          </a:xfrm>
        </p:grpSpPr>
        <p:sp>
          <p:nvSpPr>
            <p:cNvPr id="308" name="Google Shape;308;p33"/>
            <p:cNvSpPr txBox="1"/>
            <p:nvPr/>
          </p:nvSpPr>
          <p:spPr>
            <a:xfrm>
              <a:off x="1461019" y="1826595"/>
              <a:ext cx="1018500" cy="78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lt1"/>
                  </a:solidFill>
                </a:rPr>
                <a:t>A</a:t>
              </a:r>
              <a:r>
                <a:rPr lang="en-US" sz="1200">
                  <a:solidFill>
                    <a:schemeClr val="lt1"/>
                  </a:solidFill>
                  <a:latin typeface="Arial"/>
                  <a:ea typeface="Arial"/>
                  <a:cs typeface="Arial"/>
                  <a:sym typeface="Arial"/>
                </a:rPr>
                <a:t>dd reports and enhanced visual analytics </a:t>
              </a:r>
              <a:endParaRPr/>
            </a:p>
          </p:txBody>
        </p:sp>
        <p:sp>
          <p:nvSpPr>
            <p:cNvPr id="309" name="Google Shape;309;p33"/>
            <p:cNvSpPr txBox="1"/>
            <p:nvPr/>
          </p:nvSpPr>
          <p:spPr>
            <a:xfrm>
              <a:off x="1458320" y="1518782"/>
              <a:ext cx="1023900" cy="30780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1400" b="1">
                  <a:solidFill>
                    <a:schemeClr val="lt1"/>
                  </a:solidFill>
                  <a:latin typeface="Arial"/>
                  <a:ea typeface="Arial"/>
                  <a:cs typeface="Arial"/>
                  <a:sym typeface="Arial"/>
                </a:rPr>
                <a:t>Reports</a:t>
              </a:r>
              <a:endParaRPr sz="1400" b="1">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p:nvPr/>
        </p:nvSpPr>
        <p:spPr>
          <a:xfrm>
            <a:off x="0" y="5327205"/>
            <a:ext cx="12192000" cy="923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p:txBody>
      </p:sp>
      <p:sp>
        <p:nvSpPr>
          <p:cNvPr id="315" name="Google Shape;315;p34"/>
          <p:cNvSpPr txBox="1"/>
          <p:nvPr/>
        </p:nvSpPr>
        <p:spPr>
          <a:xfrm>
            <a:off x="147" y="6168527"/>
            <a:ext cx="12192000" cy="37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67" b="0" i="0" u="none" strike="noStrike" cap="none">
              <a:solidFill>
                <a:schemeClr val="lt1"/>
              </a:solidFill>
              <a:latin typeface="Calibri"/>
              <a:ea typeface="Calibri"/>
              <a:cs typeface="Calibri"/>
              <a:sym typeface="Calibri"/>
            </a:endParaRPr>
          </a:p>
        </p:txBody>
      </p:sp>
      <p:sp>
        <p:nvSpPr>
          <p:cNvPr id="316" name="Google Shape;316;p34"/>
          <p:cNvSpPr txBox="1"/>
          <p:nvPr/>
        </p:nvSpPr>
        <p:spPr>
          <a:xfrm>
            <a:off x="2919425" y="934200"/>
            <a:ext cx="6114900" cy="7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4"/>
          <p:cNvSpPr txBox="1"/>
          <p:nvPr/>
        </p:nvSpPr>
        <p:spPr>
          <a:xfrm>
            <a:off x="2386250" y="4991225"/>
            <a:ext cx="7306200" cy="101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a:solidFill>
                  <a:schemeClr val="lt1"/>
                </a:solidFill>
                <a:latin typeface="Calibri"/>
                <a:ea typeface="Calibri"/>
                <a:cs typeface="Calibri"/>
                <a:sym typeface="Calibri"/>
              </a:rPr>
              <a:t>video time !</a:t>
            </a:r>
            <a:endParaRPr sz="60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over and End Slide Master">
  <a:themeElements>
    <a:clrScheme name="ALLPPT - COLOR 3">
      <a:dk1>
        <a:srgbClr val="000000"/>
      </a:dk1>
      <a:lt1>
        <a:srgbClr val="FFFFFF"/>
      </a:lt1>
      <a:dk2>
        <a:srgbClr val="1F497D"/>
      </a:dk2>
      <a:lt2>
        <a:srgbClr val="EEECE1"/>
      </a:lt2>
      <a:accent1>
        <a:srgbClr val="ED1D26"/>
      </a:accent1>
      <a:accent2>
        <a:srgbClr val="A4A4A4"/>
      </a:accent2>
      <a:accent3>
        <a:srgbClr val="BEBEBE"/>
      </a:accent3>
      <a:accent4>
        <a:srgbClr val="D9D9D9"/>
      </a:accent4>
      <a:accent5>
        <a:srgbClr val="808080"/>
      </a:accent5>
      <a:accent6>
        <a:srgbClr val="4E4E4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 - COLOR 3">
      <a:dk1>
        <a:srgbClr val="000000"/>
      </a:dk1>
      <a:lt1>
        <a:srgbClr val="FFFFFF"/>
      </a:lt1>
      <a:dk2>
        <a:srgbClr val="1F497D"/>
      </a:dk2>
      <a:lt2>
        <a:srgbClr val="EEECE1"/>
      </a:lt2>
      <a:accent1>
        <a:srgbClr val="ED1D26"/>
      </a:accent1>
      <a:accent2>
        <a:srgbClr val="A4A4A4"/>
      </a:accent2>
      <a:accent3>
        <a:srgbClr val="BEBEBE"/>
      </a:accent3>
      <a:accent4>
        <a:srgbClr val="D9D9D9"/>
      </a:accent4>
      <a:accent5>
        <a:srgbClr val="808080"/>
      </a:accent5>
      <a:accent6>
        <a:srgbClr val="4E4E4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 COLOR - 105">
      <a:dk1>
        <a:srgbClr val="000000"/>
      </a:dk1>
      <a:lt1>
        <a:srgbClr val="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534</Words>
  <Application>Microsoft Macintosh PowerPoint</Application>
  <PresentationFormat>Custom</PresentationFormat>
  <Paragraphs>88</Paragraphs>
  <Slides>12</Slides>
  <Notes>12</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12</vt:i4>
      </vt:variant>
    </vt:vector>
  </HeadingPairs>
  <TitlesOfParts>
    <vt:vector size="16" baseType="lpstr">
      <vt:lpstr>Roboto</vt:lpstr>
      <vt:lpstr>Cover and End Slide Master</vt:lpstr>
      <vt:lpstr>Section Break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Edmund Wong</cp:lastModifiedBy>
  <cp:revision>1</cp:revision>
  <dcterms:modified xsi:type="dcterms:W3CDTF">2020-07-09T17:35:23Z</dcterms:modified>
</cp:coreProperties>
</file>