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5"/>
  </p:notesMasterIdLst>
  <p:handoutMasterIdLst>
    <p:handoutMasterId r:id="rId6"/>
  </p:handoutMasterIdLst>
  <p:sldIdLst>
    <p:sldId id="259" r:id="rId2"/>
    <p:sldId id="256" r:id="rId3"/>
    <p:sldId id="260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64476-A307-6549-A73A-2484F384F0EC}" type="datetimeFigureOut">
              <a:rPr lang="en-US" smtClean="0"/>
              <a:t>2013-08-06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1DBE-EE69-FA44-AB6D-C6973FB1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B7CF8-B02F-4043-8C8C-C8D5F0AD7CD0}" type="datetimeFigureOut">
              <a:rPr lang="en-US" smtClean="0"/>
              <a:t>2013-08-06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35069-910B-E44D-AE09-5ECA8FCD1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ED0D-CE00-D247-9E7E-3F52253C6338}" type="datetime1">
              <a:rPr lang="en-CA" smtClean="0"/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df"/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666" y="-1151467"/>
            <a:ext cx="9471228" cy="122568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4DC2-357E-CB4C-BC34-802D3A23BA4A}" type="datetime1">
              <a:rPr lang="en-CA" smtClean="0"/>
              <a:t>2013-08-06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31E2-F282-0140-BB65-6031F0731522}" type="datetime1">
              <a:rPr lang="en-CA" smtClean="0"/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F7A0-E390-6B4F-AD8C-DBC2B79CE54D}" type="datetime1">
              <a:rPr lang="en-CA" smtClean="0"/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600"/>
            <a:ext cx="7620000" cy="11430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844"/>
            <a:ext cx="7620000" cy="4213578"/>
          </a:xfrm>
        </p:spPr>
        <p:txBody>
          <a:bodyPr>
            <a:normAutofit/>
          </a:bodyPr>
          <a:lstStyle>
            <a:lvl1pPr>
              <a:spcAft>
                <a:spcPts val="672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22D6-A2D2-E74B-B612-4AE74795EA3B}" type="datetime1">
              <a:rPr lang="en-CA" smtClean="0"/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145"/>
            <a:ext cx="7620000" cy="1443301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7271"/>
            <a:ext cx="7620000" cy="3723381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54D8-F4A5-8348-9584-23E0DFE3D73B}" type="datetime1">
              <a:rPr lang="en-CA" smtClean="0"/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930759"/>
            <a:ext cx="7620000" cy="416707"/>
          </a:xfrm>
        </p:spPr>
        <p:txBody>
          <a:bodyPr/>
          <a:lstStyle>
            <a:lvl1pPr marL="0" indent="0">
              <a:buNone/>
              <a:defRPr cap="all">
                <a:solidFill>
                  <a:schemeClr val="accent3"/>
                </a:solidFill>
              </a:defRPr>
            </a:lvl1pPr>
            <a:lvl2pPr marL="411480" indent="0">
              <a:buNone/>
              <a:defRPr cap="all">
                <a:solidFill>
                  <a:schemeClr val="accent3"/>
                </a:solidFill>
              </a:defRPr>
            </a:lvl2pPr>
            <a:lvl3pPr marL="777240" indent="0">
              <a:buNone/>
              <a:defRPr cap="all">
                <a:solidFill>
                  <a:schemeClr val="accent3"/>
                </a:solidFill>
              </a:defRPr>
            </a:lvl3pPr>
            <a:lvl4pPr marL="1051560" indent="0">
              <a:buNone/>
              <a:defRPr cap="all">
                <a:solidFill>
                  <a:schemeClr val="accent3"/>
                </a:solidFill>
              </a:defRPr>
            </a:lvl4pPr>
            <a:lvl5pPr marL="1325880" indent="0">
              <a:buNone/>
              <a:defRPr cap="all">
                <a:solidFill>
                  <a:schemeClr val="accent3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6235009"/>
            <a:ext cx="7620000" cy="500062"/>
          </a:xfrm>
        </p:spPr>
        <p:txBody>
          <a:bodyPr/>
          <a:lstStyle>
            <a:lvl1pPr marL="0" indent="0">
              <a:buNone/>
              <a:defRPr cap="all">
                <a:solidFill>
                  <a:schemeClr val="accent3"/>
                </a:solidFill>
              </a:defRPr>
            </a:lvl1pPr>
            <a:lvl2pPr marL="411480" indent="0">
              <a:buNone/>
              <a:defRPr>
                <a:solidFill>
                  <a:schemeClr val="accent3"/>
                </a:solidFill>
              </a:defRPr>
            </a:lvl2pPr>
            <a:lvl3pPr marL="777240" indent="0">
              <a:buNone/>
              <a:defRPr>
                <a:solidFill>
                  <a:schemeClr val="accent3"/>
                </a:solidFill>
              </a:defRPr>
            </a:lvl3pPr>
            <a:lvl4pPr marL="1051560" indent="0">
              <a:buNone/>
              <a:defRPr>
                <a:solidFill>
                  <a:schemeClr val="accent3"/>
                </a:solidFill>
              </a:defRPr>
            </a:lvl4pPr>
            <a:lvl5pPr marL="132588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F32D-FD68-264D-893C-5254A79B6BDD}" type="datetime1">
              <a:rPr lang="en-CA" smtClean="0"/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147E-F75A-0841-8669-AA375E59DBC4}" type="datetime1">
              <a:rPr lang="en-CA" smtClean="0"/>
              <a:t>2013-08-06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42E0-8990-B04A-8486-7508146C4B82}" type="datetime1">
              <a:rPr lang="en-CA" smtClean="0"/>
              <a:t>2013-08-06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A4-8819-944D-A6D6-D444854A275F}" type="datetime1">
              <a:rPr lang="en-CA" smtClean="0"/>
              <a:t>2013-08-06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3BD-0F44-6341-A61D-565EFF5FBE54}" type="datetime1">
              <a:rPr lang="en-CA" smtClean="0"/>
              <a:t>2013-08-06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B460-3B62-F24F-90BE-0CEB5BE043E9}" type="datetime1">
              <a:rPr lang="en-CA" smtClean="0"/>
              <a:t>2013-08-06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A860C7-EA57-9A48-BF35-C193DB10429D}" type="datetime1">
              <a:rPr lang="en-CA" smtClean="0"/>
              <a:t>2013-08-06</a:t>
            </a:fld>
            <a:endParaRPr lang="en-US" dirty="0"/>
          </a:p>
        </p:txBody>
      </p:sp>
      <p:pic>
        <p:nvPicPr>
          <p:cNvPr id="9" name="Picture 8" descr="logo-whi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38" y="6129866"/>
            <a:ext cx="564502" cy="730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6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16468" y="90311"/>
            <a:ext cx="7845988" cy="1733198"/>
          </a:xfrm>
        </p:spPr>
        <p:txBody>
          <a:bodyPr/>
          <a:lstStyle/>
          <a:p>
            <a:r>
              <a:rPr lang="en-US" dirty="0" err="1" smtClean="0"/>
              <a:t>Bienvenue</a:t>
            </a:r>
            <a:r>
              <a:rPr lang="en-US" dirty="0" smtClean="0"/>
              <a:t>! Welcome!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16468" y="1696510"/>
            <a:ext cx="6461760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WET-BOEW </a:t>
            </a:r>
            <a:r>
              <a:rPr lang="en-US" sz="4400" dirty="0" err="1" smtClean="0"/>
              <a:t>Codefest</a:t>
            </a:r>
            <a:r>
              <a:rPr lang="en-US" sz="4400" dirty="0" smtClean="0"/>
              <a:t> 2013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Logistics! </a:t>
            </a:r>
            <a:r>
              <a:rPr lang="en-US" dirty="0" err="1" smtClean="0"/>
              <a:t>Logistique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. The goal of the session would be to provide a complete overview of the Web Experience Toolkit Drupal distribution and to answer questions that people might have. </a:t>
            </a:r>
          </a:p>
          <a:p>
            <a:r>
              <a:rPr lang="en-US" dirty="0" err="1" smtClean="0"/>
              <a:t>L'objet</a:t>
            </a:r>
            <a:r>
              <a:rPr lang="en-US" dirty="0" smtClean="0"/>
              <a:t> de </a:t>
            </a:r>
            <a:r>
              <a:rPr lang="en-US" dirty="0" err="1" smtClean="0"/>
              <a:t>cet</a:t>
            </a:r>
            <a:r>
              <a:rPr lang="en-US" dirty="0" smtClean="0"/>
              <a:t> séance en ateliers </a:t>
            </a:r>
            <a:r>
              <a:rPr lang="en-US" dirty="0" err="1" smtClean="0"/>
              <a:t>est</a:t>
            </a:r>
            <a:r>
              <a:rPr lang="en-US" dirty="0" smtClean="0"/>
              <a:t> de </a:t>
            </a:r>
            <a:r>
              <a:rPr lang="en-US" dirty="0" err="1" smtClean="0"/>
              <a:t>présenter</a:t>
            </a:r>
            <a:r>
              <a:rPr lang="en-US" dirty="0" smtClean="0"/>
              <a:t> un </a:t>
            </a:r>
            <a:r>
              <a:rPr lang="en-US" dirty="0" err="1" smtClean="0"/>
              <a:t>survol</a:t>
            </a:r>
            <a:r>
              <a:rPr lang="en-US" dirty="0" smtClean="0"/>
              <a:t> </a:t>
            </a:r>
            <a:r>
              <a:rPr lang="en-US" dirty="0" err="1" smtClean="0"/>
              <a:t>exhaustif</a:t>
            </a:r>
            <a:r>
              <a:rPr lang="en-US" dirty="0" smtClean="0"/>
              <a:t> de la distribution de la </a:t>
            </a:r>
            <a:r>
              <a:rPr lang="en-US" dirty="0" err="1" smtClean="0"/>
              <a:t>Boîte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l'expérience</a:t>
            </a:r>
            <a:r>
              <a:rPr lang="en-US" dirty="0" smtClean="0"/>
              <a:t> Web pour Drupal et de </a:t>
            </a:r>
            <a:r>
              <a:rPr lang="en-US" dirty="0" err="1" smtClean="0"/>
              <a:t>répondre</a:t>
            </a:r>
            <a:r>
              <a:rPr lang="en-US" dirty="0" smtClean="0"/>
              <a:t> aux questions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pourraient</a:t>
            </a:r>
            <a:r>
              <a:rPr lang="en-US" dirty="0" smtClean="0"/>
              <a:t> </a:t>
            </a:r>
            <a:r>
              <a:rPr lang="en-US" dirty="0" err="1" smtClean="0"/>
              <a:t>avoir</a:t>
            </a:r>
            <a:r>
              <a:rPr lang="en-US" dirty="0" smtClean="0"/>
              <a:t> les gens.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</a:t>
            </a:r>
            <a:r>
              <a:rPr lang="en-US" dirty="0" err="1" smtClean="0"/>
              <a:t>WxT</a:t>
            </a:r>
            <a:r>
              <a:rPr lang="en-US" dirty="0" smtClean="0"/>
              <a:t> Logo!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Pronunciation guide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logo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2" y="1882423"/>
            <a:ext cx="3578426" cy="46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279</TotalTime>
  <Words>89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Bienvenue! Welcome!</vt:lpstr>
      <vt:lpstr>Logistics! Logistique!</vt:lpstr>
      <vt:lpstr>Sweet WxT Logo!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Boots</dc:creator>
  <cp:lastModifiedBy>Sean Boots</cp:lastModifiedBy>
  <cp:revision>7</cp:revision>
  <dcterms:created xsi:type="dcterms:W3CDTF">2013-08-06T14:12:35Z</dcterms:created>
  <dcterms:modified xsi:type="dcterms:W3CDTF">2013-08-06T18:52:20Z</dcterms:modified>
</cp:coreProperties>
</file>