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0" r:id="rId3"/>
    <p:sldId id="258" r:id="rId4"/>
    <p:sldId id="282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0" r:id="rId15"/>
    <p:sldId id="278" r:id="rId16"/>
    <p:sldId id="279" r:id="rId17"/>
    <p:sldId id="26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5D5CCE-C83E-44DF-878F-9B58B9923B2C}" v="52" dt="2024-05-21T12:47:24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920" autoAdjust="0"/>
  </p:normalViewPr>
  <p:slideViewPr>
    <p:cSldViewPr snapToGrid="0">
      <p:cViewPr varScale="1">
        <p:scale>
          <a:sx n="60" d="100"/>
          <a:sy n="60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ek Borůvka" userId="28c2986ae8e903dc" providerId="LiveId" clId="{7A5D5CCE-C83E-44DF-878F-9B58B9923B2C}"/>
    <pc:docChg chg="undo custSel addSld delSld modSld sldOrd">
      <pc:chgData name="Marek Borůvka" userId="28c2986ae8e903dc" providerId="LiveId" clId="{7A5D5CCE-C83E-44DF-878F-9B58B9923B2C}" dt="2024-05-21T12:47:24.314" v="10799" actId="14100"/>
      <pc:docMkLst>
        <pc:docMk/>
      </pc:docMkLst>
      <pc:sldChg chg="addSp modSp mod setBg">
        <pc:chgData name="Marek Borůvka" userId="28c2986ae8e903dc" providerId="LiveId" clId="{7A5D5CCE-C83E-44DF-878F-9B58B9923B2C}" dt="2024-05-21T12:13:30.112" v="10203" actId="26606"/>
        <pc:sldMkLst>
          <pc:docMk/>
          <pc:sldMk cId="2294580823" sldId="256"/>
        </pc:sldMkLst>
        <pc:spChg chg="mod">
          <ac:chgData name="Marek Borůvka" userId="28c2986ae8e903dc" providerId="LiveId" clId="{7A5D5CCE-C83E-44DF-878F-9B58B9923B2C}" dt="2024-05-21T12:13:30.112" v="10203" actId="26606"/>
          <ac:spMkLst>
            <pc:docMk/>
            <pc:sldMk cId="2294580823" sldId="256"/>
            <ac:spMk id="2" creationId="{11280D3A-19E6-FBE5-B201-7920D162B7AB}"/>
          </ac:spMkLst>
        </pc:spChg>
        <pc:spChg chg="mod">
          <ac:chgData name="Marek Borůvka" userId="28c2986ae8e903dc" providerId="LiveId" clId="{7A5D5CCE-C83E-44DF-878F-9B58B9923B2C}" dt="2024-05-21T12:13:30.112" v="10203" actId="26606"/>
          <ac:spMkLst>
            <pc:docMk/>
            <pc:sldMk cId="2294580823" sldId="256"/>
            <ac:spMk id="3" creationId="{7E8F7886-EC45-D500-1B51-4E544A4BA494}"/>
          </ac:spMkLst>
        </pc:spChg>
        <pc:spChg chg="add">
          <ac:chgData name="Marek Borůvka" userId="28c2986ae8e903dc" providerId="LiveId" clId="{7A5D5CCE-C83E-44DF-878F-9B58B9923B2C}" dt="2024-05-21T12:13:30.112" v="10203" actId="26606"/>
          <ac:spMkLst>
            <pc:docMk/>
            <pc:sldMk cId="2294580823" sldId="256"/>
            <ac:spMk id="8" creationId="{4522B21E-B2B9-4C72-9A71-C87EFD137480}"/>
          </ac:spMkLst>
        </pc:spChg>
        <pc:spChg chg="add">
          <ac:chgData name="Marek Borůvka" userId="28c2986ae8e903dc" providerId="LiveId" clId="{7A5D5CCE-C83E-44DF-878F-9B58B9923B2C}" dt="2024-05-21T12:13:30.112" v="10203" actId="26606"/>
          <ac:spMkLst>
            <pc:docMk/>
            <pc:sldMk cId="2294580823" sldId="256"/>
            <ac:spMk id="10" creationId="{5EB7D2A2-F448-44D4-938C-DC84CBCB3B1E}"/>
          </ac:spMkLst>
        </pc:spChg>
        <pc:spChg chg="add">
          <ac:chgData name="Marek Borůvka" userId="28c2986ae8e903dc" providerId="LiveId" clId="{7A5D5CCE-C83E-44DF-878F-9B58B9923B2C}" dt="2024-05-21T12:13:30.112" v="10203" actId="26606"/>
          <ac:spMkLst>
            <pc:docMk/>
            <pc:sldMk cId="2294580823" sldId="256"/>
            <ac:spMk id="12" creationId="{871AEA07-1E14-44B4-8E55-64EF049CD66F}"/>
          </ac:spMkLst>
        </pc:spChg>
        <pc:cxnChg chg="add">
          <ac:chgData name="Marek Borůvka" userId="28c2986ae8e903dc" providerId="LiveId" clId="{7A5D5CCE-C83E-44DF-878F-9B58B9923B2C}" dt="2024-05-21T12:13:30.112" v="10203" actId="26606"/>
          <ac:cxnSpMkLst>
            <pc:docMk/>
            <pc:sldMk cId="2294580823" sldId="256"/>
            <ac:cxnSpMk id="14" creationId="{F7C8EA93-3210-4C62-99E9-153C275E3A87}"/>
          </ac:cxnSpMkLst>
        </pc:cxnChg>
      </pc:sldChg>
      <pc:sldChg chg="addSp delSp modSp del mod setBg modNotesTx">
        <pc:chgData name="Marek Borůvka" userId="28c2986ae8e903dc" providerId="LiveId" clId="{7A5D5CCE-C83E-44DF-878F-9B58B9923B2C}" dt="2024-05-21T12:29:59.241" v="10570" actId="2696"/>
        <pc:sldMkLst>
          <pc:docMk/>
          <pc:sldMk cId="175029140" sldId="257"/>
        </pc:sldMkLst>
        <pc:spChg chg="mod">
          <ac:chgData name="Marek Borůvka" userId="28c2986ae8e903dc" providerId="LiveId" clId="{7A5D5CCE-C83E-44DF-878F-9B58B9923B2C}" dt="2024-05-21T12:24:21.971" v="10542" actId="26606"/>
          <ac:spMkLst>
            <pc:docMk/>
            <pc:sldMk cId="175029140" sldId="257"/>
            <ac:spMk id="2" creationId="{ACEE1F39-13E2-E4E0-A2B8-D3257D92ADDC}"/>
          </ac:spMkLst>
        </pc:spChg>
        <pc:spChg chg="add del">
          <ac:chgData name="Marek Borůvka" userId="28c2986ae8e903dc" providerId="LiveId" clId="{7A5D5CCE-C83E-44DF-878F-9B58B9923B2C}" dt="2024-05-21T12:24:21.971" v="10542" actId="26606"/>
          <ac:spMkLst>
            <pc:docMk/>
            <pc:sldMk cId="175029140" sldId="257"/>
            <ac:spMk id="13" creationId="{19D32F93-50AC-4C46-A5DB-291C60DDB7BD}"/>
          </ac:spMkLst>
        </pc:spChg>
        <pc:spChg chg="add del">
          <ac:chgData name="Marek Borůvka" userId="28c2986ae8e903dc" providerId="LiveId" clId="{7A5D5CCE-C83E-44DF-878F-9B58B9923B2C}" dt="2024-05-21T12:24:21.971" v="10542" actId="26606"/>
          <ac:spMkLst>
            <pc:docMk/>
            <pc:sldMk cId="175029140" sldId="257"/>
            <ac:spMk id="15" creationId="{827DC2C4-B485-428A-BF4A-472D2967F47F}"/>
          </ac:spMkLst>
        </pc:spChg>
        <pc:spChg chg="add del">
          <ac:chgData name="Marek Borůvka" userId="28c2986ae8e903dc" providerId="LiveId" clId="{7A5D5CCE-C83E-44DF-878F-9B58B9923B2C}" dt="2024-05-21T12:24:21.971" v="10542" actId="26606"/>
          <ac:spMkLst>
            <pc:docMk/>
            <pc:sldMk cId="175029140" sldId="257"/>
            <ac:spMk id="17" creationId="{EE04B5EB-F158-4507-90DD-BD23620C7CC9}"/>
          </ac:spMkLst>
        </pc:spChg>
        <pc:picChg chg="mod">
          <ac:chgData name="Marek Borůvka" userId="28c2986ae8e903dc" providerId="LiveId" clId="{7A5D5CCE-C83E-44DF-878F-9B58B9923B2C}" dt="2024-05-21T12:24:21.971" v="10542" actId="26606"/>
          <ac:picMkLst>
            <pc:docMk/>
            <pc:sldMk cId="175029140" sldId="257"/>
            <ac:picMk id="8" creationId="{A1B14F8C-1034-9765-7905-F56FC8999CE4}"/>
          </ac:picMkLst>
        </pc:picChg>
      </pc:sldChg>
      <pc:sldChg chg="addSp delSp modSp mod setBg modNotesTx">
        <pc:chgData name="Marek Borůvka" userId="28c2986ae8e903dc" providerId="LiveId" clId="{7A5D5CCE-C83E-44DF-878F-9B58B9923B2C}" dt="2024-05-21T12:34:24.547" v="10677" actId="20577"/>
        <pc:sldMkLst>
          <pc:docMk/>
          <pc:sldMk cId="1139424338" sldId="258"/>
        </pc:sldMkLst>
        <pc:spChg chg="mod">
          <ac:chgData name="Marek Borůvka" userId="28c2986ae8e903dc" providerId="LiveId" clId="{7A5D5CCE-C83E-44DF-878F-9B58B9923B2C}" dt="2024-05-21T12:14:09.908" v="10212" actId="14100"/>
          <ac:spMkLst>
            <pc:docMk/>
            <pc:sldMk cId="1139424338" sldId="258"/>
            <ac:spMk id="2" creationId="{C98FAD87-C858-4E4D-71B1-0941F751E678}"/>
          </ac:spMkLst>
        </pc:spChg>
        <pc:spChg chg="mod">
          <ac:chgData name="Marek Borůvka" userId="28c2986ae8e903dc" providerId="LiveId" clId="{7A5D5CCE-C83E-44DF-878F-9B58B9923B2C}" dt="2024-05-21T12:34:24.547" v="10677" actId="20577"/>
          <ac:spMkLst>
            <pc:docMk/>
            <pc:sldMk cId="1139424338" sldId="258"/>
            <ac:spMk id="3" creationId="{22366E96-FB47-9A60-8A3E-30FBCFC443C9}"/>
          </ac:spMkLst>
        </pc:spChg>
        <pc:spChg chg="add">
          <ac:chgData name="Marek Borůvka" userId="28c2986ae8e903dc" providerId="LiveId" clId="{7A5D5CCE-C83E-44DF-878F-9B58B9923B2C}" dt="2024-05-21T12:13:41.834" v="10204" actId="26606"/>
          <ac:spMkLst>
            <pc:docMk/>
            <pc:sldMk cId="1139424338" sldId="258"/>
            <ac:spMk id="1031" creationId="{DBC6133C-0615-4CE4-9132-37E609A9BDFA}"/>
          </ac:spMkLst>
        </pc:spChg>
        <pc:spChg chg="add">
          <ac:chgData name="Marek Borůvka" userId="28c2986ae8e903dc" providerId="LiveId" clId="{7A5D5CCE-C83E-44DF-878F-9B58B9923B2C}" dt="2024-05-21T12:13:41.834" v="10204" actId="26606"/>
          <ac:spMkLst>
            <pc:docMk/>
            <pc:sldMk cId="1139424338" sldId="258"/>
            <ac:spMk id="1033" creationId="{169CC832-2974-4E8D-90ED-3E2941BA7336}"/>
          </ac:spMkLst>
        </pc:spChg>
        <pc:spChg chg="add">
          <ac:chgData name="Marek Borůvka" userId="28c2986ae8e903dc" providerId="LiveId" clId="{7A5D5CCE-C83E-44DF-878F-9B58B9923B2C}" dt="2024-05-21T12:13:41.834" v="10204" actId="26606"/>
          <ac:spMkLst>
            <pc:docMk/>
            <pc:sldMk cId="1139424338" sldId="258"/>
            <ac:spMk id="1035" creationId="{55222F96-971A-4F90-B841-6BAB416C7AC1}"/>
          </ac:spMkLst>
        </pc:spChg>
        <pc:spChg chg="add">
          <ac:chgData name="Marek Borůvka" userId="28c2986ae8e903dc" providerId="LiveId" clId="{7A5D5CCE-C83E-44DF-878F-9B58B9923B2C}" dt="2024-05-21T12:13:41.834" v="10204" actId="26606"/>
          <ac:spMkLst>
            <pc:docMk/>
            <pc:sldMk cId="1139424338" sldId="258"/>
            <ac:spMk id="1037" creationId="{08980754-6F4B-43C9-B9BE-127B6BED6586}"/>
          </ac:spMkLst>
        </pc:spChg>
        <pc:spChg chg="add">
          <ac:chgData name="Marek Borůvka" userId="28c2986ae8e903dc" providerId="LiveId" clId="{7A5D5CCE-C83E-44DF-878F-9B58B9923B2C}" dt="2024-05-21T12:13:41.834" v="10204" actId="26606"/>
          <ac:spMkLst>
            <pc:docMk/>
            <pc:sldMk cId="1139424338" sldId="258"/>
            <ac:spMk id="1039" creationId="{2C1BBA94-3F40-40AA-8BB9-E69E25E537C1}"/>
          </ac:spMkLst>
        </pc:spChg>
        <pc:picChg chg="add del">
          <ac:chgData name="Marek Borůvka" userId="28c2986ae8e903dc" providerId="LiveId" clId="{7A5D5CCE-C83E-44DF-878F-9B58B9923B2C}" dt="2024-05-21T06:19:29.211" v="2873" actId="22"/>
          <ac:picMkLst>
            <pc:docMk/>
            <pc:sldMk cId="1139424338" sldId="258"/>
            <ac:picMk id="5" creationId="{849199A7-99F7-9628-F7CE-D2DB8A055246}"/>
          </ac:picMkLst>
        </pc:picChg>
        <pc:picChg chg="add mod">
          <ac:chgData name="Marek Borůvka" userId="28c2986ae8e903dc" providerId="LiveId" clId="{7A5D5CCE-C83E-44DF-878F-9B58B9923B2C}" dt="2024-05-21T12:14:22.683" v="10215" actId="1076"/>
          <ac:picMkLst>
            <pc:docMk/>
            <pc:sldMk cId="1139424338" sldId="258"/>
            <ac:picMk id="1026" creationId="{0ADEC4BD-9B67-29C2-F68A-F64384F04C00}"/>
          </ac:picMkLst>
        </pc:picChg>
      </pc:sldChg>
      <pc:sldChg chg="delSp modSp mod modNotesTx">
        <pc:chgData name="Marek Borůvka" userId="28c2986ae8e903dc" providerId="LiveId" clId="{7A5D5CCE-C83E-44DF-878F-9B58B9923B2C}" dt="2024-05-21T12:47:24.314" v="10799" actId="14100"/>
        <pc:sldMkLst>
          <pc:docMk/>
          <pc:sldMk cId="3498782655" sldId="259"/>
        </pc:sldMkLst>
        <pc:spChg chg="mod">
          <ac:chgData name="Marek Borůvka" userId="28c2986ae8e903dc" providerId="LiveId" clId="{7A5D5CCE-C83E-44DF-878F-9B58B9923B2C}" dt="2024-05-21T12:45:38.243" v="10795" actId="20577"/>
          <ac:spMkLst>
            <pc:docMk/>
            <pc:sldMk cId="3498782655" sldId="259"/>
            <ac:spMk id="3" creationId="{486FE370-5629-20A7-D6C9-6B91CE7D286A}"/>
          </ac:spMkLst>
        </pc:spChg>
        <pc:graphicFrameChg chg="mod">
          <ac:chgData name="Marek Borůvka" userId="28c2986ae8e903dc" providerId="LiveId" clId="{7A5D5CCE-C83E-44DF-878F-9B58B9923B2C}" dt="2024-05-21T12:47:24.314" v="10799" actId="14100"/>
          <ac:graphicFrameMkLst>
            <pc:docMk/>
            <pc:sldMk cId="3498782655" sldId="259"/>
            <ac:graphicFrameMk id="4" creationId="{67E405BA-EE42-4E45-B25A-367DED6EBD8D}"/>
          </ac:graphicFrameMkLst>
        </pc:graphicFrameChg>
        <pc:graphicFrameChg chg="del mod">
          <ac:chgData name="Marek Borůvka" userId="28c2986ae8e903dc" providerId="LiveId" clId="{7A5D5CCE-C83E-44DF-878F-9B58B9923B2C}" dt="2024-05-21T12:46:56.990" v="10796" actId="478"/>
          <ac:graphicFrameMkLst>
            <pc:docMk/>
            <pc:sldMk cId="3498782655" sldId="259"/>
            <ac:graphicFrameMk id="11" creationId="{DF5EF3D2-0F85-EE72-E67C-44E3A5C95BC0}"/>
          </ac:graphicFrameMkLst>
        </pc:graphicFrameChg>
      </pc:sldChg>
      <pc:sldChg chg="modSp mod modNotesTx">
        <pc:chgData name="Marek Borůvka" userId="28c2986ae8e903dc" providerId="LiveId" clId="{7A5D5CCE-C83E-44DF-878F-9B58B9923B2C}" dt="2024-05-21T11:56:31.436" v="10029" actId="20577"/>
        <pc:sldMkLst>
          <pc:docMk/>
          <pc:sldMk cId="3666222004" sldId="260"/>
        </pc:sldMkLst>
        <pc:spChg chg="mod">
          <ac:chgData name="Marek Borůvka" userId="28c2986ae8e903dc" providerId="LiveId" clId="{7A5D5CCE-C83E-44DF-878F-9B58B9923B2C}" dt="2024-05-21T11:56:31.436" v="10029" actId="20577"/>
          <ac:spMkLst>
            <pc:docMk/>
            <pc:sldMk cId="3666222004" sldId="260"/>
            <ac:spMk id="3" creationId="{E32F938E-6E89-5502-77A0-A58E82EFAA13}"/>
          </ac:spMkLst>
        </pc:spChg>
      </pc:sldChg>
      <pc:sldChg chg="modNotesTx">
        <pc:chgData name="Marek Borůvka" userId="28c2986ae8e903dc" providerId="LiveId" clId="{7A5D5CCE-C83E-44DF-878F-9B58B9923B2C}" dt="2024-05-21T10:28:09.431" v="5226" actId="20577"/>
        <pc:sldMkLst>
          <pc:docMk/>
          <pc:sldMk cId="334476493" sldId="261"/>
        </pc:sldMkLst>
      </pc:sldChg>
      <pc:sldChg chg="addSp delSp modSp del mod modNotesTx">
        <pc:chgData name="Marek Borůvka" userId="28c2986ae8e903dc" providerId="LiveId" clId="{7A5D5CCE-C83E-44DF-878F-9B58B9923B2C}" dt="2024-05-21T12:30:55.041" v="10605" actId="47"/>
        <pc:sldMkLst>
          <pc:docMk/>
          <pc:sldMk cId="1916445052" sldId="262"/>
        </pc:sldMkLst>
        <pc:picChg chg="del">
          <ac:chgData name="Marek Borůvka" userId="28c2986ae8e903dc" providerId="LiveId" clId="{7A5D5CCE-C83E-44DF-878F-9B58B9923B2C}" dt="2024-05-21T05:41:38.116" v="261" actId="478"/>
          <ac:picMkLst>
            <pc:docMk/>
            <pc:sldMk cId="1916445052" sldId="262"/>
            <ac:picMk id="7" creationId="{F20A8383-B2ED-96A5-8067-53B30DC96403}"/>
          </ac:picMkLst>
        </pc:picChg>
        <pc:picChg chg="add del mod">
          <ac:chgData name="Marek Borůvka" userId="28c2986ae8e903dc" providerId="LiveId" clId="{7A5D5CCE-C83E-44DF-878F-9B58B9923B2C}" dt="2024-05-21T12:30:15.283" v="10574" actId="21"/>
          <ac:picMkLst>
            <pc:docMk/>
            <pc:sldMk cId="1916445052" sldId="262"/>
            <ac:picMk id="9" creationId="{07D9A90E-E002-1E07-6C5E-5500727E6ED1}"/>
          </ac:picMkLst>
        </pc:picChg>
      </pc:sldChg>
      <pc:sldChg chg="delSp del mod modNotesTx">
        <pc:chgData name="Marek Borůvka" userId="28c2986ae8e903dc" providerId="LiveId" clId="{7A5D5CCE-C83E-44DF-878F-9B58B9923B2C}" dt="2024-05-21T12:31:33.169" v="10626" actId="47"/>
        <pc:sldMkLst>
          <pc:docMk/>
          <pc:sldMk cId="1139344742" sldId="263"/>
        </pc:sldMkLst>
        <pc:picChg chg="del">
          <ac:chgData name="Marek Borůvka" userId="28c2986ae8e903dc" providerId="LiveId" clId="{7A5D5CCE-C83E-44DF-878F-9B58B9923B2C}" dt="2024-05-21T12:30:57.420" v="10606" actId="21"/>
          <ac:picMkLst>
            <pc:docMk/>
            <pc:sldMk cId="1139344742" sldId="263"/>
            <ac:picMk id="7" creationId="{2D7FB363-AE1C-88B3-67D9-39BFE353D758}"/>
          </ac:picMkLst>
        </pc:picChg>
      </pc:sldChg>
      <pc:sldChg chg="delSp del mod modNotesTx">
        <pc:chgData name="Marek Borůvka" userId="28c2986ae8e903dc" providerId="LiveId" clId="{7A5D5CCE-C83E-44DF-878F-9B58B9923B2C}" dt="2024-05-21T12:32:14.963" v="10639" actId="2696"/>
        <pc:sldMkLst>
          <pc:docMk/>
          <pc:sldMk cId="1016392077" sldId="264"/>
        </pc:sldMkLst>
        <pc:picChg chg="del">
          <ac:chgData name="Marek Borůvka" userId="28c2986ae8e903dc" providerId="LiveId" clId="{7A5D5CCE-C83E-44DF-878F-9B58B9923B2C}" dt="2024-05-21T12:31:50.228" v="10632" actId="21"/>
          <ac:picMkLst>
            <pc:docMk/>
            <pc:sldMk cId="1016392077" sldId="264"/>
            <ac:picMk id="7" creationId="{C59A0E93-29FA-6428-388F-1778D4AA3493}"/>
          </ac:picMkLst>
        </pc:picChg>
      </pc:sldChg>
      <pc:sldChg chg="addSp delSp modSp mod setBg">
        <pc:chgData name="Marek Borůvka" userId="28c2986ae8e903dc" providerId="LiveId" clId="{7A5D5CCE-C83E-44DF-878F-9B58B9923B2C}" dt="2024-05-21T12:33:55.836" v="10676" actId="478"/>
        <pc:sldMkLst>
          <pc:docMk/>
          <pc:sldMk cId="2001547655" sldId="265"/>
        </pc:sldMkLst>
        <pc:spChg chg="mod">
          <ac:chgData name="Marek Borůvka" userId="28c2986ae8e903dc" providerId="LiveId" clId="{7A5D5CCE-C83E-44DF-878F-9B58B9923B2C}" dt="2024-05-21T12:33:54.170" v="10675" actId="26606"/>
          <ac:spMkLst>
            <pc:docMk/>
            <pc:sldMk cId="2001547655" sldId="265"/>
            <ac:spMk id="4" creationId="{F14C6F7D-2FC7-52E1-E5C0-031C07BA149B}"/>
          </ac:spMkLst>
        </pc:spChg>
        <pc:spChg chg="del mod">
          <ac:chgData name="Marek Borůvka" userId="28c2986ae8e903dc" providerId="LiveId" clId="{7A5D5CCE-C83E-44DF-878F-9B58B9923B2C}" dt="2024-05-21T12:33:55.836" v="10676" actId="478"/>
          <ac:spMkLst>
            <pc:docMk/>
            <pc:sldMk cId="2001547655" sldId="265"/>
            <ac:spMk id="5" creationId="{BE3CC23D-DF65-5D59-0967-2B1791AE3AD3}"/>
          </ac:spMkLst>
        </pc:spChg>
        <pc:spChg chg="add">
          <ac:chgData name="Marek Borůvka" userId="28c2986ae8e903dc" providerId="LiveId" clId="{7A5D5CCE-C83E-44DF-878F-9B58B9923B2C}" dt="2024-05-21T12:33:54.170" v="10675" actId="26606"/>
          <ac:spMkLst>
            <pc:docMk/>
            <pc:sldMk cId="2001547655" sldId="265"/>
            <ac:spMk id="10" creationId="{4522B21E-B2B9-4C72-9A71-C87EFD137480}"/>
          </ac:spMkLst>
        </pc:spChg>
        <pc:spChg chg="add">
          <ac:chgData name="Marek Borůvka" userId="28c2986ae8e903dc" providerId="LiveId" clId="{7A5D5CCE-C83E-44DF-878F-9B58B9923B2C}" dt="2024-05-21T12:33:54.170" v="10675" actId="26606"/>
          <ac:spMkLst>
            <pc:docMk/>
            <pc:sldMk cId="2001547655" sldId="265"/>
            <ac:spMk id="12" creationId="{5EB7D2A2-F448-44D4-938C-DC84CBCB3B1E}"/>
          </ac:spMkLst>
        </pc:spChg>
        <pc:spChg chg="add">
          <ac:chgData name="Marek Borůvka" userId="28c2986ae8e903dc" providerId="LiveId" clId="{7A5D5CCE-C83E-44DF-878F-9B58B9923B2C}" dt="2024-05-21T12:33:54.170" v="10675" actId="26606"/>
          <ac:spMkLst>
            <pc:docMk/>
            <pc:sldMk cId="2001547655" sldId="265"/>
            <ac:spMk id="14" creationId="{871AEA07-1E14-44B4-8E55-64EF049CD66F}"/>
          </ac:spMkLst>
        </pc:spChg>
        <pc:picChg chg="add del mod">
          <ac:chgData name="Marek Borůvka" userId="28c2986ae8e903dc" providerId="LiveId" clId="{7A5D5CCE-C83E-44DF-878F-9B58B9923B2C}" dt="2024-05-21T12:13:02.787" v="10202" actId="478"/>
          <ac:picMkLst>
            <pc:docMk/>
            <pc:sldMk cId="2001547655" sldId="265"/>
            <ac:picMk id="2050" creationId="{C8D73347-1996-1474-492F-581DD2EB7DC7}"/>
          </ac:picMkLst>
        </pc:picChg>
        <pc:cxnChg chg="add">
          <ac:chgData name="Marek Borůvka" userId="28c2986ae8e903dc" providerId="LiveId" clId="{7A5D5CCE-C83E-44DF-878F-9B58B9923B2C}" dt="2024-05-21T12:33:54.170" v="10675" actId="26606"/>
          <ac:cxnSpMkLst>
            <pc:docMk/>
            <pc:sldMk cId="2001547655" sldId="265"/>
            <ac:cxnSpMk id="16" creationId="{F7C8EA93-3210-4C62-99E9-153C275E3A87}"/>
          </ac:cxnSpMkLst>
        </pc:cxnChg>
      </pc:sldChg>
      <pc:sldChg chg="addSp delSp modSp del mod modNotesTx">
        <pc:chgData name="Marek Borůvka" userId="28c2986ae8e903dc" providerId="LiveId" clId="{7A5D5CCE-C83E-44DF-878F-9B58B9923B2C}" dt="2024-05-21T12:32:29.992" v="10645" actId="2696"/>
        <pc:sldMkLst>
          <pc:docMk/>
          <pc:sldMk cId="1307247032" sldId="266"/>
        </pc:sldMkLst>
        <pc:picChg chg="del">
          <ac:chgData name="Marek Borůvka" userId="28c2986ae8e903dc" providerId="LiveId" clId="{7A5D5CCE-C83E-44DF-878F-9B58B9923B2C}" dt="2024-05-21T06:46:52.691" v="3899" actId="478"/>
          <ac:picMkLst>
            <pc:docMk/>
            <pc:sldMk cId="1307247032" sldId="266"/>
            <ac:picMk id="5" creationId="{5C630439-201C-3D1D-5148-1F6FFA9C9374}"/>
          </ac:picMkLst>
        </pc:picChg>
        <pc:picChg chg="add del mod">
          <ac:chgData name="Marek Borůvka" userId="28c2986ae8e903dc" providerId="LiveId" clId="{7A5D5CCE-C83E-44DF-878F-9B58B9923B2C}" dt="2024-05-21T12:32:17.040" v="10640" actId="21"/>
          <ac:picMkLst>
            <pc:docMk/>
            <pc:sldMk cId="1307247032" sldId="266"/>
            <ac:picMk id="7" creationId="{A8B461BE-411D-5444-DEA4-7EB5EF579DC2}"/>
          </ac:picMkLst>
        </pc:picChg>
      </pc:sldChg>
      <pc:sldChg chg="addSp delSp modSp new mod setBg modNotesTx">
        <pc:chgData name="Marek Borůvka" userId="28c2986ae8e903dc" providerId="LiveId" clId="{7A5D5CCE-C83E-44DF-878F-9B58B9923B2C}" dt="2024-05-21T12:34:42.100" v="10688" actId="404"/>
        <pc:sldMkLst>
          <pc:docMk/>
          <pc:sldMk cId="630952452" sldId="267"/>
        </pc:sldMkLst>
        <pc:spChg chg="mod">
          <ac:chgData name="Marek Borůvka" userId="28c2986ae8e903dc" providerId="LiveId" clId="{7A5D5CCE-C83E-44DF-878F-9B58B9923B2C}" dt="2024-05-21T12:34:42.100" v="10688" actId="404"/>
          <ac:spMkLst>
            <pc:docMk/>
            <pc:sldMk cId="630952452" sldId="267"/>
            <ac:spMk id="2" creationId="{034D53AE-3CE5-440F-2601-F2121131B4BC}"/>
          </ac:spMkLst>
        </pc:spChg>
        <pc:spChg chg="mod">
          <ac:chgData name="Marek Borůvka" userId="28c2986ae8e903dc" providerId="LiveId" clId="{7A5D5CCE-C83E-44DF-878F-9B58B9923B2C}" dt="2024-05-21T12:34:35.945" v="10683" actId="404"/>
          <ac:spMkLst>
            <pc:docMk/>
            <pc:sldMk cId="630952452" sldId="267"/>
            <ac:spMk id="3" creationId="{649D0C81-8E33-0E12-538D-DBC1876B0EB5}"/>
          </ac:spMkLst>
        </pc:spChg>
        <pc:spChg chg="add">
          <ac:chgData name="Marek Borůvka" userId="28c2986ae8e903dc" providerId="LiveId" clId="{7A5D5CCE-C83E-44DF-878F-9B58B9923B2C}" dt="2024-05-21T12:14:48.362" v="10222" actId="26606"/>
          <ac:spMkLst>
            <pc:docMk/>
            <pc:sldMk cId="630952452" sldId="267"/>
            <ac:spMk id="7" creationId="{DBC6133C-0615-4CE4-9132-37E609A9BDFA}"/>
          </ac:spMkLst>
        </pc:spChg>
        <pc:spChg chg="add">
          <ac:chgData name="Marek Borůvka" userId="28c2986ae8e903dc" providerId="LiveId" clId="{7A5D5CCE-C83E-44DF-878F-9B58B9923B2C}" dt="2024-05-21T12:14:48.362" v="10222" actId="26606"/>
          <ac:spMkLst>
            <pc:docMk/>
            <pc:sldMk cId="630952452" sldId="267"/>
            <ac:spMk id="8" creationId="{169CC832-2974-4E8D-90ED-3E2941BA7336}"/>
          </ac:spMkLst>
        </pc:spChg>
        <pc:spChg chg="add">
          <ac:chgData name="Marek Borůvka" userId="28c2986ae8e903dc" providerId="LiveId" clId="{7A5D5CCE-C83E-44DF-878F-9B58B9923B2C}" dt="2024-05-21T12:14:48.362" v="10222" actId="26606"/>
          <ac:spMkLst>
            <pc:docMk/>
            <pc:sldMk cId="630952452" sldId="267"/>
            <ac:spMk id="9" creationId="{55222F96-971A-4F90-B841-6BAB416C7AC1}"/>
          </ac:spMkLst>
        </pc:spChg>
        <pc:spChg chg="add del">
          <ac:chgData name="Marek Borůvka" userId="28c2986ae8e903dc" providerId="LiveId" clId="{7A5D5CCE-C83E-44DF-878F-9B58B9923B2C}" dt="2024-05-21T12:14:39.582" v="10221" actId="26606"/>
          <ac:spMkLst>
            <pc:docMk/>
            <pc:sldMk cId="630952452" sldId="267"/>
            <ac:spMk id="10" creationId="{201CC55D-ED54-4C5C-95E6-10947BD1103B}"/>
          </ac:spMkLst>
        </pc:spChg>
        <pc:spChg chg="add">
          <ac:chgData name="Marek Borůvka" userId="28c2986ae8e903dc" providerId="LiveId" clId="{7A5D5CCE-C83E-44DF-878F-9B58B9923B2C}" dt="2024-05-21T12:14:48.362" v="10222" actId="26606"/>
          <ac:spMkLst>
            <pc:docMk/>
            <pc:sldMk cId="630952452" sldId="267"/>
            <ac:spMk id="11" creationId="{08980754-6F4B-43C9-B9BE-127B6BED6586}"/>
          </ac:spMkLst>
        </pc:spChg>
        <pc:spChg chg="add">
          <ac:chgData name="Marek Borůvka" userId="28c2986ae8e903dc" providerId="LiveId" clId="{7A5D5CCE-C83E-44DF-878F-9B58B9923B2C}" dt="2024-05-21T12:14:48.362" v="10222" actId="26606"/>
          <ac:spMkLst>
            <pc:docMk/>
            <pc:sldMk cId="630952452" sldId="267"/>
            <ac:spMk id="15" creationId="{2C1BBA94-3F40-40AA-8BB9-E69E25E537C1}"/>
          </ac:spMkLst>
        </pc:spChg>
        <pc:spChg chg="add del">
          <ac:chgData name="Marek Borůvka" userId="28c2986ae8e903dc" providerId="LiveId" clId="{7A5D5CCE-C83E-44DF-878F-9B58B9923B2C}" dt="2024-05-21T12:14:39.582" v="10221" actId="26606"/>
          <ac:spMkLst>
            <pc:docMk/>
            <pc:sldMk cId="630952452" sldId="267"/>
            <ac:spMk id="16" creationId="{3873B707-463F-40B0-8227-E8CC6C67EB25}"/>
          </ac:spMkLst>
        </pc:spChg>
        <pc:spChg chg="add del">
          <ac:chgData name="Marek Borůvka" userId="28c2986ae8e903dc" providerId="LiveId" clId="{7A5D5CCE-C83E-44DF-878F-9B58B9923B2C}" dt="2024-05-21T12:14:39.582" v="10221" actId="26606"/>
          <ac:spMkLst>
            <pc:docMk/>
            <pc:sldMk cId="630952452" sldId="267"/>
            <ac:spMk id="18" creationId="{C13237C8-E62C-4F0D-A318-BD6FB6C2D138}"/>
          </ac:spMkLst>
        </pc:spChg>
        <pc:spChg chg="add del">
          <ac:chgData name="Marek Borůvka" userId="28c2986ae8e903dc" providerId="LiveId" clId="{7A5D5CCE-C83E-44DF-878F-9B58B9923B2C}" dt="2024-05-21T12:14:39.582" v="10221" actId="26606"/>
          <ac:spMkLst>
            <pc:docMk/>
            <pc:sldMk cId="630952452" sldId="267"/>
            <ac:spMk id="20" creationId="{19C9EAEA-39D0-4B0E-A0EB-51E7B26740B1}"/>
          </ac:spMkLst>
        </pc:spChg>
        <pc:grpChg chg="add del">
          <ac:chgData name="Marek Borůvka" userId="28c2986ae8e903dc" providerId="LiveId" clId="{7A5D5CCE-C83E-44DF-878F-9B58B9923B2C}" dt="2024-05-21T12:14:39.582" v="10221" actId="26606"/>
          <ac:grpSpMkLst>
            <pc:docMk/>
            <pc:sldMk cId="630952452" sldId="267"/>
            <ac:grpSpMk id="12" creationId="{1DE889C7-FAD6-4397-98E2-05D503484459}"/>
          </ac:grpSpMkLst>
        </pc:grpChg>
        <pc:picChg chg="add mod">
          <ac:chgData name="Marek Borůvka" userId="28c2986ae8e903dc" providerId="LiveId" clId="{7A5D5CCE-C83E-44DF-878F-9B58B9923B2C}" dt="2024-05-21T12:14:48.362" v="10222" actId="26606"/>
          <ac:picMkLst>
            <pc:docMk/>
            <pc:sldMk cId="630952452" sldId="267"/>
            <ac:picMk id="5" creationId="{451C4E7D-5380-F9B1-03E5-DDAB47982A90}"/>
          </ac:picMkLst>
        </pc:picChg>
      </pc:sldChg>
      <pc:sldChg chg="addSp modSp add mod setBg modNotesTx">
        <pc:chgData name="Marek Borůvka" userId="28c2986ae8e903dc" providerId="LiveId" clId="{7A5D5CCE-C83E-44DF-878F-9B58B9923B2C}" dt="2024-05-21T12:34:48.001" v="10689" actId="2711"/>
        <pc:sldMkLst>
          <pc:docMk/>
          <pc:sldMk cId="2060018152" sldId="268"/>
        </pc:sldMkLst>
        <pc:spChg chg="mod">
          <ac:chgData name="Marek Borůvka" userId="28c2986ae8e903dc" providerId="LiveId" clId="{7A5D5CCE-C83E-44DF-878F-9B58B9923B2C}" dt="2024-05-21T12:34:48.001" v="10689" actId="2711"/>
          <ac:spMkLst>
            <pc:docMk/>
            <pc:sldMk cId="2060018152" sldId="268"/>
            <ac:spMk id="2" creationId="{034D53AE-3CE5-440F-2601-F2121131B4BC}"/>
          </ac:spMkLst>
        </pc:spChg>
        <pc:spChg chg="mod ord">
          <ac:chgData name="Marek Borůvka" userId="28c2986ae8e903dc" providerId="LiveId" clId="{7A5D5CCE-C83E-44DF-878F-9B58B9923B2C}" dt="2024-05-21T12:16:27.806" v="10224" actId="26606"/>
          <ac:spMkLst>
            <pc:docMk/>
            <pc:sldMk cId="2060018152" sldId="268"/>
            <ac:spMk id="3" creationId="{649D0C81-8E33-0E12-538D-DBC1876B0EB5}"/>
          </ac:spMkLst>
        </pc:spChg>
        <pc:spChg chg="add">
          <ac:chgData name="Marek Borůvka" userId="28c2986ae8e903dc" providerId="LiveId" clId="{7A5D5CCE-C83E-44DF-878F-9B58B9923B2C}" dt="2024-05-21T12:16:27.806" v="10224" actId="26606"/>
          <ac:spMkLst>
            <pc:docMk/>
            <pc:sldMk cId="2060018152" sldId="268"/>
            <ac:spMk id="3079" creationId="{700E0F77-E936-4985-B7B1-B9823486AC33}"/>
          </ac:spMkLst>
        </pc:spChg>
        <pc:spChg chg="add">
          <ac:chgData name="Marek Borůvka" userId="28c2986ae8e903dc" providerId="LiveId" clId="{7A5D5CCE-C83E-44DF-878F-9B58B9923B2C}" dt="2024-05-21T12:16:27.806" v="10224" actId="26606"/>
          <ac:spMkLst>
            <pc:docMk/>
            <pc:sldMk cId="2060018152" sldId="268"/>
            <ac:spMk id="3081" creationId="{95C8260E-968F-44E8-A823-ABB431311926}"/>
          </ac:spMkLst>
        </pc:spChg>
        <pc:spChg chg="add">
          <ac:chgData name="Marek Borůvka" userId="28c2986ae8e903dc" providerId="LiveId" clId="{7A5D5CCE-C83E-44DF-878F-9B58B9923B2C}" dt="2024-05-21T12:16:27.806" v="10224" actId="26606"/>
          <ac:spMkLst>
            <pc:docMk/>
            <pc:sldMk cId="2060018152" sldId="268"/>
            <ac:spMk id="3083" creationId="{2C1BBA94-3F40-40AA-8BB9-E69E25E537C1}"/>
          </ac:spMkLst>
        </pc:spChg>
        <pc:spChg chg="add">
          <ac:chgData name="Marek Borůvka" userId="28c2986ae8e903dc" providerId="LiveId" clId="{7A5D5CCE-C83E-44DF-878F-9B58B9923B2C}" dt="2024-05-21T12:16:27.806" v="10224" actId="26606"/>
          <ac:spMkLst>
            <pc:docMk/>
            <pc:sldMk cId="2060018152" sldId="268"/>
            <ac:spMk id="3085" creationId="{FE43805F-24A6-46A4-B19B-54F28347355C}"/>
          </ac:spMkLst>
        </pc:spChg>
        <pc:picChg chg="add mod">
          <ac:chgData name="Marek Borůvka" userId="28c2986ae8e903dc" providerId="LiveId" clId="{7A5D5CCE-C83E-44DF-878F-9B58B9923B2C}" dt="2024-05-21T12:16:27.806" v="10224" actId="26606"/>
          <ac:picMkLst>
            <pc:docMk/>
            <pc:sldMk cId="2060018152" sldId="268"/>
            <ac:picMk id="3074" creationId="{4D1ECDC8-CF2E-E163-92AB-EBF8BBCDA7E2}"/>
          </ac:picMkLst>
        </pc:picChg>
      </pc:sldChg>
      <pc:sldChg chg="addSp modSp add mod modNotesTx">
        <pc:chgData name="Marek Borůvka" userId="28c2986ae8e903dc" providerId="LiveId" clId="{7A5D5CCE-C83E-44DF-878F-9B58B9923B2C}" dt="2024-05-21T12:17:58.030" v="10230" actId="1076"/>
        <pc:sldMkLst>
          <pc:docMk/>
          <pc:sldMk cId="4033659226" sldId="269"/>
        </pc:sldMkLst>
        <pc:spChg chg="mod">
          <ac:chgData name="Marek Borůvka" userId="28c2986ae8e903dc" providerId="LiveId" clId="{7A5D5CCE-C83E-44DF-878F-9B58B9923B2C}" dt="2024-05-21T08:08:46.778" v="4209" actId="20577"/>
          <ac:spMkLst>
            <pc:docMk/>
            <pc:sldMk cId="4033659226" sldId="269"/>
            <ac:spMk id="2" creationId="{034D53AE-3CE5-440F-2601-F2121131B4BC}"/>
          </ac:spMkLst>
        </pc:spChg>
        <pc:spChg chg="mod">
          <ac:chgData name="Marek Borůvka" userId="28c2986ae8e903dc" providerId="LiveId" clId="{7A5D5CCE-C83E-44DF-878F-9B58B9923B2C}" dt="2024-05-21T08:38:37.177" v="4463" actId="20577"/>
          <ac:spMkLst>
            <pc:docMk/>
            <pc:sldMk cId="4033659226" sldId="269"/>
            <ac:spMk id="3" creationId="{649D0C81-8E33-0E12-538D-DBC1876B0EB5}"/>
          </ac:spMkLst>
        </pc:spChg>
        <pc:picChg chg="add">
          <ac:chgData name="Marek Borůvka" userId="28c2986ae8e903dc" providerId="LiveId" clId="{7A5D5CCE-C83E-44DF-878F-9B58B9923B2C}" dt="2024-05-21T12:17:46.939" v="10228"/>
          <ac:picMkLst>
            <pc:docMk/>
            <pc:sldMk cId="4033659226" sldId="269"/>
            <ac:picMk id="4098" creationId="{16C954CD-0565-DC4E-7AE4-4036DA11B484}"/>
          </ac:picMkLst>
        </pc:picChg>
        <pc:picChg chg="add mod">
          <ac:chgData name="Marek Borůvka" userId="28c2986ae8e903dc" providerId="LiveId" clId="{7A5D5CCE-C83E-44DF-878F-9B58B9923B2C}" dt="2024-05-21T12:17:58.030" v="10230" actId="1076"/>
          <ac:picMkLst>
            <pc:docMk/>
            <pc:sldMk cId="4033659226" sldId="269"/>
            <ac:picMk id="4100" creationId="{A8F44892-A073-6D37-3190-B8091C7D733F}"/>
          </ac:picMkLst>
        </pc:picChg>
      </pc:sldChg>
      <pc:sldChg chg="modSp new mod modNotesTx">
        <pc:chgData name="Marek Borůvka" userId="28c2986ae8e903dc" providerId="LiveId" clId="{7A5D5CCE-C83E-44DF-878F-9B58B9923B2C}" dt="2024-05-21T12:44:24.817" v="10779" actId="404"/>
        <pc:sldMkLst>
          <pc:docMk/>
          <pc:sldMk cId="142382211" sldId="270"/>
        </pc:sldMkLst>
        <pc:spChg chg="mod">
          <ac:chgData name="Marek Borůvka" userId="28c2986ae8e903dc" providerId="LiveId" clId="{7A5D5CCE-C83E-44DF-878F-9B58B9923B2C}" dt="2024-05-21T10:34:08.460" v="6234" actId="20577"/>
          <ac:spMkLst>
            <pc:docMk/>
            <pc:sldMk cId="142382211" sldId="270"/>
            <ac:spMk id="2" creationId="{501074DC-F69E-8ABB-97E7-67DECCB18DEA}"/>
          </ac:spMkLst>
        </pc:spChg>
        <pc:spChg chg="mod">
          <ac:chgData name="Marek Borůvka" userId="28c2986ae8e903dc" providerId="LiveId" clId="{7A5D5CCE-C83E-44DF-878F-9B58B9923B2C}" dt="2024-05-21T12:44:24.817" v="10779" actId="404"/>
          <ac:spMkLst>
            <pc:docMk/>
            <pc:sldMk cId="142382211" sldId="270"/>
            <ac:spMk id="3" creationId="{235CD258-20D2-2CE0-85BE-51CD3500EE4B}"/>
          </ac:spMkLst>
        </pc:spChg>
      </pc:sldChg>
      <pc:sldChg chg="modSp new del mod ord">
        <pc:chgData name="Marek Borůvka" userId="28c2986ae8e903dc" providerId="LiveId" clId="{7A5D5CCE-C83E-44DF-878F-9B58B9923B2C}" dt="2024-05-21T12:12:05.301" v="10195" actId="680"/>
        <pc:sldMkLst>
          <pc:docMk/>
          <pc:sldMk cId="73534699" sldId="271"/>
        </pc:sldMkLst>
        <pc:spChg chg="mod">
          <ac:chgData name="Marek Borůvka" userId="28c2986ae8e903dc" providerId="LiveId" clId="{7A5D5CCE-C83E-44DF-878F-9B58B9923B2C}" dt="2024-05-21T12:12:03.731" v="10193" actId="20577"/>
          <ac:spMkLst>
            <pc:docMk/>
            <pc:sldMk cId="73534699" sldId="271"/>
            <ac:spMk id="3" creationId="{E744D0D4-B9D7-3BAB-AF71-AFED34157425}"/>
          </ac:spMkLst>
        </pc:spChg>
      </pc:sldChg>
      <pc:sldChg chg="addSp delSp modSp add mod ord modNotesTx">
        <pc:chgData name="Marek Borůvka" userId="28c2986ae8e903dc" providerId="LiveId" clId="{7A5D5CCE-C83E-44DF-878F-9B58B9923B2C}" dt="2024-05-21T12:29:55.111" v="10569"/>
        <pc:sldMkLst>
          <pc:docMk/>
          <pc:sldMk cId="3799796421" sldId="271"/>
        </pc:sldMkLst>
        <pc:spChg chg="del">
          <ac:chgData name="Marek Borůvka" userId="28c2986ae8e903dc" providerId="LiveId" clId="{7A5D5CCE-C83E-44DF-878F-9B58B9923B2C}" dt="2024-05-21T12:25:55.808" v="10559" actId="478"/>
          <ac:spMkLst>
            <pc:docMk/>
            <pc:sldMk cId="3799796421" sldId="271"/>
            <ac:spMk id="2" creationId="{11280D3A-19E6-FBE5-B201-7920D162B7AB}"/>
          </ac:spMkLst>
        </pc:spChg>
        <pc:spChg chg="mod">
          <ac:chgData name="Marek Borůvka" userId="28c2986ae8e903dc" providerId="LiveId" clId="{7A5D5CCE-C83E-44DF-878F-9B58B9923B2C}" dt="2024-05-21T12:25:52.330" v="10558" actId="403"/>
          <ac:spMkLst>
            <pc:docMk/>
            <pc:sldMk cId="3799796421" sldId="271"/>
            <ac:spMk id="3" creationId="{7E8F7886-EC45-D500-1B51-4E544A4BA494}"/>
          </ac:spMkLst>
        </pc:spChg>
        <pc:spChg chg="add del mod">
          <ac:chgData name="Marek Borůvka" userId="28c2986ae8e903dc" providerId="LiveId" clId="{7A5D5CCE-C83E-44DF-878F-9B58B9923B2C}" dt="2024-05-21T12:25:58.269" v="10560" actId="478"/>
          <ac:spMkLst>
            <pc:docMk/>
            <pc:sldMk cId="3799796421" sldId="271"/>
            <ac:spMk id="5" creationId="{20FBDA2F-4D51-4F74-5405-D662CB8C4CE7}"/>
          </ac:spMkLst>
        </pc:spChg>
        <pc:picChg chg="add mod">
          <ac:chgData name="Marek Borůvka" userId="28c2986ae8e903dc" providerId="LiveId" clId="{7A5D5CCE-C83E-44DF-878F-9B58B9923B2C}" dt="2024-05-21T12:26:23.758" v="10568" actId="1076"/>
          <ac:picMkLst>
            <pc:docMk/>
            <pc:sldMk cId="3799796421" sldId="271"/>
            <ac:picMk id="6" creationId="{F0904D16-6B95-93BF-0C1F-DBA9A0F49D01}"/>
          </ac:picMkLst>
        </pc:picChg>
      </pc:sldChg>
      <pc:sldChg chg="addSp delSp modSp add mod modNotesTx">
        <pc:chgData name="Marek Borůvka" userId="28c2986ae8e903dc" providerId="LiveId" clId="{7A5D5CCE-C83E-44DF-878F-9B58B9923B2C}" dt="2024-05-21T12:30:49.896" v="10604"/>
        <pc:sldMkLst>
          <pc:docMk/>
          <pc:sldMk cId="3551987029" sldId="272"/>
        </pc:sldMkLst>
        <pc:spChg chg="mod">
          <ac:chgData name="Marek Borůvka" userId="28c2986ae8e903dc" providerId="LiveId" clId="{7A5D5CCE-C83E-44DF-878F-9B58B9923B2C}" dt="2024-05-21T12:30:35.399" v="10603" actId="20577"/>
          <ac:spMkLst>
            <pc:docMk/>
            <pc:sldMk cId="3551987029" sldId="272"/>
            <ac:spMk id="3" creationId="{7E8F7886-EC45-D500-1B51-4E544A4BA494}"/>
          </ac:spMkLst>
        </pc:spChg>
        <pc:picChg chg="del">
          <ac:chgData name="Marek Borůvka" userId="28c2986ae8e903dc" providerId="LiveId" clId="{7A5D5CCE-C83E-44DF-878F-9B58B9923B2C}" dt="2024-05-21T12:30:19.618" v="10575" actId="478"/>
          <ac:picMkLst>
            <pc:docMk/>
            <pc:sldMk cId="3551987029" sldId="272"/>
            <ac:picMk id="6" creationId="{F0904D16-6B95-93BF-0C1F-DBA9A0F49D01}"/>
          </ac:picMkLst>
        </pc:picChg>
        <pc:picChg chg="add mod">
          <ac:chgData name="Marek Borůvka" userId="28c2986ae8e903dc" providerId="LiveId" clId="{7A5D5CCE-C83E-44DF-878F-9B58B9923B2C}" dt="2024-05-21T12:30:25.150" v="10578" actId="1076"/>
          <ac:picMkLst>
            <pc:docMk/>
            <pc:sldMk cId="3551987029" sldId="272"/>
            <ac:picMk id="9" creationId="{07D9A90E-E002-1E07-6C5E-5500727E6ED1}"/>
          </ac:picMkLst>
        </pc:picChg>
      </pc:sldChg>
      <pc:sldChg chg="addSp delSp modSp add mod modNotesTx">
        <pc:chgData name="Marek Borůvka" userId="28c2986ae8e903dc" providerId="LiveId" clId="{7A5D5CCE-C83E-44DF-878F-9B58B9923B2C}" dt="2024-05-21T12:31:29.207" v="10625"/>
        <pc:sldMkLst>
          <pc:docMk/>
          <pc:sldMk cId="255199951" sldId="273"/>
        </pc:sldMkLst>
        <pc:spChg chg="mod">
          <ac:chgData name="Marek Borůvka" userId="28c2986ae8e903dc" providerId="LiveId" clId="{7A5D5CCE-C83E-44DF-878F-9B58B9923B2C}" dt="2024-05-21T12:31:19.813" v="10624" actId="20577"/>
          <ac:spMkLst>
            <pc:docMk/>
            <pc:sldMk cId="255199951" sldId="273"/>
            <ac:spMk id="3" creationId="{7E8F7886-EC45-D500-1B51-4E544A4BA494}"/>
          </ac:spMkLst>
        </pc:spChg>
        <pc:picChg chg="del">
          <ac:chgData name="Marek Borůvka" userId="28c2986ae8e903dc" providerId="LiveId" clId="{7A5D5CCE-C83E-44DF-878F-9B58B9923B2C}" dt="2024-05-21T12:30:59.561" v="10607" actId="478"/>
          <ac:picMkLst>
            <pc:docMk/>
            <pc:sldMk cId="255199951" sldId="273"/>
            <ac:picMk id="6" creationId="{F0904D16-6B95-93BF-0C1F-DBA9A0F49D01}"/>
          </ac:picMkLst>
        </pc:picChg>
        <pc:picChg chg="add mod">
          <ac:chgData name="Marek Borůvka" userId="28c2986ae8e903dc" providerId="LiveId" clId="{7A5D5CCE-C83E-44DF-878F-9B58B9923B2C}" dt="2024-05-21T12:31:15.750" v="10612" actId="1076"/>
          <ac:picMkLst>
            <pc:docMk/>
            <pc:sldMk cId="255199951" sldId="273"/>
            <ac:picMk id="7" creationId="{2D7FB363-AE1C-88B3-67D9-39BFE353D758}"/>
          </ac:picMkLst>
        </pc:picChg>
      </pc:sldChg>
      <pc:sldChg chg="addSp delSp modSp add mod modNotesTx">
        <pc:chgData name="Marek Borůvka" userId="28c2986ae8e903dc" providerId="LiveId" clId="{7A5D5CCE-C83E-44DF-878F-9B58B9923B2C}" dt="2024-05-21T12:32:53.937" v="10649" actId="1076"/>
        <pc:sldMkLst>
          <pc:docMk/>
          <pc:sldMk cId="2131072113" sldId="274"/>
        </pc:sldMkLst>
        <pc:picChg chg="del">
          <ac:chgData name="Marek Borůvka" userId="28c2986ae8e903dc" providerId="LiveId" clId="{7A5D5CCE-C83E-44DF-878F-9B58B9923B2C}" dt="2024-05-21T12:31:52.123" v="10633" actId="478"/>
          <ac:picMkLst>
            <pc:docMk/>
            <pc:sldMk cId="2131072113" sldId="274"/>
            <ac:picMk id="6" creationId="{F0904D16-6B95-93BF-0C1F-DBA9A0F49D01}"/>
          </ac:picMkLst>
        </pc:picChg>
        <pc:picChg chg="add mod">
          <ac:chgData name="Marek Borůvka" userId="28c2986ae8e903dc" providerId="LiveId" clId="{7A5D5CCE-C83E-44DF-878F-9B58B9923B2C}" dt="2024-05-21T12:32:53.937" v="10649" actId="1076"/>
          <ac:picMkLst>
            <pc:docMk/>
            <pc:sldMk cId="2131072113" sldId="274"/>
            <ac:picMk id="7" creationId="{C59A0E93-29FA-6428-388F-1778D4AA3493}"/>
          </ac:picMkLst>
        </pc:picChg>
      </pc:sldChg>
      <pc:sldChg chg="addSp delSp modSp add mod modNotesTx">
        <pc:chgData name="Marek Borůvka" userId="28c2986ae8e903dc" providerId="LiveId" clId="{7A5D5CCE-C83E-44DF-878F-9B58B9923B2C}" dt="2024-05-21T12:32:47.351" v="10647" actId="1076"/>
        <pc:sldMkLst>
          <pc:docMk/>
          <pc:sldMk cId="2273038924" sldId="275"/>
        </pc:sldMkLst>
        <pc:picChg chg="del">
          <ac:chgData name="Marek Borůvka" userId="28c2986ae8e903dc" providerId="LiveId" clId="{7A5D5CCE-C83E-44DF-878F-9B58B9923B2C}" dt="2024-05-21T12:32:19.317" v="10641" actId="478"/>
          <ac:picMkLst>
            <pc:docMk/>
            <pc:sldMk cId="2273038924" sldId="275"/>
            <ac:picMk id="6" creationId="{F0904D16-6B95-93BF-0C1F-DBA9A0F49D01}"/>
          </ac:picMkLst>
        </pc:picChg>
        <pc:picChg chg="add mod">
          <ac:chgData name="Marek Borůvka" userId="28c2986ae8e903dc" providerId="LiveId" clId="{7A5D5CCE-C83E-44DF-878F-9B58B9923B2C}" dt="2024-05-21T12:32:47.351" v="10647" actId="1076"/>
          <ac:picMkLst>
            <pc:docMk/>
            <pc:sldMk cId="2273038924" sldId="275"/>
            <ac:picMk id="7" creationId="{A8B461BE-411D-5444-DEA4-7EB5EF579DC2}"/>
          </ac:picMkLst>
        </pc:picChg>
      </pc:sldChg>
      <pc:sldChg chg="modSp new mod">
        <pc:chgData name="Marek Borůvka" userId="28c2986ae8e903dc" providerId="LiveId" clId="{7A5D5CCE-C83E-44DF-878F-9B58B9923B2C}" dt="2024-05-21T12:43:37.227" v="10706" actId="20577"/>
        <pc:sldMkLst>
          <pc:docMk/>
          <pc:sldMk cId="3493166734" sldId="276"/>
        </pc:sldMkLst>
        <pc:spChg chg="mod">
          <ac:chgData name="Marek Borůvka" userId="28c2986ae8e903dc" providerId="LiveId" clId="{7A5D5CCE-C83E-44DF-878F-9B58B9923B2C}" dt="2024-05-21T12:43:37.227" v="10706" actId="20577"/>
          <ac:spMkLst>
            <pc:docMk/>
            <pc:sldMk cId="3493166734" sldId="276"/>
            <ac:spMk id="2" creationId="{4F88F35F-52CF-021F-AC27-ACD900CACC3F}"/>
          </ac:spMkLst>
        </pc:spChg>
      </pc:sldChg>
      <pc:sldChg chg="modSp new mod">
        <pc:chgData name="Marek Borůvka" userId="28c2986ae8e903dc" providerId="LiveId" clId="{7A5D5CCE-C83E-44DF-878F-9B58B9923B2C}" dt="2024-05-21T12:43:50.758" v="10744" actId="20577"/>
        <pc:sldMkLst>
          <pc:docMk/>
          <pc:sldMk cId="2685733184" sldId="277"/>
        </pc:sldMkLst>
        <pc:spChg chg="mod">
          <ac:chgData name="Marek Borůvka" userId="28c2986ae8e903dc" providerId="LiveId" clId="{7A5D5CCE-C83E-44DF-878F-9B58B9923B2C}" dt="2024-05-21T12:43:50.758" v="10744" actId="20577"/>
          <ac:spMkLst>
            <pc:docMk/>
            <pc:sldMk cId="2685733184" sldId="277"/>
            <ac:spMk id="2" creationId="{FF75EC26-AEDD-F111-699F-2BFD884058B6}"/>
          </ac:spMkLst>
        </pc:spChg>
        <pc:spChg chg="mod">
          <ac:chgData name="Marek Borůvka" userId="28c2986ae8e903dc" providerId="LiveId" clId="{7A5D5CCE-C83E-44DF-878F-9B58B9923B2C}" dt="2024-05-21T12:43:46.060" v="10728" actId="5793"/>
          <ac:spMkLst>
            <pc:docMk/>
            <pc:sldMk cId="2685733184" sldId="277"/>
            <ac:spMk id="3" creationId="{CFFECBD2-415B-D1D8-00E8-F399EF0D40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FC981-95A8-4838-A8EC-86883D363235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5D308-2620-4EFC-9CA1-C9868C62314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85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5D308-2620-4EFC-9CA1-C9868C62314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1125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Switche místní – dům nebo okolí</a:t>
            </a:r>
          </a:p>
          <a:p>
            <a:r>
              <a:rPr lang="cs-CZ" dirty="0"/>
              <a:t>Městský – dělí domy do VLAN – vrátit se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5D308-2620-4EFC-9CA1-C9868C623148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7950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Složeno z routeru, MLS a serveru</a:t>
            </a:r>
          </a:p>
          <a:p>
            <a:r>
              <a:rPr lang="cs-CZ" dirty="0"/>
              <a:t>Router „brána do internetu“</a:t>
            </a:r>
          </a:p>
          <a:p>
            <a:r>
              <a:rPr lang="cs-CZ" dirty="0"/>
              <a:t>DHCP server – dává </a:t>
            </a:r>
            <a:r>
              <a:rPr lang="cs-CZ" dirty="0" err="1"/>
              <a:t>ip</a:t>
            </a:r>
            <a:r>
              <a:rPr lang="cs-CZ" dirty="0"/>
              <a:t> adresy</a:t>
            </a:r>
          </a:p>
          <a:p>
            <a:r>
              <a:rPr lang="cs-CZ" dirty="0"/>
              <a:t>MLS – rozděluje domácí sítě tak aby každá měla jinou </a:t>
            </a:r>
            <a:r>
              <a:rPr lang="cs-CZ" dirty="0" err="1"/>
              <a:t>ip</a:t>
            </a:r>
            <a:r>
              <a:rPr lang="cs-CZ" dirty="0"/>
              <a:t> – jednoduší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5D308-2620-4EFC-9CA1-C9868C623148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9777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Levá část internetu – </a:t>
            </a:r>
            <a:r>
              <a:rPr lang="cs-CZ" dirty="0" err="1"/>
              <a:t>facebook</a:t>
            </a:r>
            <a:r>
              <a:rPr lang="cs-CZ" dirty="0"/>
              <a:t> = web server</a:t>
            </a:r>
          </a:p>
          <a:p>
            <a:r>
              <a:rPr lang="cs-CZ" dirty="0"/>
              <a:t>Gmail = </a:t>
            </a:r>
            <a:r>
              <a:rPr lang="cs-CZ" dirty="0" err="1"/>
              <a:t>emial</a:t>
            </a:r>
            <a:r>
              <a:rPr lang="cs-CZ" dirty="0"/>
              <a:t> server – jeden</a:t>
            </a:r>
          </a:p>
          <a:p>
            <a:r>
              <a:rPr lang="cs-CZ" dirty="0" err="1"/>
              <a:t>Dns</a:t>
            </a:r>
            <a:r>
              <a:rPr lang="cs-CZ" dirty="0"/>
              <a:t> = překlad </a:t>
            </a:r>
            <a:r>
              <a:rPr lang="cs-CZ" dirty="0" err="1"/>
              <a:t>lol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5D308-2620-4EFC-9CA1-C9868C623148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1554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Pravá část schématu</a:t>
            </a:r>
          </a:p>
          <a:p>
            <a:r>
              <a:rPr lang="cs-CZ" dirty="0" err="1"/>
              <a:t>Dark</a:t>
            </a:r>
            <a:r>
              <a:rPr lang="cs-CZ" dirty="0"/>
              <a:t> web – nelegální – ukázka připojení přes </a:t>
            </a:r>
            <a:r>
              <a:rPr lang="cs-CZ" dirty="0" err="1"/>
              <a:t>ip</a:t>
            </a:r>
            <a:endParaRPr lang="cs-CZ" dirty="0"/>
          </a:p>
          <a:p>
            <a:r>
              <a:rPr lang="cs-CZ" dirty="0" err="1"/>
              <a:t>Github</a:t>
            </a:r>
            <a:r>
              <a:rPr lang="cs-CZ" dirty="0"/>
              <a:t> – </a:t>
            </a:r>
            <a:r>
              <a:rPr lang="cs-CZ" dirty="0" err="1"/>
              <a:t>file</a:t>
            </a:r>
            <a:r>
              <a:rPr lang="cs-CZ" dirty="0"/>
              <a:t> server – </a:t>
            </a:r>
            <a:r>
              <a:rPr lang="cs-CZ" dirty="0" err="1"/>
              <a:t>ftp</a:t>
            </a:r>
            <a:endParaRPr lang="cs-CZ" dirty="0"/>
          </a:p>
          <a:p>
            <a:r>
              <a:rPr lang="cs-CZ" dirty="0" err="1"/>
              <a:t>Youtube</a:t>
            </a:r>
            <a:r>
              <a:rPr lang="cs-CZ" dirty="0"/>
              <a:t> – webserver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5D308-2620-4EFC-9CA1-C9868C623148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9499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Nejtěžší částí bylo nastavení </a:t>
            </a:r>
            <a:r>
              <a:rPr lang="cs-CZ" dirty="0" err="1"/>
              <a:t>multilayer</a:t>
            </a:r>
            <a:r>
              <a:rPr lang="cs-CZ" dirty="0"/>
              <a:t> switche, jelikož jsem s ním nikdy nepracoval a většina nastavení musela být dělána přes příkazy v příkazovém řádku s tím mi pomohlo video které jsem našel a udělal.</a:t>
            </a:r>
          </a:p>
          <a:p>
            <a:endParaRPr lang="cs-CZ" dirty="0"/>
          </a:p>
          <a:p>
            <a:r>
              <a:rPr lang="cs-CZ" dirty="0"/>
              <a:t>Druhou nejtěžší částí bylo navržení samotného schématu internetu. Nepodařilo se mi najít podobné práce u kterých bych se mohl inspirovat, takže jsem musel vše vymýšlet sám.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5D308-2620-4EFC-9CA1-C9868C623148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0532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IPv6 je lepší – jednoduší navržení hlavičky – bezpečnější</a:t>
            </a:r>
          </a:p>
          <a:p>
            <a:r>
              <a:rPr lang="cs-CZ" dirty="0"/>
              <a:t>Efektivnější zapojení – méně routerů</a:t>
            </a:r>
          </a:p>
          <a:p>
            <a:r>
              <a:rPr lang="cs-CZ" dirty="0"/>
              <a:t>Velký adresní prostor, 2^128 – tabulka</a:t>
            </a:r>
          </a:p>
          <a:p>
            <a:r>
              <a:rPr lang="cs-CZ" dirty="0"/>
              <a:t>PP – 50 </a:t>
            </a:r>
            <a:r>
              <a:rPr lang="cs-CZ" dirty="0" err="1"/>
              <a:t>triliard</a:t>
            </a:r>
            <a:r>
              <a:rPr lang="cs-CZ" dirty="0"/>
              <a:t>, </a:t>
            </a:r>
            <a:r>
              <a:rPr lang="cs-CZ" dirty="0" err="1"/>
              <a:t>oby</a:t>
            </a:r>
            <a:r>
              <a:rPr lang="cs-CZ" dirty="0"/>
              <a:t> 8 miliard, </a:t>
            </a:r>
            <a:r>
              <a:rPr lang="cs-CZ" dirty="0" err="1"/>
              <a:t>ip</a:t>
            </a:r>
            <a:r>
              <a:rPr lang="cs-CZ" dirty="0"/>
              <a:t> 850 000, zbytek 282 </a:t>
            </a:r>
            <a:r>
              <a:rPr lang="cs-CZ" dirty="0" err="1"/>
              <a:t>kvintiliard</a:t>
            </a:r>
            <a:r>
              <a:rPr lang="cs-CZ" dirty="0"/>
              <a:t>, </a:t>
            </a:r>
            <a:r>
              <a:rPr lang="cs-CZ" dirty="0" err="1"/>
              <a:t>ip</a:t>
            </a:r>
            <a:r>
              <a:rPr lang="cs-CZ" dirty="0"/>
              <a:t> na p 6,8 biliard, 1 600 000x ipv4, ipv4 4,3 miliardy, celá ipv6 34 </a:t>
            </a:r>
            <a:r>
              <a:rPr lang="cs-CZ" dirty="0" err="1"/>
              <a:t>sexitilionů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5D308-2620-4EFC-9CA1-C9868C623148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1836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5D308-2620-4EFC-9CA1-C9868C623148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214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Cílem práce bylo vytvořit zjednodušené schéma internetu v paket </a:t>
            </a:r>
            <a:r>
              <a:rPr lang="cs-CZ" dirty="0" err="1"/>
              <a:t>traceru</a:t>
            </a:r>
            <a:r>
              <a:rPr lang="cs-CZ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5D308-2620-4EFC-9CA1-C9868C623148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55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Síť sítí – nezávislé sítě – </a:t>
            </a:r>
            <a:r>
              <a:rPr lang="cs-CZ" dirty="0" err="1"/>
              <a:t>google</a:t>
            </a:r>
            <a:r>
              <a:rPr lang="cs-CZ" dirty="0"/>
              <a:t>- </a:t>
            </a:r>
            <a:r>
              <a:rPr lang="cs-CZ" dirty="0" err="1"/>
              <a:t>micorosoft</a:t>
            </a:r>
            <a:endParaRPr lang="cs-CZ" dirty="0"/>
          </a:p>
          <a:p>
            <a:r>
              <a:rPr lang="cs-CZ" dirty="0" err="1"/>
              <a:t>Arpanet</a:t>
            </a:r>
            <a:r>
              <a:rPr lang="cs-CZ" dirty="0"/>
              <a:t> a další</a:t>
            </a:r>
          </a:p>
          <a:p>
            <a:r>
              <a:rPr lang="cs-CZ" dirty="0"/>
              <a:t>Leo Beranek – </a:t>
            </a:r>
            <a:r>
              <a:rPr lang="cs-CZ" dirty="0" err="1"/>
              <a:t>američan</a:t>
            </a:r>
            <a:r>
              <a:rPr lang="cs-CZ" dirty="0"/>
              <a:t> s českými rodiči – podíl na vývoji </a:t>
            </a:r>
            <a:r>
              <a:rPr lang="cs-CZ" dirty="0" err="1"/>
              <a:t>arpenetu</a:t>
            </a:r>
            <a:r>
              <a:rPr lang="cs-CZ" dirty="0"/>
              <a:t> – mobilní sítě</a:t>
            </a:r>
          </a:p>
          <a:p>
            <a:r>
              <a:rPr lang="cs-CZ" dirty="0" err="1"/>
              <a:t>Surface</a:t>
            </a:r>
            <a:r>
              <a:rPr lang="cs-CZ" dirty="0"/>
              <a:t> web vs </a:t>
            </a:r>
            <a:r>
              <a:rPr lang="cs-CZ" dirty="0" err="1"/>
              <a:t>deep</a:t>
            </a:r>
            <a:r>
              <a:rPr lang="cs-CZ" dirty="0"/>
              <a:t> web (databáze, </a:t>
            </a:r>
            <a:r>
              <a:rPr lang="cs-CZ" dirty="0" err="1"/>
              <a:t>dns</a:t>
            </a:r>
            <a:r>
              <a:rPr lang="cs-CZ" dirty="0"/>
              <a:t>, </a:t>
            </a:r>
            <a:r>
              <a:rPr lang="cs-CZ" dirty="0" err="1"/>
              <a:t>dhcp</a:t>
            </a:r>
            <a:r>
              <a:rPr lang="cs-CZ" dirty="0"/>
              <a:t>…) vs </a:t>
            </a:r>
            <a:r>
              <a:rPr lang="cs-CZ" dirty="0" err="1"/>
              <a:t>dark</a:t>
            </a:r>
            <a:r>
              <a:rPr lang="cs-CZ" dirty="0"/>
              <a:t> net – tor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5D308-2620-4EFC-9CA1-C9868C623148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296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Internet není pouze to co otevřeme v prohlížeči – ale je tvořen servery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5D308-2620-4EFC-9CA1-C9868C623148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9658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Web server – uloženy webové stránky</a:t>
            </a:r>
          </a:p>
          <a:p>
            <a:r>
              <a:rPr lang="cs-CZ" dirty="0"/>
              <a:t>Dva druhy – statické (packet) dynamické – </a:t>
            </a:r>
            <a:r>
              <a:rPr lang="cs-CZ" dirty="0" err="1"/>
              <a:t>youtube</a:t>
            </a:r>
            <a:r>
              <a:rPr lang="cs-CZ" dirty="0"/>
              <a:t> – rozdíly</a:t>
            </a:r>
          </a:p>
          <a:p>
            <a:r>
              <a:rPr lang="cs-CZ" dirty="0"/>
              <a:t>Ukázka z paketu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5D308-2620-4EFC-9CA1-C9868C623148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2382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Mail server – co dělá</a:t>
            </a:r>
          </a:p>
          <a:p>
            <a:r>
              <a:rPr lang="cs-CZ" dirty="0"/>
              <a:t>Dva servery – příchozí a odchozí</a:t>
            </a:r>
          </a:p>
          <a:p>
            <a:r>
              <a:rPr lang="cs-CZ" dirty="0"/>
              <a:t>V paketu jenom jeden</a:t>
            </a:r>
          </a:p>
          <a:p>
            <a:r>
              <a:rPr lang="cs-CZ" dirty="0"/>
              <a:t>Ukázka v paketu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5D308-2620-4EFC-9CA1-C9868C623148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245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File</a:t>
            </a:r>
            <a:r>
              <a:rPr lang="cs-CZ" dirty="0"/>
              <a:t> server – uložiště pro cloud nebo hry aplikace</a:t>
            </a:r>
          </a:p>
          <a:p>
            <a:r>
              <a:rPr lang="cs-CZ" dirty="0" err="1"/>
              <a:t>ftp</a:t>
            </a:r>
            <a:r>
              <a:rPr lang="cs-CZ" dirty="0"/>
              <a:t> github.com</a:t>
            </a:r>
          </a:p>
          <a:p>
            <a:r>
              <a:rPr lang="cs-CZ" dirty="0" err="1"/>
              <a:t>Uzivatel</a:t>
            </a:r>
            <a:endParaRPr lang="cs-CZ" dirty="0"/>
          </a:p>
          <a:p>
            <a:r>
              <a:rPr lang="cs-CZ" dirty="0"/>
              <a:t>123</a:t>
            </a:r>
          </a:p>
          <a:p>
            <a:r>
              <a:rPr lang="cs-CZ" dirty="0" err="1"/>
              <a:t>Put</a:t>
            </a:r>
            <a:r>
              <a:rPr lang="cs-CZ" dirty="0"/>
              <a:t> z_obh.txt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5D308-2620-4EFC-9CA1-C9868C623148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9751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CO TO JE DNS</a:t>
            </a:r>
          </a:p>
          <a:p>
            <a:r>
              <a:rPr lang="cs-CZ" dirty="0" err="1"/>
              <a:t>Resolver</a:t>
            </a:r>
            <a:r>
              <a:rPr lang="cs-CZ" dirty="0"/>
              <a:t> – řídí komunikaci s </a:t>
            </a:r>
            <a:r>
              <a:rPr lang="cs-CZ" dirty="0" err="1"/>
              <a:t>dns</a:t>
            </a:r>
            <a:endParaRPr lang="cs-CZ" dirty="0"/>
          </a:p>
          <a:p>
            <a:r>
              <a:rPr lang="cs-CZ" dirty="0"/>
              <a:t>Proč je to takhle rozdělený – moc domén</a:t>
            </a:r>
          </a:p>
          <a:p>
            <a:r>
              <a:rPr lang="cs-CZ" dirty="0" err="1"/>
              <a:t>Root</a:t>
            </a:r>
            <a:r>
              <a:rPr lang="cs-CZ" dirty="0"/>
              <a:t> – adresy TLD</a:t>
            </a:r>
          </a:p>
          <a:p>
            <a:r>
              <a:rPr lang="cs-CZ" dirty="0"/>
              <a:t>TLD – rozděluje na top level </a:t>
            </a:r>
            <a:r>
              <a:rPr lang="cs-CZ" dirty="0" err="1"/>
              <a:t>domain</a:t>
            </a:r>
            <a:endParaRPr lang="cs-CZ" dirty="0"/>
          </a:p>
          <a:p>
            <a:r>
              <a:rPr lang="cs-CZ" dirty="0"/>
              <a:t>Autoritativní – doména plus </a:t>
            </a:r>
            <a:r>
              <a:rPr lang="cs-CZ" dirty="0" err="1"/>
              <a:t>ip</a:t>
            </a:r>
            <a:r>
              <a:rPr lang="cs-CZ" dirty="0"/>
              <a:t> adresa</a:t>
            </a:r>
          </a:p>
          <a:p>
            <a:r>
              <a:rPr lang="cs-CZ" dirty="0"/>
              <a:t>DHCP – přiděluje </a:t>
            </a:r>
            <a:r>
              <a:rPr lang="cs-CZ" dirty="0" err="1"/>
              <a:t>ip</a:t>
            </a:r>
            <a:r>
              <a:rPr lang="cs-CZ" dirty="0"/>
              <a:t> adresy – je to router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5D308-2620-4EFC-9CA1-C9868C623148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040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Pravý </a:t>
            </a:r>
            <a:r>
              <a:rPr lang="cs-CZ" dirty="0" err="1"/>
              <a:t>interenet</a:t>
            </a:r>
            <a:r>
              <a:rPr lang="cs-CZ" dirty="0"/>
              <a:t> je větší</a:t>
            </a:r>
          </a:p>
          <a:p>
            <a:r>
              <a:rPr lang="cs-CZ" dirty="0"/>
              <a:t>Nemohl jsem to udělal větší protože paket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5D308-2620-4EFC-9CA1-C9868C623148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891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C23-3D64-44D4-B4E0-8DD7717F0667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6EFA-E3DC-4F66-8005-1AC673FE54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842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C23-3D64-44D4-B4E0-8DD7717F0667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6EFA-E3DC-4F66-8005-1AC673FE54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414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C23-3D64-44D4-B4E0-8DD7717F0667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6EFA-E3DC-4F66-8005-1AC673FE54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05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C23-3D64-44D4-B4E0-8DD7717F0667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6EFA-E3DC-4F66-8005-1AC673FE54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890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C23-3D64-44D4-B4E0-8DD7717F0667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6EFA-E3DC-4F66-8005-1AC673FE54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61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C23-3D64-44D4-B4E0-8DD7717F0667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6EFA-E3DC-4F66-8005-1AC673FE54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953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C23-3D64-44D4-B4E0-8DD7717F0667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6EFA-E3DC-4F66-8005-1AC673FE54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956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C23-3D64-44D4-B4E0-8DD7717F0667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6EFA-E3DC-4F66-8005-1AC673FE54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922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C23-3D64-44D4-B4E0-8DD7717F0667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6EFA-E3DC-4F66-8005-1AC673FE54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677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C23-3D64-44D4-B4E0-8DD7717F0667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6EFA-E3DC-4F66-8005-1AC673FE54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160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0C23-3D64-44D4-B4E0-8DD7717F0667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6EFA-E3DC-4F66-8005-1AC673FE54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542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DD0C23-3D64-44D4-B4E0-8DD7717F0667}" type="datetimeFigureOut">
              <a:rPr lang="cs-CZ" smtClean="0"/>
              <a:t>22.05.2024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1F6EFA-E3DC-4F66-8005-1AC673FE54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584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8c2986ae8e903dc/Dokumenty/ipv6.xlsx!List1!R1C1:R7C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za.cz/co-je-deep-web" TargetMode="External"/><Relationship Id="rId2" Type="http://schemas.openxmlformats.org/officeDocument/2006/relationships/hyperlink" Target="https://www.ipxo.com/blog/what-is-an-email-serv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onos.com/digitalguide/server/know-how/file-serv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1280D3A-19E6-FBE5-B201-7920D162B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r>
              <a:rPr lang="cs-CZ" sz="6300" dirty="0"/>
              <a:t>Struktura internetu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E8F7886-EC45-D500-1B51-4E544A4BA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/>
          <a:p>
            <a:r>
              <a:rPr lang="cs-CZ" sz="2000"/>
              <a:t>Maturitní práce</a:t>
            </a:r>
            <a:br>
              <a:rPr lang="cs-CZ" sz="2000"/>
            </a:br>
            <a:r>
              <a:rPr lang="cs-CZ" sz="2000"/>
              <a:t>Marek Borůvka 4.D 2023/24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80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E8F7886-EC45-D500-1B51-4E544A4BA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/>
          <a:p>
            <a:r>
              <a:rPr lang="cs-CZ" sz="3600" dirty="0">
                <a:latin typeface="Arial" panose="020B0604020202020204" pitchFamily="34" charset="0"/>
                <a:cs typeface="Arial" panose="020B0604020202020204" pitchFamily="34" charset="0"/>
              </a:rPr>
              <a:t>Domácí sítě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ázek 8">
            <a:extLst>
              <a:ext uri="{FF2B5EF4-FFF2-40B4-BE49-F238E27FC236}">
                <a16:creationId xmlns:a16="http://schemas.microsoft.com/office/drawing/2014/main" id="{07D9A90E-E002-1E07-6C5E-5500727E6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94" y="1408039"/>
            <a:ext cx="8102009" cy="3383509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7A8200B4-D8D9-5351-67D3-0814C629FE17}"/>
              </a:ext>
            </a:extLst>
          </p:cNvPr>
          <p:cNvSpPr txBox="1"/>
          <p:nvPr/>
        </p:nvSpPr>
        <p:spPr>
          <a:xfrm>
            <a:off x="6094385" y="4788284"/>
            <a:ext cx="349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Obrázek 7 – domácí sítě</a:t>
            </a:r>
          </a:p>
        </p:txBody>
      </p:sp>
    </p:spTree>
    <p:extLst>
      <p:ext uri="{BB962C8B-B14F-4D97-AF65-F5344CB8AC3E}">
        <p14:creationId xmlns:p14="http://schemas.microsoft.com/office/powerpoint/2010/main" val="355198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E8F7886-EC45-D500-1B51-4E544A4BA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/>
          <a:p>
            <a:r>
              <a:rPr lang="cs-CZ" sz="3600" dirty="0">
                <a:latin typeface="Arial" panose="020B0604020202020204" pitchFamily="34" charset="0"/>
                <a:cs typeface="Arial" panose="020B0604020202020204" pitchFamily="34" charset="0"/>
              </a:rPr>
              <a:t>Schéma providera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ázek 6">
            <a:extLst>
              <a:ext uri="{FF2B5EF4-FFF2-40B4-BE49-F238E27FC236}">
                <a16:creationId xmlns:a16="http://schemas.microsoft.com/office/drawing/2014/main" id="{2D7FB363-AE1C-88B3-67D9-39BFE353D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819" y="934047"/>
            <a:ext cx="4856537" cy="4030498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2DAD026B-CD80-5CBF-755E-5908C34387AE}"/>
              </a:ext>
            </a:extLst>
          </p:cNvPr>
          <p:cNvSpPr txBox="1"/>
          <p:nvPr/>
        </p:nvSpPr>
        <p:spPr>
          <a:xfrm>
            <a:off x="6402605" y="4794670"/>
            <a:ext cx="349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Obrázek 8 - provider</a:t>
            </a:r>
          </a:p>
        </p:txBody>
      </p:sp>
    </p:spTree>
    <p:extLst>
      <p:ext uri="{BB962C8B-B14F-4D97-AF65-F5344CB8AC3E}">
        <p14:creationId xmlns:p14="http://schemas.microsoft.com/office/powerpoint/2010/main" val="25519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E8F7886-EC45-D500-1B51-4E544A4BA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/>
          <a:p>
            <a:r>
              <a:rPr lang="cs-CZ" sz="3600" dirty="0">
                <a:latin typeface="Arial" panose="020B0604020202020204" pitchFamily="34" charset="0"/>
                <a:cs typeface="Arial" panose="020B0604020202020204" pitchFamily="34" charset="0"/>
              </a:rPr>
              <a:t>Schéma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ázek 6">
            <a:extLst>
              <a:ext uri="{FF2B5EF4-FFF2-40B4-BE49-F238E27FC236}">
                <a16:creationId xmlns:a16="http://schemas.microsoft.com/office/drawing/2014/main" id="{C59A0E93-29FA-6428-388F-1778D4AA34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4"/>
          <a:stretch/>
        </p:blipFill>
        <p:spPr>
          <a:xfrm>
            <a:off x="1542044" y="551962"/>
            <a:ext cx="6310099" cy="4623573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4A2CAF6D-91E3-6521-DA31-4E58E32B9C01}"/>
              </a:ext>
            </a:extLst>
          </p:cNvPr>
          <p:cNvSpPr txBox="1"/>
          <p:nvPr/>
        </p:nvSpPr>
        <p:spPr>
          <a:xfrm>
            <a:off x="5621945" y="4737288"/>
            <a:ext cx="349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Obrázek 9 – Internet levá část</a:t>
            </a:r>
          </a:p>
        </p:txBody>
      </p:sp>
    </p:spTree>
    <p:extLst>
      <p:ext uri="{BB962C8B-B14F-4D97-AF65-F5344CB8AC3E}">
        <p14:creationId xmlns:p14="http://schemas.microsoft.com/office/powerpoint/2010/main" val="213107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E8F7886-EC45-D500-1B51-4E544A4BA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/>
          <a:p>
            <a:r>
              <a:rPr lang="cs-CZ" sz="3600" dirty="0">
                <a:latin typeface="Arial" panose="020B0604020202020204" pitchFamily="34" charset="0"/>
                <a:cs typeface="Arial" panose="020B0604020202020204" pitchFamily="34" charset="0"/>
              </a:rPr>
              <a:t>Schéma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ázek 6">
            <a:extLst>
              <a:ext uri="{FF2B5EF4-FFF2-40B4-BE49-F238E27FC236}">
                <a16:creationId xmlns:a16="http://schemas.microsoft.com/office/drawing/2014/main" id="{A8B461BE-411D-5444-DEA4-7EB5EF579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46" y="776983"/>
            <a:ext cx="7941506" cy="4168506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D0ADF35C-D8F6-DF9C-46F3-200E70336D14}"/>
              </a:ext>
            </a:extLst>
          </p:cNvPr>
          <p:cNvSpPr txBox="1"/>
          <p:nvPr/>
        </p:nvSpPr>
        <p:spPr>
          <a:xfrm>
            <a:off x="447346" y="4747928"/>
            <a:ext cx="412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Obrázek 10 – internet pravá část</a:t>
            </a:r>
          </a:p>
        </p:txBody>
      </p:sp>
    </p:spTree>
    <p:extLst>
      <p:ext uri="{BB962C8B-B14F-4D97-AF65-F5344CB8AC3E}">
        <p14:creationId xmlns:p14="http://schemas.microsoft.com/office/powerpoint/2010/main" val="227303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7EDA597-ECCC-1B7A-7C8A-0551F426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anchor="b">
            <a:normAutofit/>
          </a:bodyPr>
          <a:lstStyle/>
          <a:p>
            <a:r>
              <a:rPr lang="cs-CZ" sz="4000" dirty="0"/>
              <a:t>Nejtěžší část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2F938E-6E89-5502-77A0-A58E82EFA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99" y="2031101"/>
            <a:ext cx="3846560" cy="3511943"/>
          </a:xfrm>
        </p:spPr>
        <p:txBody>
          <a:bodyPr anchor="ctr">
            <a:normAutofit/>
          </a:bodyPr>
          <a:lstStyle/>
          <a:p>
            <a:r>
              <a:rPr lang="cs-CZ" sz="3200" dirty="0"/>
              <a:t>Nastavení </a:t>
            </a:r>
            <a:r>
              <a:rPr lang="cs-CZ" sz="3200" dirty="0" err="1"/>
              <a:t>multilayer</a:t>
            </a:r>
            <a:r>
              <a:rPr lang="cs-CZ" sz="3200" dirty="0"/>
              <a:t> switche</a:t>
            </a:r>
          </a:p>
          <a:p>
            <a:r>
              <a:rPr lang="cs-CZ" sz="3200" dirty="0"/>
              <a:t>Navržení sítě</a:t>
            </a:r>
          </a:p>
          <a:p>
            <a:endParaRPr lang="cs-CZ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6DA6201-3C87-0541-5463-62FB00F55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642" y="650494"/>
            <a:ext cx="3575335" cy="5324142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B271FB03-57C3-0624-DBBC-7F44EDA6EEDD}"/>
              </a:ext>
            </a:extLst>
          </p:cNvPr>
          <p:cNvSpPr txBox="1"/>
          <p:nvPr/>
        </p:nvSpPr>
        <p:spPr>
          <a:xfrm>
            <a:off x="5719718" y="5937738"/>
            <a:ext cx="463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Obrázek 11 – nastavení MLS</a:t>
            </a:r>
          </a:p>
        </p:txBody>
      </p:sp>
    </p:spTree>
    <p:extLst>
      <p:ext uri="{BB962C8B-B14F-4D97-AF65-F5344CB8AC3E}">
        <p14:creationId xmlns:p14="http://schemas.microsoft.com/office/powerpoint/2010/main" val="366622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34D53AE-3CE5-440F-2601-F2121131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16" y="4883544"/>
            <a:ext cx="2907065" cy="1556907"/>
          </a:xfrm>
        </p:spPr>
        <p:txBody>
          <a:bodyPr anchor="ctr">
            <a:normAutofit/>
          </a:bodyPr>
          <a:lstStyle/>
          <a:p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Internet s IPv6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17950" y="5666847"/>
            <a:ext cx="146304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9D0C81-8E33-0E12-538D-DBC1876B0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039" y="4883544"/>
            <a:ext cx="4940186" cy="1556907"/>
          </a:xfrm>
        </p:spPr>
        <p:txBody>
          <a:bodyPr anchor="ctr">
            <a:normAutofit/>
          </a:bodyPr>
          <a:lstStyle/>
          <a:p>
            <a:r>
              <a:rPr lang="cs-CZ" dirty="0"/>
              <a:t>Efektivnější zapojení</a:t>
            </a:r>
          </a:p>
          <a:p>
            <a:r>
              <a:rPr lang="cs-CZ" dirty="0"/>
              <a:t>Velký adresní prostor IPv6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783F1D1C-FBA7-3D23-C6B9-93BB69A9B6F7}"/>
              </a:ext>
            </a:extLst>
          </p:cNvPr>
          <p:cNvSpPr txBox="1"/>
          <p:nvPr/>
        </p:nvSpPr>
        <p:spPr>
          <a:xfrm>
            <a:off x="5812924" y="4164080"/>
            <a:ext cx="349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Tabulka 1 – Výpočet s IPv6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C5DEF5B0-2482-BCC8-A195-A7C1BC7CC0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190594"/>
              </p:ext>
            </p:extLst>
          </p:nvPr>
        </p:nvGraphicFramePr>
        <p:xfrm>
          <a:off x="486602" y="1523370"/>
          <a:ext cx="8227435" cy="229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625163" imgH="1287741" progId="Excel.Sheet.12">
                  <p:link updateAutomatic="1"/>
                </p:oleObj>
              </mc:Choice>
              <mc:Fallback>
                <p:oleObj name="Worksheet" r:id="rId3" imgW="4625163" imgH="128774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602" y="1523370"/>
                        <a:ext cx="8227435" cy="229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052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D20E8DA-E9A8-5A59-C3D7-E1F97E7D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cs-CZ" sz="6300" dirty="0"/>
              <a:t>Rozšíření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2B075E-EDD7-8EDB-623E-FB7C86D86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cs-CZ" sz="3200" dirty="0"/>
              <a:t>Upravení pro podporu IPv6</a:t>
            </a:r>
          </a:p>
          <a:p>
            <a:r>
              <a:rPr lang="cs-CZ" sz="3200" dirty="0"/>
              <a:t>Další služby např. VPN nebo VOIP</a:t>
            </a:r>
          </a:p>
        </p:txBody>
      </p:sp>
    </p:spTree>
    <p:extLst>
      <p:ext uri="{BB962C8B-B14F-4D97-AF65-F5344CB8AC3E}">
        <p14:creationId xmlns:p14="http://schemas.microsoft.com/office/powerpoint/2010/main" val="47548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4C6F7D-2FC7-52E1-E5C0-031C07BA1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r>
              <a:rPr lang="cs-CZ" sz="6300"/>
              <a:t>Děkuji za pozornost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54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88F35F-52CF-021F-AC27-ACD900CA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 obrázků a tabulek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B3052A-B003-11CA-9D7C-F544349A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Obrázek 1 – Internetový ledovec</a:t>
            </a:r>
          </a:p>
          <a:p>
            <a:r>
              <a:rPr lang="cs-CZ" dirty="0"/>
              <a:t>Obrázek 2 – Ukázka z web serveru</a:t>
            </a:r>
          </a:p>
          <a:p>
            <a:r>
              <a:rPr lang="cs-CZ" dirty="0"/>
              <a:t>Obrázek 3 – Mail server</a:t>
            </a:r>
          </a:p>
          <a:p>
            <a:r>
              <a:rPr lang="cs-CZ" dirty="0"/>
              <a:t>Obrázek 4 – </a:t>
            </a:r>
            <a:r>
              <a:rPr lang="cs-CZ" dirty="0" err="1"/>
              <a:t>File</a:t>
            </a:r>
            <a:r>
              <a:rPr lang="cs-CZ" dirty="0"/>
              <a:t> server</a:t>
            </a:r>
          </a:p>
          <a:p>
            <a:r>
              <a:rPr lang="cs-CZ" dirty="0"/>
              <a:t>Obrázek 5 – DNS servery</a:t>
            </a:r>
            <a:endParaRPr lang="cs-CZ" b="1" dirty="0"/>
          </a:p>
          <a:p>
            <a:r>
              <a:rPr lang="cs-CZ" dirty="0"/>
              <a:t>Obrázek 6 – Celé schéma internetu</a:t>
            </a:r>
          </a:p>
          <a:p>
            <a:r>
              <a:rPr lang="cs-CZ" dirty="0"/>
              <a:t>Obrázek 7 – Domácí sítě</a:t>
            </a:r>
          </a:p>
          <a:p>
            <a:r>
              <a:rPr lang="cs-CZ" dirty="0"/>
              <a:t>Obrázek 8 – Provider</a:t>
            </a:r>
          </a:p>
          <a:p>
            <a:r>
              <a:rPr lang="cs-CZ" dirty="0"/>
              <a:t>Obrázek 9 – Internet levá část</a:t>
            </a:r>
          </a:p>
          <a:p>
            <a:r>
              <a:rPr lang="cs-CZ" dirty="0"/>
              <a:t>Obrázek 10 – Internet Pravá část</a:t>
            </a:r>
          </a:p>
          <a:p>
            <a:r>
              <a:rPr lang="cs-CZ" dirty="0"/>
              <a:t>Obrázek 11 – Nastavení MLS</a:t>
            </a:r>
          </a:p>
          <a:p>
            <a:r>
              <a:rPr lang="cs-CZ" dirty="0"/>
              <a:t>Tabulka 1 – Výpočty s IPv6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3166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75EC26-AEDD-F111-699F-2BFD8840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 obrázků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FECBD2-415B-D1D8-00E8-F399EF0D4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212529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A diagram showing how a mail server sends emails from sender to recipient.</a:t>
            </a:r>
            <a:r>
              <a:rPr lang="cs-CZ" sz="2000" dirty="0">
                <a:solidFill>
                  <a:srgbClr val="212529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[online]. [cit. 2024-05-21]. Dostupné z: </a:t>
            </a:r>
            <a:r>
              <a:rPr lang="cs-CZ" sz="2000" dirty="0">
                <a:solidFill>
                  <a:srgbClr val="212529"/>
                </a:solidFill>
                <a:highlight>
                  <a:srgbClr val="FFFFFF"/>
                </a:highlight>
                <a:latin typeface="Open Sans" panose="020B0606030504020204" pitchFamily="34" charset="0"/>
                <a:hlinkClick r:id="rId2"/>
              </a:rPr>
              <a:t>https://www.ipxo.com/blog/what-is-an-email-server/</a:t>
            </a:r>
            <a:endParaRPr lang="cs-CZ" sz="2000" dirty="0">
              <a:solidFill>
                <a:srgbClr val="212529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12529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Deep web, </a:t>
            </a:r>
            <a:r>
              <a:rPr lang="en-US" sz="2000" dirty="0" err="1">
                <a:solidFill>
                  <a:srgbClr val="212529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ledovec</a:t>
            </a:r>
            <a:r>
              <a:rPr lang="en-US" sz="2000" dirty="0">
                <a:solidFill>
                  <a:srgbClr val="212529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r>
              <a:rPr lang="cs-CZ" sz="2000" dirty="0">
                <a:solidFill>
                  <a:srgbClr val="212529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[online]. [cit. 2024-05-21]. Dostupné z: </a:t>
            </a:r>
            <a:r>
              <a:rPr lang="cs-CZ" sz="2000" dirty="0">
                <a:solidFill>
                  <a:srgbClr val="212529"/>
                </a:solidFill>
                <a:highlight>
                  <a:srgbClr val="FFFFFF"/>
                </a:highlight>
                <a:latin typeface="Open Sans" panose="020B0606030504020204" pitchFamily="34" charset="0"/>
                <a:hlinkClick r:id="rId3"/>
              </a:rPr>
              <a:t>https://www.alza.cz/co-je-deep-web	</a:t>
            </a:r>
            <a:r>
              <a:rPr lang="cs-CZ" sz="2000" dirty="0">
                <a:solidFill>
                  <a:srgbClr val="212529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12529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Schematic representation of the network structure with a file server.</a:t>
            </a:r>
            <a:r>
              <a:rPr lang="cs-CZ" sz="2000" dirty="0">
                <a:solidFill>
                  <a:srgbClr val="212529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[online]. [cit. 2024-05-21]. Dostupné z: </a:t>
            </a:r>
            <a:r>
              <a:rPr lang="cs-CZ" sz="2000" dirty="0">
                <a:solidFill>
                  <a:srgbClr val="212529"/>
                </a:solidFill>
                <a:highlight>
                  <a:srgbClr val="FFFFFF"/>
                </a:highlight>
                <a:latin typeface="Open Sans" panose="020B0606030504020204" pitchFamily="34" charset="0"/>
                <a:hlinkClick r:id="rId4"/>
              </a:rPr>
              <a:t>https://www.ionos.com/digitalguide/server/know-how/file-server/</a:t>
            </a:r>
            <a:endParaRPr lang="cs-CZ" sz="2000" dirty="0">
              <a:solidFill>
                <a:srgbClr val="212529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cs-CZ" sz="2000" dirty="0">
              <a:solidFill>
                <a:srgbClr val="212529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cs-CZ" sz="2000" dirty="0">
              <a:solidFill>
                <a:srgbClr val="212529"/>
              </a:solidFill>
              <a:highlight>
                <a:srgbClr val="FFFFFF"/>
              </a:highlight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73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98FAD87-C858-4E4D-71B1-0941F751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18" y="2542220"/>
            <a:ext cx="4535242" cy="1364215"/>
          </a:xfrm>
        </p:spPr>
        <p:txBody>
          <a:bodyPr anchor="b"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Cíl práce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C8220FDE-411D-8381-8788-108AF13B9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2810" y="3224328"/>
            <a:ext cx="4822548" cy="4351338"/>
          </a:xfrm>
        </p:spPr>
        <p:txBody>
          <a:bodyPr>
            <a:normAutofit/>
          </a:bodyPr>
          <a:lstStyle/>
          <a:p>
            <a:r>
              <a:rPr lang="cs-CZ" sz="3200" dirty="0"/>
              <a:t>Vytvořit strukturu internetu v Paket </a:t>
            </a:r>
            <a:r>
              <a:rPr lang="cs-CZ" sz="3200" dirty="0" err="1"/>
              <a:t>traceru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414089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98FAD87-C858-4E4D-71B1-0941F751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4007003" cy="1200361"/>
          </a:xfrm>
        </p:spPr>
        <p:txBody>
          <a:bodyPr anchor="b"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Co to je internet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366E96-FB47-9A60-8A3E-30FBCFC4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98" y="2031101"/>
            <a:ext cx="4007003" cy="3511943"/>
          </a:xfrm>
        </p:spPr>
        <p:txBody>
          <a:bodyPr anchor="ctr">
            <a:normAutofit/>
          </a:bodyPr>
          <a:lstStyle/>
          <a:p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Síť sítí</a:t>
            </a:r>
          </a:p>
          <a:p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Leo Beranek</a:t>
            </a:r>
          </a:p>
          <a:p>
            <a:r>
              <a:rPr lang="cs-CZ" sz="32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cs-CZ" sz="3200" dirty="0" err="1">
                <a:latin typeface="Arial" panose="020B0604020202020204" pitchFamily="34" charset="0"/>
                <a:cs typeface="Arial" panose="020B0604020202020204" pitchFamily="34" charset="0"/>
              </a:rPr>
              <a:t>dark</a:t>
            </a: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 net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DEC4BD-9B67-29C2-F68A-F64384F04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7842" y="2031101"/>
            <a:ext cx="4790946" cy="239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8BB1D201-ED8A-683D-5611-4A083126AA3C}"/>
              </a:ext>
            </a:extLst>
          </p:cNvPr>
          <p:cNvSpPr txBox="1"/>
          <p:nvPr/>
        </p:nvSpPr>
        <p:spPr>
          <a:xfrm>
            <a:off x="4272593" y="4426574"/>
            <a:ext cx="349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Obrázek 1 – Internetový ledovec</a:t>
            </a:r>
          </a:p>
        </p:txBody>
      </p:sp>
    </p:spTree>
    <p:extLst>
      <p:ext uri="{BB962C8B-B14F-4D97-AF65-F5344CB8AC3E}">
        <p14:creationId xmlns:p14="http://schemas.microsoft.com/office/powerpoint/2010/main" val="113942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01074DC-F69E-8ABB-97E7-67DECCB1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cs-CZ" sz="4200" dirty="0"/>
              <a:t>Služby internetu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5CD258-20D2-2CE0-85BE-51CD3500E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3398174" cy="3639450"/>
          </a:xfrm>
        </p:spPr>
        <p:txBody>
          <a:bodyPr anchor="ctr">
            <a:normAutofit/>
          </a:bodyPr>
          <a:lstStyle/>
          <a:p>
            <a:r>
              <a:rPr lang="cs-CZ" sz="3200" dirty="0"/>
              <a:t>Web server</a:t>
            </a:r>
          </a:p>
          <a:p>
            <a:r>
              <a:rPr lang="cs-CZ" sz="3200" dirty="0"/>
              <a:t>Mail server</a:t>
            </a:r>
          </a:p>
          <a:p>
            <a:r>
              <a:rPr lang="cs-CZ" sz="3200" dirty="0" err="1"/>
              <a:t>File</a:t>
            </a:r>
            <a:r>
              <a:rPr lang="cs-CZ" sz="3200" dirty="0"/>
              <a:t> server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E3C57840-3300-1576-8E20-CB1C06207151}"/>
              </a:ext>
            </a:extLst>
          </p:cNvPr>
          <p:cNvSpPr txBox="1">
            <a:spLocks/>
          </p:cNvSpPr>
          <p:nvPr/>
        </p:nvSpPr>
        <p:spPr>
          <a:xfrm>
            <a:off x="4349977" y="2389218"/>
            <a:ext cx="3398174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3200" dirty="0"/>
              <a:t>DNS</a:t>
            </a:r>
          </a:p>
          <a:p>
            <a:r>
              <a:rPr lang="cs-CZ" sz="3200" dirty="0"/>
              <a:t>DHCP</a:t>
            </a:r>
          </a:p>
        </p:txBody>
      </p:sp>
    </p:spTree>
    <p:extLst>
      <p:ext uri="{BB962C8B-B14F-4D97-AF65-F5344CB8AC3E}">
        <p14:creationId xmlns:p14="http://schemas.microsoft.com/office/powerpoint/2010/main" val="385474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34D53AE-3CE5-440F-2601-F2121131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anchor="b">
            <a:normAutofit/>
          </a:bodyPr>
          <a:lstStyle/>
          <a:p>
            <a:r>
              <a:rPr lang="cs-CZ" sz="3600" dirty="0">
                <a:latin typeface="Arial" panose="020B0604020202020204" pitchFamily="34" charset="0"/>
                <a:cs typeface="Arial" panose="020B0604020202020204" pitchFamily="34" charset="0"/>
              </a:rPr>
              <a:t>Web server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9D0C81-8E33-0E12-538D-DBC1876B0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99" y="2031101"/>
            <a:ext cx="3212238" cy="3511943"/>
          </a:xfrm>
        </p:spPr>
        <p:txBody>
          <a:bodyPr anchor="ctr">
            <a:norm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Uloženy webové stránky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Statické nebo dynamické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51C4E7D-5380-F9B1-03E5-DDAB4798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035" y="2692051"/>
            <a:ext cx="5381349" cy="1831264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89184DC0-6B38-E53B-B8BC-27042E817A58}"/>
              </a:ext>
            </a:extLst>
          </p:cNvPr>
          <p:cNvSpPr txBox="1"/>
          <p:nvPr/>
        </p:nvSpPr>
        <p:spPr>
          <a:xfrm>
            <a:off x="4272593" y="4562569"/>
            <a:ext cx="448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Obrázek 2 – ukázka z web serveru</a:t>
            </a:r>
          </a:p>
        </p:txBody>
      </p:sp>
    </p:spTree>
    <p:extLst>
      <p:ext uri="{BB962C8B-B14F-4D97-AF65-F5344CB8AC3E}">
        <p14:creationId xmlns:p14="http://schemas.microsoft.com/office/powerpoint/2010/main" val="63095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34D53AE-3CE5-440F-2601-F2121131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16" y="4883544"/>
            <a:ext cx="2907065" cy="1556907"/>
          </a:xfrm>
        </p:spPr>
        <p:txBody>
          <a:bodyPr anchor="ctr"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Mail server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at Is an Email Server? How Does It Work? - IPXO">
            <a:extLst>
              <a:ext uri="{FF2B5EF4-FFF2-40B4-BE49-F238E27FC236}">
                <a16:creationId xmlns:a16="http://schemas.microsoft.com/office/drawing/2014/main" id="{4D1ECDC8-CF2E-E163-92AB-EBF8BBCDA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403" y="577425"/>
            <a:ext cx="7777234" cy="34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17950" y="5666847"/>
            <a:ext cx="146304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9D0C81-8E33-0E12-538D-DBC1876B0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039" y="4883544"/>
            <a:ext cx="4940186" cy="1556907"/>
          </a:xfrm>
        </p:spPr>
        <p:txBody>
          <a:bodyPr anchor="ctr">
            <a:normAutofit/>
          </a:bodyPr>
          <a:lstStyle/>
          <a:p>
            <a:r>
              <a:rPr lang="cs-CZ" sz="3200" dirty="0"/>
              <a:t>Servery zpracovávající emaily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E6632FB6-9DEF-19FD-365B-858DB76933C6}"/>
              </a:ext>
            </a:extLst>
          </p:cNvPr>
          <p:cNvSpPr txBox="1"/>
          <p:nvPr/>
        </p:nvSpPr>
        <p:spPr>
          <a:xfrm>
            <a:off x="491426" y="3857976"/>
            <a:ext cx="349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Obrázek 3 – Mail server</a:t>
            </a:r>
          </a:p>
        </p:txBody>
      </p:sp>
    </p:spTree>
    <p:extLst>
      <p:ext uri="{BB962C8B-B14F-4D97-AF65-F5344CB8AC3E}">
        <p14:creationId xmlns:p14="http://schemas.microsoft.com/office/powerpoint/2010/main" val="206001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4D53AE-3CE5-440F-2601-F2121131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File</a:t>
            </a:r>
            <a:r>
              <a:rPr lang="cs-CZ" dirty="0"/>
              <a:t> server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9D0C81-8E33-0E12-538D-DBC1876B0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Servery na které se ukládají soubory</a:t>
            </a:r>
          </a:p>
        </p:txBody>
      </p:sp>
      <p:pic>
        <p:nvPicPr>
          <p:cNvPr id="4100" name="Picture 4" descr="File Server | What is a file server and how does it work? - IONOS">
            <a:extLst>
              <a:ext uri="{FF2B5EF4-FFF2-40B4-BE49-F238E27FC236}">
                <a16:creationId xmlns:a16="http://schemas.microsoft.com/office/drawing/2014/main" id="{A8F44892-A073-6D37-3190-B8091C7D7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7E8F1A81-BC4B-8A05-D689-09E660623ACF}"/>
              </a:ext>
            </a:extLst>
          </p:cNvPr>
          <p:cNvSpPr txBox="1"/>
          <p:nvPr/>
        </p:nvSpPr>
        <p:spPr>
          <a:xfrm>
            <a:off x="6348529" y="6308208"/>
            <a:ext cx="349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Obrázek 4 – </a:t>
            </a:r>
            <a:r>
              <a:rPr lang="cs-CZ" dirty="0" err="1"/>
              <a:t>File</a:t>
            </a:r>
            <a:r>
              <a:rPr lang="cs-CZ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403365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01074DC-F69E-8ABB-97E7-67DECCB1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cs-CZ" sz="4200" dirty="0"/>
              <a:t>Další typy serverů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5CD258-20D2-2CE0-85BE-51CD3500E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3398174" cy="3639450"/>
          </a:xfrm>
        </p:spPr>
        <p:txBody>
          <a:bodyPr anchor="ctr">
            <a:normAutofit/>
          </a:bodyPr>
          <a:lstStyle/>
          <a:p>
            <a:r>
              <a:rPr lang="cs-CZ" dirty="0"/>
              <a:t>DNS</a:t>
            </a:r>
          </a:p>
          <a:p>
            <a:pPr lvl="1"/>
            <a:r>
              <a:rPr lang="cs-CZ" sz="2800" dirty="0" err="1"/>
              <a:t>Resolver</a:t>
            </a:r>
            <a:endParaRPr lang="cs-CZ" sz="2800" dirty="0"/>
          </a:p>
          <a:p>
            <a:pPr lvl="1"/>
            <a:r>
              <a:rPr lang="cs-CZ" sz="2800" dirty="0" err="1"/>
              <a:t>Root</a:t>
            </a:r>
            <a:endParaRPr lang="cs-CZ" sz="2800" dirty="0"/>
          </a:p>
          <a:p>
            <a:pPr lvl="1"/>
            <a:r>
              <a:rPr lang="cs-CZ" sz="2800" dirty="0"/>
              <a:t>TLD</a:t>
            </a:r>
          </a:p>
          <a:p>
            <a:pPr lvl="1"/>
            <a:r>
              <a:rPr lang="cs-CZ" sz="2800" dirty="0"/>
              <a:t>Autoritativní</a:t>
            </a:r>
          </a:p>
          <a:p>
            <a:r>
              <a:rPr lang="cs-CZ" dirty="0"/>
              <a:t>DHCP</a:t>
            </a:r>
          </a:p>
        </p:txBody>
      </p:sp>
      <p:pic>
        <p:nvPicPr>
          <p:cNvPr id="1026" name="Picture 2" descr="DNS— [Notes]. · Types of DNS servers · DNS Resolution… | by Tarun Jain |  Medium">
            <a:extLst>
              <a:ext uri="{FF2B5EF4-FFF2-40B4-BE49-F238E27FC236}">
                <a16:creationId xmlns:a16="http://schemas.microsoft.com/office/drawing/2014/main" id="{7AB010C1-9FAE-2CB1-47AF-8C3DA9A21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0438" y="2635069"/>
            <a:ext cx="4892756" cy="320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2D9DC95-E9BF-8907-6B35-A7229B2DF465}"/>
              </a:ext>
            </a:extLst>
          </p:cNvPr>
          <p:cNvSpPr txBox="1"/>
          <p:nvPr/>
        </p:nvSpPr>
        <p:spPr>
          <a:xfrm>
            <a:off x="3647440" y="5974080"/>
            <a:ext cx="302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Obrázek 5 – DNS servery</a:t>
            </a:r>
          </a:p>
        </p:txBody>
      </p:sp>
    </p:spTree>
    <p:extLst>
      <p:ext uri="{BB962C8B-B14F-4D97-AF65-F5344CB8AC3E}">
        <p14:creationId xmlns:p14="http://schemas.microsoft.com/office/powerpoint/2010/main" val="1423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E8F7886-EC45-D500-1B51-4E544A4BA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/>
          <a:p>
            <a:r>
              <a:rPr lang="cs-CZ" sz="3600" dirty="0">
                <a:latin typeface="Arial" panose="020B0604020202020204" pitchFamily="34" charset="0"/>
                <a:cs typeface="Arial" panose="020B0604020202020204" pitchFamily="34" charset="0"/>
              </a:rPr>
              <a:t>Schéma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>
            <a:extLst>
              <a:ext uri="{FF2B5EF4-FFF2-40B4-BE49-F238E27FC236}">
                <a16:creationId xmlns:a16="http://schemas.microsoft.com/office/drawing/2014/main" id="{F0904D16-6B95-93BF-0C1F-DBA9A0F4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22" y="955717"/>
            <a:ext cx="8008554" cy="3708196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D2A6922F-E2C4-E956-FD6C-E83854A5E0CE}"/>
              </a:ext>
            </a:extLst>
          </p:cNvPr>
          <p:cNvSpPr txBox="1"/>
          <p:nvPr/>
        </p:nvSpPr>
        <p:spPr>
          <a:xfrm>
            <a:off x="4945893" y="4730575"/>
            <a:ext cx="46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Obrázek 6 – celé schéma internetu</a:t>
            </a:r>
          </a:p>
        </p:txBody>
      </p:sp>
    </p:spTree>
    <p:extLst>
      <p:ext uri="{BB962C8B-B14F-4D97-AF65-F5344CB8AC3E}">
        <p14:creationId xmlns:p14="http://schemas.microsoft.com/office/powerpoint/2010/main" val="379979642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1682</TotalTime>
  <Words>753</Words>
  <Application>Microsoft Office PowerPoint</Application>
  <PresentationFormat>Předvádění na obrazovce (4:3)</PresentationFormat>
  <Paragraphs>135</Paragraphs>
  <Slides>19</Slides>
  <Notes>16</Notes>
  <HiddenSlides>0</HiddenSlides>
  <MMClips>0</MMClips>
  <ScaleCrop>false</ScaleCrop>
  <HeadingPairs>
    <vt:vector size="8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Propojení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4" baseType="lpstr">
      <vt:lpstr>Aptos</vt:lpstr>
      <vt:lpstr>Arial</vt:lpstr>
      <vt:lpstr>Open Sans</vt:lpstr>
      <vt:lpstr>Motiv Office</vt:lpstr>
      <vt:lpstr>https://d.docs.live.net/28c2986ae8e903dc/Dokumenty/ipv6.xlsx!List1!R1C1:R7C5</vt:lpstr>
      <vt:lpstr>Struktura internetu</vt:lpstr>
      <vt:lpstr>Cíl práce</vt:lpstr>
      <vt:lpstr>Co to je internet</vt:lpstr>
      <vt:lpstr>Služby internetu</vt:lpstr>
      <vt:lpstr>Web server</vt:lpstr>
      <vt:lpstr>Mail server</vt:lpstr>
      <vt:lpstr>File server</vt:lpstr>
      <vt:lpstr>Další typy serverů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Nejtěžší část</vt:lpstr>
      <vt:lpstr>Internet s IPv6</vt:lpstr>
      <vt:lpstr>Rozšíření práce</vt:lpstr>
      <vt:lpstr>Děkuji za pozornost</vt:lpstr>
      <vt:lpstr>Seznam obrázků a tabulek</vt:lpstr>
      <vt:lpstr>Zdroje obrázků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Schéma internetu</dc:title>
  <dc:creator>Marek Borůvka</dc:creator>
  <cp:lastModifiedBy>Marek Borůvka</cp:lastModifiedBy>
  <cp:revision>8</cp:revision>
  <dcterms:created xsi:type="dcterms:W3CDTF">2024-05-20T17:56:08Z</dcterms:created>
  <dcterms:modified xsi:type="dcterms:W3CDTF">2024-05-22T18:52:56Z</dcterms:modified>
</cp:coreProperties>
</file>