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16589"/>
            <a:ext cx="8791575" cy="827207"/>
          </a:xfrm>
        </p:spPr>
        <p:txBody>
          <a:bodyPr/>
          <a:lstStyle/>
          <a:p>
            <a:pPr algn="ctr"/>
            <a:r>
              <a:rPr lang="en-US" dirty="0" smtClean="0"/>
              <a:t>Circuit analysis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043796"/>
            <a:ext cx="8791575" cy="1655762"/>
          </a:xfrm>
        </p:spPr>
        <p:txBody>
          <a:bodyPr/>
          <a:lstStyle/>
          <a:p>
            <a:pPr algn="ctr"/>
            <a:r>
              <a:rPr lang="en-US" dirty="0" smtClean="0"/>
              <a:t>By: Andrew Krause, Mitch </a:t>
            </a:r>
            <a:r>
              <a:rPr lang="en-US" dirty="0" err="1" smtClean="0"/>
              <a:t>Babej</a:t>
            </a:r>
            <a:r>
              <a:rPr lang="en-US" dirty="0" smtClean="0"/>
              <a:t>, and John Merkel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82" y="1871003"/>
            <a:ext cx="7540654" cy="43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Teaches basic measuring concepts</a:t>
            </a:r>
          </a:p>
          <a:p>
            <a:r>
              <a:rPr lang="en-US" dirty="0" smtClean="0"/>
              <a:t>Introduces many basic circuit concepts, including Ohms law and resistor analysis</a:t>
            </a:r>
          </a:p>
          <a:p>
            <a:r>
              <a:rPr lang="en-US" dirty="0" smtClean="0"/>
              <a:t>Engages users with simple click and drag mechanics</a:t>
            </a:r>
          </a:p>
          <a:p>
            <a:r>
              <a:rPr lang="en-US" dirty="0" smtClean="0"/>
              <a:t>Allows for individual exploration of many features of each circuit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0018" y="308542"/>
            <a:ext cx="4649783" cy="8239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Pros: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41410" y="1132454"/>
            <a:ext cx="4878391" cy="5320104"/>
          </a:xfrm>
        </p:spPr>
        <p:txBody>
          <a:bodyPr>
            <a:normAutofit/>
          </a:bodyPr>
          <a:lstStyle/>
          <a:p>
            <a:r>
              <a:rPr lang="en-US" dirty="0" smtClean="0"/>
              <a:t>More circuits may be added with relative ease</a:t>
            </a:r>
          </a:p>
          <a:p>
            <a:r>
              <a:rPr lang="en-US" dirty="0" smtClean="0"/>
              <a:t>A lot of information may be discovered from each </a:t>
            </a:r>
            <a:r>
              <a:rPr lang="en-US" dirty="0" smtClean="0"/>
              <a:t>circuit</a:t>
            </a:r>
          </a:p>
          <a:p>
            <a:r>
              <a:rPr lang="en-US" dirty="0" smtClean="0"/>
              <a:t>It is easy for teachers to elaborate on different elements of the circuits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308542"/>
            <a:ext cx="4646602" cy="8239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Cons: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132453"/>
            <a:ext cx="4875210" cy="5423622"/>
          </a:xfrm>
        </p:spPr>
        <p:txBody>
          <a:bodyPr/>
          <a:lstStyle/>
          <a:p>
            <a:r>
              <a:rPr lang="en-US" dirty="0" smtClean="0"/>
              <a:t>Could perhaps be more exciting</a:t>
            </a:r>
          </a:p>
          <a:p>
            <a:r>
              <a:rPr lang="en-US" dirty="0" smtClean="0"/>
              <a:t>Only one question per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</TotalTime>
  <Words>95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Circuit analysis Lesson</vt:lpstr>
      <vt:lpstr>Features: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analysis Lesson</dc:title>
  <dc:creator>Microsoft account</dc:creator>
  <cp:lastModifiedBy>Microsoft account</cp:lastModifiedBy>
  <cp:revision>4</cp:revision>
  <dcterms:created xsi:type="dcterms:W3CDTF">2015-04-28T09:07:28Z</dcterms:created>
  <dcterms:modified xsi:type="dcterms:W3CDTF">2015-04-28T12:00:28Z</dcterms:modified>
</cp:coreProperties>
</file>