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496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1318940"/>
            <a:ext cx="9144000" cy="2182068"/>
          </a:xfrm>
          <a:prstGeom prst="rect">
            <a:avLst/>
          </a:prstGeom>
          <a:gradFill>
            <a:gsLst>
              <a:gs pos="95000">
                <a:schemeClr val="accent3">
                  <a:lumMod val="50000"/>
                </a:schemeClr>
              </a:gs>
              <a:gs pos="5000">
                <a:schemeClr val="accent3">
                  <a:lumMod val="50000"/>
                </a:schemeClr>
              </a:gs>
              <a:gs pos="0">
                <a:schemeClr val="accent3">
                  <a:lumMod val="75000"/>
                </a:schemeClr>
              </a:gs>
              <a:gs pos="50000">
                <a:srgbClr val="404F21"/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8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51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641" y="116632"/>
            <a:ext cx="7689923" cy="1143000"/>
          </a:xfrm>
        </p:spPr>
        <p:txBody>
          <a:bodyPr/>
          <a:lstStyle>
            <a:lvl1pPr algn="l">
              <a:defRPr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itchFamily="65" charset="-120"/>
                <a:ea typeface="標楷體" pitchFamily="65" charset="-120"/>
              </a:defRPr>
            </a:lvl1pPr>
            <a:lvl2pPr>
              <a:defRPr>
                <a:latin typeface="標楷體" pitchFamily="65" charset="-120"/>
                <a:ea typeface="標楷體" pitchFamily="65" charset="-120"/>
              </a:defRPr>
            </a:lvl2pPr>
            <a:lvl3pPr>
              <a:defRPr>
                <a:latin typeface="標楷體" pitchFamily="65" charset="-120"/>
                <a:ea typeface="標楷體" pitchFamily="65" charset="-120"/>
              </a:defRPr>
            </a:lvl3pPr>
            <a:lvl4pPr>
              <a:defRPr>
                <a:latin typeface="標楷體" pitchFamily="65" charset="-120"/>
                <a:ea typeface="標楷體" pitchFamily="65" charset="-120"/>
              </a:defRPr>
            </a:lvl4pPr>
            <a:lvl5pPr>
              <a:defRPr>
                <a:latin typeface="標楷體" pitchFamily="65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378178" y="6417206"/>
            <a:ext cx="2212622" cy="304271"/>
          </a:xfrm>
        </p:spPr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16956" y="6417206"/>
            <a:ext cx="3002844" cy="304271"/>
          </a:xfrm>
        </p:spPr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74178" y="6417206"/>
            <a:ext cx="2212622" cy="304271"/>
          </a:xfrm>
        </p:spPr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群組 12"/>
          <p:cNvGrpSpPr/>
          <p:nvPr userDrawn="1"/>
        </p:nvGrpSpPr>
        <p:grpSpPr>
          <a:xfrm>
            <a:off x="-360000" y="6453368"/>
            <a:ext cx="9656908" cy="288000"/>
            <a:chOff x="-360000" y="6237312"/>
            <a:chExt cx="9656908" cy="360040"/>
          </a:xfrm>
          <a:gradFill>
            <a:gsLst>
              <a:gs pos="0">
                <a:srgbClr val="404F21"/>
              </a:gs>
              <a:gs pos="80000">
                <a:schemeClr val="accent3">
                  <a:lumMod val="75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0" scaled="1"/>
          </a:gradFill>
        </p:grpSpPr>
        <p:sp>
          <p:nvSpPr>
            <p:cNvPr id="7" name="矩形 6"/>
            <p:cNvSpPr/>
            <p:nvPr userDrawn="1"/>
          </p:nvSpPr>
          <p:spPr>
            <a:xfrm>
              <a:off x="-360000" y="6237312"/>
              <a:ext cx="5600622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7348308" y="6237312"/>
              <a:ext cx="8961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300414" y="6237312"/>
              <a:ext cx="44805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804250" y="6237312"/>
              <a:ext cx="224025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292080" y="6237312"/>
              <a:ext cx="2016224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9072883" y="6237312"/>
              <a:ext cx="224025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2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6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3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0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3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0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5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39E66-D689-4358-AC1B-CB4CFFFE4720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2019/12/12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B9D4E-494C-44F8-9829-A8CE87A9C874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4" descr="LOGO-TERSI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1" y="108000"/>
            <a:ext cx="1173033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69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30" y="1032873"/>
            <a:ext cx="3821988" cy="527798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19672" y="157718"/>
            <a:ext cx="7689923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oper Black" panose="0208090404030B020404" pitchFamily="18" charset="0"/>
                <a:ea typeface="微軟正黑體" panose="020B0604030504040204" pitchFamily="34" charset="-120"/>
              </a:rPr>
              <a:t>BBS</a:t>
            </a:r>
            <a:r>
              <a:rPr lang="zh-TW" altLang="en-US" dirty="0">
                <a:latin typeface="Cooper Black" panose="0208090404030B0204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oper Black" panose="0208090404030B020404" pitchFamily="18" charset="0"/>
                <a:ea typeface="微軟正黑體" panose="020B0604030504040204" pitchFamily="34" charset="-120"/>
              </a:rPr>
              <a:t>Taiwan </a:t>
            </a:r>
            <a:r>
              <a:rPr lang="en-US" altLang="zh-TW" sz="4000" dirty="0">
                <a:latin typeface="Walbaum Display SemiBold" panose="02070703090703020303" pitchFamily="18" charset="0"/>
                <a:ea typeface="微軟正黑體" panose="020B0604030504040204" pitchFamily="34" charset="-120"/>
              </a:rPr>
              <a:t>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林務局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95" y="4982097"/>
            <a:ext cx="761805" cy="7524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079232" y="5173668"/>
            <a:ext cx="193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BBS Taiwan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054751" y="5453347"/>
            <a:ext cx="19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林務局獼猴樣點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7A22F9-FD64-425F-87BA-52BC9E998112}"/>
              </a:ext>
            </a:extLst>
          </p:cNvPr>
          <p:cNvSpPr/>
          <p:nvPr/>
        </p:nvSpPr>
        <p:spPr>
          <a:xfrm>
            <a:off x="395536" y="1685426"/>
            <a:ext cx="439248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在林地的調查樣點數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BBS Taiwan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：每年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1574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林務局：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每年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2452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樣點</a:t>
            </a:r>
            <a:endParaRPr lang="zh-TW" altLang="en-US" sz="2400" dirty="0"/>
          </a:p>
          <a:p>
            <a:pPr algn="ctr">
              <a:lnSpc>
                <a:spcPct val="150000"/>
              </a:lnSpc>
            </a:pPr>
            <a:r>
              <a:rPr lang="en-US" altLang="zh-TW" sz="2400" dirty="0"/>
              <a:t>||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4026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樣點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22" y="5524166"/>
            <a:ext cx="281335" cy="2752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28224" y="5877272"/>
            <a:ext cx="536064" cy="433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15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Office PowerPoint</Application>
  <PresentationFormat>如螢幕大小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Walbaum Display SemiBold</vt:lpstr>
      <vt:lpstr>微軟正黑體</vt:lpstr>
      <vt:lpstr>新細明體</vt:lpstr>
      <vt:lpstr>標楷體</vt:lpstr>
      <vt:lpstr>Arial</vt:lpstr>
      <vt:lpstr>Calibri</vt:lpstr>
      <vt:lpstr>Cooper Black</vt:lpstr>
      <vt:lpstr>1_Office 佈景主題</vt:lpstr>
      <vt:lpstr>BBS Taiwan X 林務局</vt:lpstr>
    </vt:vector>
  </TitlesOfParts>
  <Company>SYNNEX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BBS Taiwan X 林務局</dc:title>
  <dc:creator>user</dc:creator>
  <cp:lastModifiedBy>user</cp:lastModifiedBy>
  <cp:revision>3</cp:revision>
  <dcterms:created xsi:type="dcterms:W3CDTF">2019-12-06T03:08:49Z</dcterms:created>
  <dcterms:modified xsi:type="dcterms:W3CDTF">2019-12-12T01:14:35Z</dcterms:modified>
</cp:coreProperties>
</file>