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258C8-0358-4768-95FA-D7098D54621F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047D1-DFC8-4563-88C5-3BD9C95DC3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18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47D1-DFC8-4563-88C5-3BD9C95DC3D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04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047D1-DFC8-4563-88C5-3BD9C95DC3D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44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6E50A-3B04-5AF4-29C5-4AF5A869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B4A0B9-A56D-50DA-2A0D-3F87BD0F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22847-EFAE-C182-E284-1931DB2F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51AC4-B018-76C2-6E8F-447C898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63495-EEDB-3E39-E2BA-DEAA2781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157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ED3C5-2892-4A26-9542-D6E2D05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D78A8-B9EC-D671-F621-929B43B9D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BADEF-BF69-CE94-7BA5-8210A3D5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71F3D-34F1-2C5A-34C5-5DC864C5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A9D80-6DD8-E5C7-7EEF-611C18D8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46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7EA70B-FB5A-B869-9CFB-02D4AD08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66E11-7DAF-FA26-DEF6-D4952AD5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0AA06-685E-D45A-83D4-57BCE01D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3A0FD-FFDA-8B7D-D0E2-E3507D8A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95289-1405-226F-390B-1D7ED585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820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844D-24EE-09DF-82ED-A8DAF480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FC5FC-8BD1-B028-9B1B-CDA5D27A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A0FD9-081D-DE31-6FE3-E5E42D41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A734A-AC61-563B-C95C-014F43F3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2D1AB-A39A-E6AE-3B28-5D55DAF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129C1-1011-DFCF-587B-537100C0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D28D48-712B-4EE8-414D-8BDD6738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DB6F2-89D1-73C1-D24B-92B570D7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29441-29B3-FD95-C1E7-CFBA4E09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4C261-678F-7142-6C6E-2DA0CB67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3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D6847-6989-8AAF-799E-F8678D4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CC7B-735E-DD7E-6239-BA1E4F78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43490-6D54-9822-7216-A83E371A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60AE81-5D38-8B34-198F-129B419D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6A2C93-DFE2-E4D1-26B3-C64E43F7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73AA1F-A351-2491-06C8-47A72A7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8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8D2E9-966D-5BFE-7BE7-C9E1764B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EFFF9-3AA7-1AC6-2E3A-3C80C7BA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928E4F-29A1-3DAB-2010-E8A279DC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CDB308-A3DF-5120-87F6-5AB566683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14824-1BDB-D3F4-ACF2-A6D8786BF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C257E5-AF87-CE41-7CDB-E80EFBE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C8BA62-9AFD-CC95-FF70-47586512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007D74-DD01-9935-6AD0-F8428949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08F4E-47AF-D3BE-044F-FD12D6E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0A59C3-3F4F-80DC-1696-0E61F39D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A172A4-C6C6-BD79-24CC-539D41BD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E67186-50C3-9718-A16F-160BA790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9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98998E-B881-271F-D515-E7849682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C85F02-77A8-F05D-820D-FAF16003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699EA5-F15F-CCC6-417B-5CF42D28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2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3C9AA-2C63-01AE-75DC-1F881C73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83F65-778A-9505-8D29-DAC3D962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265E1F-C141-4E48-5077-97D5242A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1DC909-ADCF-5F76-5DCB-E804FC5E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2B76F-60BC-1BB3-68E7-4AE89E7A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A90E8-A17E-C532-1E0D-3068EF16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2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6F5CD-D9A2-7902-83AC-80059DDF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0BB941-C154-5FC3-E453-2267EE83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958794-43DB-9909-8B92-C449423E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30E63-B653-3474-C664-7B29D94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D88B24-6913-7850-B97A-47BE5CC8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C5584-A65F-4A85-1581-143FF01E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4B15ED-53FC-9BE5-CCF3-3A5DB53D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56F5FF-EFC3-E3C9-65F6-65681F17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E638B-5E96-4E23-0521-64AECD60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E7347-D105-4E6B-8EB2-32A4E0DD4580}" type="datetimeFigureOut">
              <a:rPr lang="de-CH" smtClean="0"/>
              <a:t>11.07.2025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CC5D9-1E96-F73E-A90B-2D541D61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03D77-A138-5F95-59FB-CC249B547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7AFCC-3987-4C1A-B9D3-6A5619583F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8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4BE0C7A-1C70-C6F9-60E4-D7729C7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228B55-1017-1F0F-1F21-22828330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443" y="875592"/>
            <a:ext cx="9049113" cy="911436"/>
          </a:xfrm>
        </p:spPr>
        <p:txBody>
          <a:bodyPr>
            <a:normAutofit fontScale="90000"/>
          </a:bodyPr>
          <a:lstStyle/>
          <a:p>
            <a:r>
              <a:rPr lang="de-CH" b="1" dirty="0" err="1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StorageUnitSystem</a:t>
            </a:r>
            <a:endParaRPr lang="de-CH" b="1" dirty="0"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3C30C9-FD15-0402-322B-319EC333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443" y="5056557"/>
            <a:ext cx="9049113" cy="363049"/>
          </a:xfrm>
        </p:spPr>
        <p:txBody>
          <a:bodyPr>
            <a:normAutofit fontScale="92500" lnSpcReduction="20000"/>
          </a:bodyPr>
          <a:lstStyle/>
          <a:p>
            <a:r>
              <a:rPr lang="de-CH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“Click. </a:t>
            </a:r>
            <a:r>
              <a:rPr lang="de-CH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Rent</a:t>
            </a:r>
            <a:r>
              <a:rPr lang="de-CH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. Store.”</a:t>
            </a:r>
          </a:p>
        </p:txBody>
      </p:sp>
      <p:pic>
        <p:nvPicPr>
          <p:cNvPr id="4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80DA7828-8D42-C0DD-118E-8D3CA2DD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4898378" y="2208040"/>
            <a:ext cx="2395242" cy="242750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AFA40B-DE9A-23CD-EC0B-AA662AEC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3D89A8-A78B-1796-9B2A-D9004F75D91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Einführung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6F202D37-7434-84BD-38FF-907A03660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8" name="Picture 12" descr="Free chair chair png transparent image illustration">
            <a:extLst>
              <a:ext uri="{FF2B5EF4-FFF2-40B4-BE49-F238E27FC236}">
                <a16:creationId xmlns:a16="http://schemas.microsoft.com/office/drawing/2014/main" id="{6184FAEB-DBF5-C5D8-82E3-A203D3C57C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00" y="-135739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Free Moto Scooter illustration and picture">
            <a:extLst>
              <a:ext uri="{FF2B5EF4-FFF2-40B4-BE49-F238E27FC236}">
                <a16:creationId xmlns:a16="http://schemas.microsoft.com/office/drawing/2014/main" id="{D3F20D53-B2F5-20C9-6562-E49C1417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03" y="771740"/>
            <a:ext cx="2674113" cy="419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Free Trolley Boxes photo and picture">
            <a:extLst>
              <a:ext uri="{FF2B5EF4-FFF2-40B4-BE49-F238E27FC236}">
                <a16:creationId xmlns:a16="http://schemas.microsoft.com/office/drawing/2014/main" id="{66D041F9-AB5A-C65D-721A-97ABBAA1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203" y="3214967"/>
            <a:ext cx="2290299" cy="407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Free where question marks unknown vector">
            <a:extLst>
              <a:ext uri="{FF2B5EF4-FFF2-40B4-BE49-F238E27FC236}">
                <a16:creationId xmlns:a16="http://schemas.microsoft.com/office/drawing/2014/main" id="{E0C697EF-8D2E-83FB-A365-A8134C24F9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0965">
            <a:off x="630897" y="2642530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1EE7E-9037-6FC8-F7A8-0A1DEFB74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98C6F7E-1F3A-33FC-99E4-A0DBF2900F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AD0008-1C86-B52B-23E3-3A423E7C46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Design Idee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3674E591-E78F-2F6B-05BD-23B9C239F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nhaltsplatzhalter 6" descr="Ein Bild, das Text, Screenshot, Taschenrechner, Design enthält.&#10;&#10;KI-generierte Inhalte können fehlerhaft sein.">
            <a:extLst>
              <a:ext uri="{FF2B5EF4-FFF2-40B4-BE49-F238E27FC236}">
                <a16:creationId xmlns:a16="http://schemas.microsoft.com/office/drawing/2014/main" id="{79A221C6-7A73-4CB3-2903-84E36B5BA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4016" r="3236" b="4652"/>
          <a:stretch>
            <a:fillRect/>
          </a:stretch>
        </p:blipFill>
        <p:spPr>
          <a:xfrm>
            <a:off x="1010652" y="2172802"/>
            <a:ext cx="4841508" cy="3339966"/>
          </a:xfrm>
        </p:spPr>
      </p:pic>
      <p:pic>
        <p:nvPicPr>
          <p:cNvPr id="9" name="Inhaltsplatzhalter 8" descr="Ein Bild, das Text, Screenshot, Taschenrechner, Design enthält.&#10;&#10;KI-generierte Inhalte können fehlerhaft sein.">
            <a:extLst>
              <a:ext uri="{FF2B5EF4-FFF2-40B4-BE49-F238E27FC236}">
                <a16:creationId xmlns:a16="http://schemas.microsoft.com/office/drawing/2014/main" id="{39E11A55-9DFB-9EF7-D535-BF78D708C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4910" r="2895" b="2895"/>
          <a:stretch>
            <a:fillRect/>
          </a:stretch>
        </p:blipFill>
        <p:spPr>
          <a:xfrm>
            <a:off x="6266047" y="2172802"/>
            <a:ext cx="4841508" cy="3339966"/>
          </a:xfrm>
        </p:spPr>
      </p:pic>
    </p:spTree>
    <p:extLst>
      <p:ext uri="{BB962C8B-B14F-4D97-AF65-F5344CB8AC3E}">
        <p14:creationId xmlns:p14="http://schemas.microsoft.com/office/powerpoint/2010/main" val="30394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A4C9-F2AA-CE96-2CCD-5AD38189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B6FDA4-E56C-800A-E206-CFB0726F3C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FDCB60-2575-DF2E-4302-466D864D389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Design Idee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5E42D56A-ABFB-78B2-DB53-6C76A22C6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nhaltsplatzhalter 1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B9D0B75C-F763-E33A-8BA7-FA81518A8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3544" r="4062" b="6086"/>
          <a:stretch>
            <a:fillRect/>
          </a:stretch>
        </p:blipFill>
        <p:spPr>
          <a:xfrm>
            <a:off x="6172200" y="2239549"/>
            <a:ext cx="4850016" cy="3298014"/>
          </a:xfrm>
          <a:prstGeom prst="rect">
            <a:avLst/>
          </a:prstGeom>
        </p:spPr>
      </p:pic>
      <p:pic>
        <p:nvPicPr>
          <p:cNvPr id="19" name="Inhaltsplatzhalter 18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A8730CF1-C7EE-8C33-B13C-4E35B6CCFB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" t="6538" r="4535" b="1700"/>
          <a:stretch>
            <a:fillRect/>
          </a:stretch>
        </p:blipFill>
        <p:spPr>
          <a:xfrm>
            <a:off x="914400" y="2239548"/>
            <a:ext cx="4600876" cy="32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8304E-3E35-74C7-95B3-51F8D993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A798FE-010F-72CB-353E-FCA767474A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16D106-6BE7-9336-78E4-AA9FD379C0D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User Journey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DA390BA1-C1F8-CBA2-FBC5-14313106D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E6106972-4D2C-37F8-5714-00A8934E4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863"/>
            <a:ext cx="12192000" cy="42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2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646D-0E45-0806-4378-41646CB60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10AAE2-4D7A-4D5F-26D8-1BC6A90B51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B58C65-2D68-D3EC-F62D-1FAE5DB4035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Project Aufbau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D2BEFF70-D326-750A-1491-43E7751CF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nhaltsplatzhalter 8" descr="Ein Bild, das Schwarz, Astronomie, Natur enthält.&#10;&#10;KI-generierte Inhalte können fehlerhaft sein.">
            <a:extLst>
              <a:ext uri="{FF2B5EF4-FFF2-40B4-BE49-F238E27FC236}">
                <a16:creationId xmlns:a16="http://schemas.microsoft.com/office/drawing/2014/main" id="{EB4C2079-6634-12DC-EA5A-355451F63A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4" y="2468989"/>
            <a:ext cx="10534306" cy="2362351"/>
          </a:xfrm>
        </p:spPr>
      </p:pic>
    </p:spTree>
    <p:extLst>
      <p:ext uri="{BB962C8B-B14F-4D97-AF65-F5344CB8AC3E}">
        <p14:creationId xmlns:p14="http://schemas.microsoft.com/office/powerpoint/2010/main" val="32744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630A-4FAB-1C5D-7279-01705A43D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4EDE34-8AA5-BAEF-A68A-41C861C56A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7F03E4-1728-D3E3-047F-E67C20471E4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API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4960643B-6202-26F2-5E45-5F5308B37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6BFC2EB5-ABBC-E510-5F7C-A28FE22FC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60354"/>
          <a:stretch>
            <a:fillRect/>
          </a:stretch>
        </p:blipFill>
        <p:spPr bwMode="auto">
          <a:xfrm>
            <a:off x="326772" y="1412081"/>
            <a:ext cx="3165909" cy="32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2734B0B-803B-F365-4F94-0FA667261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608" y="1412081"/>
            <a:ext cx="4981575" cy="36766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A02F342-E62C-8B29-B7A5-D282E2F71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769" y="1412081"/>
            <a:ext cx="3333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E3FE-11E5-DDD5-0ABB-E89DBD64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5044B6-3AE9-DE79-0476-5382A8F28B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D8B0F4-4249-4251-435E-938561B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CH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Entity-Relationship-Diagramm</a:t>
            </a:r>
            <a:endParaRPr lang="de-CH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1C55B1A4-C9A5-8752-8DD8-9AE8F0B5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nhaltsplatzhalter 5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EA390747-0C46-6197-FE6E-D64AE29CE4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18" y="1923815"/>
            <a:ext cx="4752381" cy="3980952"/>
          </a:xfrm>
        </p:spPr>
      </p:pic>
    </p:spTree>
    <p:extLst>
      <p:ext uri="{BB962C8B-B14F-4D97-AF65-F5344CB8AC3E}">
        <p14:creationId xmlns:p14="http://schemas.microsoft.com/office/powerpoint/2010/main" val="74490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8199B-F68D-57AD-D9C3-1E0B6814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B1D891-7F15-9589-15FD-177AFD3765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DBA038-73BA-C2FB-6B34-0E753117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16" y="2700919"/>
            <a:ext cx="10515600" cy="1325563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de-CH" sz="8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6699"/>
                </a:solidFill>
                <a:effectLst>
                  <a:outerShdw dist="38100" dir="2640000" algn="bl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Zum Code?</a:t>
            </a:r>
            <a:endParaRPr lang="de-CH" sz="8000" dirty="0">
              <a:solidFill>
                <a:srgbClr val="666699"/>
              </a:solidFill>
              <a:effectLst>
                <a:outerShdw dist="38100" dir="2640000" algn="bl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10" name="Inhaltsplatzhalter 9" descr="Ein Bild, das Text, Screenshot, Schrift, Logo enthält.&#10;&#10;KI-generierte Inhalte können fehlerhaft sein.">
            <a:extLst>
              <a:ext uri="{FF2B5EF4-FFF2-40B4-BE49-F238E27FC236}">
                <a16:creationId xmlns:a16="http://schemas.microsoft.com/office/drawing/2014/main" id="{BCC5C4D4-2771-A037-F48B-64428792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13954" r="14241" b="14285"/>
          <a:stretch>
            <a:fillRect/>
          </a:stretch>
        </p:blipFill>
        <p:spPr>
          <a:xfrm>
            <a:off x="11022216" y="5609642"/>
            <a:ext cx="967967" cy="98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27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12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StorageUnitSystem</vt:lpstr>
      <vt:lpstr>Einführung</vt:lpstr>
      <vt:lpstr>Design Idee</vt:lpstr>
      <vt:lpstr>Design Idee</vt:lpstr>
      <vt:lpstr>User Journey</vt:lpstr>
      <vt:lpstr>Project Aufbau</vt:lpstr>
      <vt:lpstr>API</vt:lpstr>
      <vt:lpstr>Entity-Relationship-Diagramm</vt:lpstr>
      <vt:lpstr>Zum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Remo Wettstein</dc:creator>
  <cp:lastModifiedBy>Remo Wettstein</cp:lastModifiedBy>
  <cp:revision>3</cp:revision>
  <dcterms:created xsi:type="dcterms:W3CDTF">2025-07-11T17:45:44Z</dcterms:created>
  <dcterms:modified xsi:type="dcterms:W3CDTF">2025-07-11T18:38:24Z</dcterms:modified>
</cp:coreProperties>
</file>