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2500+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1500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Febuary 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</c:numCache>
            </c:numRef>
          </c:val>
        </c:ser>
        <c:axId val="84858752"/>
        <c:axId val="84860288"/>
      </c:barChart>
      <c:catAx>
        <c:axId val="84858752"/>
        <c:scaling>
          <c:orientation val="minMax"/>
        </c:scaling>
        <c:axPos val="b"/>
        <c:tickLblPos val="nextTo"/>
        <c:crossAx val="84860288"/>
        <c:crosses val="autoZero"/>
        <c:auto val="1"/>
        <c:lblAlgn val="ctr"/>
        <c:lblOffset val="100"/>
      </c:catAx>
      <c:valAx>
        <c:axId val="84860288"/>
        <c:scaling>
          <c:orientation val="minMax"/>
        </c:scaling>
        <c:axPos val="l"/>
        <c:majorGridlines/>
        <c:numFmt formatCode="General" sourceLinked="1"/>
        <c:tickLblPos val="nextTo"/>
        <c:crossAx val="84858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20100612423446"/>
          <c:y val="2.706759115645891E-2"/>
          <c:w val="0.10873067949839604"/>
          <c:h val="0.7015269213517149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2C0EBE-4D39-4179-A662-39E907622D0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AF6428-06A4-4E10-8CC5-1EDFBD2CF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6fa858-e421-4ca8-a68c-263dcff2239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549"/>
            <a:ext cx="9144000" cy="492905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7600" y="5184648"/>
            <a:ext cx="8077200" cy="16733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Brand Of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8077200" cy="149961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HOMEIFFIN DELIVERY SOLUTION PVT. LTD.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Rassoi</a:t>
            </a:r>
            <a:r>
              <a:rPr lang="en-US" sz="3600" dirty="0" smtClean="0"/>
              <a:t> Home Food is all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</a:t>
            </a:r>
            <a:r>
              <a:rPr lang="en-US" sz="2000" dirty="0" err="1" smtClean="0"/>
              <a:t>Rassoi</a:t>
            </a:r>
            <a:r>
              <a:rPr lang="en-US" sz="2000" dirty="0" smtClean="0"/>
              <a:t> Home Food is all about providing services to the Distributors and making collaboration with the distributors &amp; complete meal solutions for those who are far from home, and for working personal (offices).</a:t>
            </a:r>
            <a:endParaRPr lang="en-US" sz="2000" dirty="0"/>
          </a:p>
        </p:txBody>
      </p:sp>
      <p:pic>
        <p:nvPicPr>
          <p:cNvPr id="5" name="Picture 4" descr="whitelab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6" y="3238500"/>
            <a:ext cx="4351534" cy="3619500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>
            <a:off x="990600" y="3886200"/>
            <a:ext cx="304800" cy="457200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" y="34290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Leader</a:t>
            </a:r>
            <a:endParaRPr lang="en-US" sz="14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3528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taphors-business-models-15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191000"/>
            <a:ext cx="3769830" cy="2514600"/>
          </a:xfrm>
          <a:prstGeom prst="rect">
            <a:avLst/>
          </a:prstGeom>
        </p:spPr>
      </p:pic>
      <p:pic>
        <p:nvPicPr>
          <p:cNvPr id="8" name="Picture 7" descr="management-vector-concept-banner-circles-icons-phrases-explaining-overlapping-blue-1184651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7788" y="2161032"/>
            <a:ext cx="3844612" cy="2487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Services Of Our Company.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we’ll provide are as follow:-</a:t>
            </a:r>
          </a:p>
          <a:p>
            <a:pPr marL="633222" indent="-514350">
              <a:buFont typeface="+mj-lt"/>
              <a:buAutoNum type="alphaUcPeriod"/>
            </a:pPr>
            <a:endParaRPr lang="en-US" dirty="0" smtClean="0"/>
          </a:p>
          <a:p>
            <a:pPr marL="633222" indent="-514350">
              <a:buFont typeface="+mj-lt"/>
              <a:buAutoNum type="alphaUcPeriod"/>
            </a:pPr>
            <a:r>
              <a:rPr lang="en-US" sz="2400" dirty="0" smtClean="0"/>
              <a:t>Delivery Services.</a:t>
            </a:r>
          </a:p>
          <a:p>
            <a:pPr marL="633222" indent="-514350">
              <a:buFont typeface="+mj-lt"/>
              <a:buAutoNum type="alphaUcPeriod"/>
            </a:pPr>
            <a:r>
              <a:rPr lang="en-US" sz="2400" dirty="0" smtClean="0"/>
              <a:t>Management Services.</a:t>
            </a:r>
          </a:p>
          <a:p>
            <a:pPr marL="633222" indent="-514350">
              <a:buFont typeface="+mj-lt"/>
              <a:buAutoNum type="alphaUcPeriod"/>
            </a:pPr>
            <a:r>
              <a:rPr lang="en-US" sz="2400" dirty="0" smtClean="0"/>
              <a:t>Customer Services.</a:t>
            </a:r>
          </a:p>
          <a:p>
            <a:pPr marL="633222" indent="-514350">
              <a:buFont typeface="+mj-lt"/>
              <a:buAutoNum type="alphaUcPeriod"/>
            </a:pPr>
            <a:r>
              <a:rPr lang="en-US" sz="2400" dirty="0" smtClean="0"/>
              <a:t>Distributor Services.</a:t>
            </a:r>
          </a:p>
          <a:p>
            <a:pPr marL="633222" indent="-514350">
              <a:buNone/>
            </a:pPr>
            <a:endParaRPr lang="en-US" sz="2400" dirty="0" smtClean="0"/>
          </a:p>
          <a:p>
            <a:pPr marL="633222" indent="-514350">
              <a:buNone/>
            </a:pPr>
            <a:endParaRPr lang="en-US" sz="2400" dirty="0"/>
          </a:p>
        </p:txBody>
      </p:sp>
      <p:pic>
        <p:nvPicPr>
          <p:cNvPr id="5" name="Picture 4" descr="a-young-boy-riding-an-orange-delivery-scooter-vector-2165026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200400" y="4572000"/>
            <a:ext cx="2386394" cy="2057400"/>
          </a:xfrm>
          <a:prstGeom prst="rect">
            <a:avLst/>
          </a:prstGeom>
        </p:spPr>
      </p:pic>
      <p:pic>
        <p:nvPicPr>
          <p:cNvPr id="9" name="Picture 8" descr="best-15-customer-service-vector-pictur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484" y="4419600"/>
            <a:ext cx="1974516" cy="1922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win 7\AppData\Local\Microsoft\Windows\Temporary Internet Files\Content.IE5\4MHW750V\1-1232202763DIeJ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863" y="1524000"/>
            <a:ext cx="5367337" cy="35782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Tiffin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Morning Breakfast.</a:t>
            </a:r>
          </a:p>
          <a:p>
            <a:r>
              <a:rPr lang="en-US" sz="2800" dirty="0" smtClean="0"/>
              <a:t>Lunch.</a:t>
            </a:r>
          </a:p>
          <a:p>
            <a:r>
              <a:rPr lang="en-US" sz="2800" dirty="0" smtClean="0"/>
              <a:t>Dinner.</a:t>
            </a:r>
          </a:p>
          <a:p>
            <a:r>
              <a:rPr lang="en-US" sz="2800" dirty="0" smtClean="0"/>
              <a:t>Even some Desserts.</a:t>
            </a:r>
            <a:endParaRPr lang="en-US" sz="2800" dirty="0"/>
          </a:p>
        </p:txBody>
      </p:sp>
      <p:pic>
        <p:nvPicPr>
          <p:cNvPr id="4" name="Picture 3" descr="breakf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9" y="3733800"/>
            <a:ext cx="3200401" cy="2819400"/>
          </a:xfrm>
          <a:prstGeom prst="rect">
            <a:avLst/>
          </a:prstGeom>
        </p:spPr>
      </p:pic>
      <p:pic>
        <p:nvPicPr>
          <p:cNvPr id="5" name="Picture 4" descr="school-lunch_17735-3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33800"/>
            <a:ext cx="3276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Condition For Our Company.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Whenever any work will start their will be minimum Thousand happy customers to start with.</a:t>
            </a:r>
          </a:p>
          <a:p>
            <a:r>
              <a:rPr lang="en-IN" sz="2400" dirty="0" smtClean="0"/>
              <a:t>50 % (percentage Fifty) of License Fee shall be refunded if Agreement terminated within one month to six months of the agreement.</a:t>
            </a:r>
          </a:p>
          <a:p>
            <a:pPr lvl="0"/>
            <a:r>
              <a:rPr lang="en-IN" sz="2400" dirty="0" smtClean="0"/>
              <a:t>30 % (percentage thirty) of License Fee shall be refunded if Agreement terminated within two months to 12 months of agreement.</a:t>
            </a:r>
            <a:endParaRPr lang="en-US" sz="2400" dirty="0" smtClean="0"/>
          </a:p>
          <a:p>
            <a:pPr lvl="0"/>
            <a:r>
              <a:rPr lang="en-IN" sz="2400" dirty="0" smtClean="0"/>
              <a:t>10% (percentage ten) of License Fee shall be refunded if Agreement terminated after one year of Agreement.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win 7\AppData\Local\Microsoft\Windows\Temporary Internet Files\Content.IE5\TJ3EKLCG\torontoskyline2zz7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9569"/>
            <a:ext cx="9144000" cy="360283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our Business/Company Works?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any start-up happens in any other city, the city will be divide into 5 zones from where the customer data would be collected. Their would Minimum 1000 happy customers. After data had been collected the company would be working upon their marketing/sales, distributors etc. After every six months the customers would be increasing by 500-1000 customers more. When every customers increases after 1500 customers the 1% extra margin would be provided to that distributor.  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4" name="Picture 2" descr="C:\Users\win 7\AppData\Local\Microsoft\Windows\Temporary Internet Files\Content.IE5\CCSD0B4U\faire-connaissance-avec-un-nouvel-etudiant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99000"/>
            <a:ext cx="3048000" cy="215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Cities in which we are starting up:-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733800" cy="47018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Madhya Pradesh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Jabalpur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Indore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Bhopal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err="1" smtClean="0"/>
              <a:t>Satna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 smtClean="0"/>
              <a:t>Reewa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 smtClean="0"/>
              <a:t>Katni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 smtClean="0"/>
              <a:t>Itarsi</a:t>
            </a: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err="1" smtClean="0"/>
              <a:t>Hoshangabad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75191"/>
            <a:ext cx="3733800" cy="4701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Chattishgarh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dirty="0" smtClean="0"/>
              <a:t>Raipur</a:t>
            </a: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Bilashpur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dirty="0" err="1" smtClean="0"/>
              <a:t>Bhilai</a:t>
            </a:r>
            <a:endParaRPr lang="en-US" sz="2800" dirty="0" smtClean="0"/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3222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tabLst/>
              <a:defRPr/>
            </a:pPr>
            <a:r>
              <a:rPr lang="en-US" sz="2800" dirty="0" err="1" smtClean="0"/>
              <a:t>Raigarh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 rot="16200000">
            <a:off x="-468495" y="2830696"/>
            <a:ext cx="1981200" cy="891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6fa858-e421-4ca8-a68c-263dcff2239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1"/>
            <a:ext cx="9144000" cy="579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277" y="228600"/>
            <a:ext cx="6471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For Watching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304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Brand Of </vt:lpstr>
      <vt:lpstr>What is Rassoi Home Food is all About?</vt:lpstr>
      <vt:lpstr>Services Of Our Company.</vt:lpstr>
      <vt:lpstr>Tiffin Menu</vt:lpstr>
      <vt:lpstr>Condition For Our Company.</vt:lpstr>
      <vt:lpstr>How our Business/Company Works?</vt:lpstr>
      <vt:lpstr>Cities in which we are starting up:-</vt:lpstr>
      <vt:lpstr>Sales Graph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Of</dc:title>
  <dc:creator>win 7</dc:creator>
  <cp:lastModifiedBy>win 7</cp:lastModifiedBy>
  <cp:revision>20</cp:revision>
  <dcterms:created xsi:type="dcterms:W3CDTF">2020-01-29T10:18:34Z</dcterms:created>
  <dcterms:modified xsi:type="dcterms:W3CDTF">2020-02-09T18:07:01Z</dcterms:modified>
</cp:coreProperties>
</file>