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66" r:id="rId8"/>
    <p:sldId id="269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600200"/>
            <a:ext cx="6248400" cy="1755775"/>
          </a:xfrm>
        </p:spPr>
        <p:txBody>
          <a:bodyPr>
            <a:normAutofit fontScale="90000"/>
          </a:bodyPr>
          <a:lstStyle/>
          <a:p>
            <a:r>
              <a:rPr lang="en-IN" sz="7300" dirty="0" smtClean="0">
                <a:solidFill>
                  <a:srgbClr val="00B050"/>
                </a:solidFill>
                <a:latin typeface="Algerian" pitchFamily="82" charset="0"/>
              </a:rPr>
              <a:t>Farm Haat</a:t>
            </a:r>
            <a:r>
              <a:rPr lang="en-IN" dirty="0" smtClean="0">
                <a:latin typeface="Algerian" pitchFamily="82" charset="0"/>
              </a:rPr>
              <a:t/>
            </a:r>
            <a:br>
              <a:rPr lang="en-IN" dirty="0" smtClean="0">
                <a:latin typeface="Algerian" pitchFamily="82" charset="0"/>
              </a:rPr>
            </a:br>
            <a:r>
              <a:rPr lang="en-I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Initiative by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Yopun Solution Pvt. Ltd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Algerian" pitchFamily="82" charset="0"/>
            </a:endParaRPr>
          </a:p>
        </p:txBody>
      </p:sp>
      <p:pic>
        <p:nvPicPr>
          <p:cNvPr id="4" name="Picture 3" descr="Farmhaat Final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1628" y="152400"/>
            <a:ext cx="1989867" cy="762000"/>
          </a:xfrm>
          <a:prstGeom prst="rect">
            <a:avLst/>
          </a:prstGeom>
        </p:spPr>
      </p:pic>
      <p:pic>
        <p:nvPicPr>
          <p:cNvPr id="5" name="Picture 4" descr="pune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4572000"/>
            <a:ext cx="1626048" cy="20145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124200" y="50292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Founder-</a:t>
            </a:r>
            <a:r>
              <a:rPr lang="en-IN" dirty="0" smtClean="0"/>
              <a:t> Puneet Tripathi</a:t>
            </a:r>
          </a:p>
          <a:p>
            <a:r>
              <a:rPr lang="en-IN" b="1" dirty="0" smtClean="0"/>
              <a:t>Qualification-</a:t>
            </a:r>
            <a:r>
              <a:rPr lang="en-IN" dirty="0" smtClean="0"/>
              <a:t> B. Sc. (Agri.) &amp; MBA (Agri Business)</a:t>
            </a:r>
          </a:p>
          <a:p>
            <a:r>
              <a:rPr lang="en-IN" b="1" dirty="0" smtClean="0"/>
              <a:t>Experience-</a:t>
            </a:r>
            <a:r>
              <a:rPr lang="en-IN" dirty="0" smtClean="0"/>
              <a:t> 12 years prolific experience of Agochem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22098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 smtClean="0">
                <a:solidFill>
                  <a:srgbClr val="FF0000"/>
                </a:solidFill>
              </a:rPr>
              <a:t>Thanks</a:t>
            </a:r>
            <a:endParaRPr lang="en-IN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High Price &amp; Low quality agri input.</a:t>
            </a:r>
          </a:p>
          <a:p>
            <a:pPr algn="just"/>
            <a:r>
              <a:rPr lang="en-IN" dirty="0" smtClean="0"/>
              <a:t>No guidance for crop cultivation &amp; marketing.</a:t>
            </a:r>
          </a:p>
          <a:p>
            <a:pPr algn="just"/>
            <a:r>
              <a:rPr lang="en-IN" dirty="0" smtClean="0"/>
              <a:t>Low price of farm produce due to middle man.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2D050"/>
                </a:solidFill>
              </a:rPr>
              <a:t>Solutions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Complete crop wise consultancy.</a:t>
            </a:r>
          </a:p>
          <a:p>
            <a:r>
              <a:rPr lang="en-IN" dirty="0" smtClean="0"/>
              <a:t>Online platform for agri input as well as farm produce.</a:t>
            </a:r>
          </a:p>
          <a:p>
            <a:r>
              <a:rPr lang="en-IN" dirty="0" smtClean="0"/>
              <a:t>Marketing support for farm produce.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rmhaat Final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990600"/>
            <a:ext cx="1989867" cy="762000"/>
          </a:xfrm>
          <a:prstGeom prst="rect">
            <a:avLst/>
          </a:prstGeom>
        </p:spPr>
      </p:pic>
      <p:sp>
        <p:nvSpPr>
          <p:cNvPr id="5" name="Snip Same Side Corner Rectangle 4"/>
          <p:cNvSpPr/>
          <p:nvPr/>
        </p:nvSpPr>
        <p:spPr>
          <a:xfrm>
            <a:off x="1371600" y="2590800"/>
            <a:ext cx="1219200" cy="68580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Farm Haat Centre</a:t>
            </a:r>
            <a:endParaRPr lang="en-IN" b="1" dirty="0"/>
          </a:p>
        </p:txBody>
      </p:sp>
      <p:sp>
        <p:nvSpPr>
          <p:cNvPr id="22" name="Snip Same Side Corner Rectangle 21"/>
          <p:cNvSpPr/>
          <p:nvPr/>
        </p:nvSpPr>
        <p:spPr>
          <a:xfrm>
            <a:off x="3048000" y="2590800"/>
            <a:ext cx="1219200" cy="68580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Farm Haat Centre</a:t>
            </a:r>
            <a:endParaRPr lang="en-IN" b="1" dirty="0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2590800"/>
            <a:ext cx="1219200" cy="68580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Farm Haat Centre</a:t>
            </a:r>
            <a:endParaRPr lang="en-IN" b="1" dirty="0"/>
          </a:p>
        </p:txBody>
      </p:sp>
      <p:sp>
        <p:nvSpPr>
          <p:cNvPr id="24" name="Snip Same Side Corner Rectangle 23"/>
          <p:cNvSpPr/>
          <p:nvPr/>
        </p:nvSpPr>
        <p:spPr>
          <a:xfrm>
            <a:off x="6172200" y="2590800"/>
            <a:ext cx="1219200" cy="68580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Farm Haat Centre</a:t>
            </a:r>
            <a:endParaRPr lang="en-IN" b="1" dirty="0"/>
          </a:p>
        </p:txBody>
      </p:sp>
      <p:sp>
        <p:nvSpPr>
          <p:cNvPr id="25" name="Snip Same Side Corner Rectangle 24"/>
          <p:cNvSpPr/>
          <p:nvPr/>
        </p:nvSpPr>
        <p:spPr>
          <a:xfrm>
            <a:off x="7620000" y="2590800"/>
            <a:ext cx="1219200" cy="68580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Farm Haat Centre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95400" y="3429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Shajhanpur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0" y="35052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" pitchFamily="34" charset="0"/>
                <a:cs typeface="Arial" pitchFamily="34" charset="0"/>
              </a:rPr>
              <a:t>Kanpur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3471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" pitchFamily="34" charset="0"/>
                <a:cs typeface="Arial" pitchFamily="34" charset="0"/>
              </a:rPr>
              <a:t>Noida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2200" y="35052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" pitchFamily="34" charset="0"/>
                <a:cs typeface="Arial" pitchFamily="34" charset="0"/>
              </a:rPr>
              <a:t>Gorakhpur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43800" y="35052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Varanashi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76400" y="1981200"/>
            <a:ext cx="6781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600200" y="2286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3275806" y="2285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028406" y="2285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401594" y="2285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8076406" y="2285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download.jpg"/>
          <p:cNvPicPr>
            <a:picLocks noChangeAspect="1"/>
          </p:cNvPicPr>
          <p:nvPr/>
        </p:nvPicPr>
        <p:blipFill>
          <a:blip r:embed="rId3"/>
          <a:srcRect l="16896" r="16897"/>
          <a:stretch>
            <a:fillRect/>
          </a:stretch>
        </p:blipFill>
        <p:spPr>
          <a:xfrm>
            <a:off x="2286000" y="5410200"/>
            <a:ext cx="323795" cy="1177131"/>
          </a:xfrm>
          <a:prstGeom prst="rect">
            <a:avLst/>
          </a:prstGeom>
        </p:spPr>
      </p:pic>
      <p:pic>
        <p:nvPicPr>
          <p:cNvPr id="44" name="Picture 43" descr="agronomist-chief-mosaic-icon-tremulant-items-unequal-pieces-different-sizes-color-tones-based-vector-uneven-elements-162540008.jpg"/>
          <p:cNvPicPr>
            <a:picLocks noChangeAspect="1"/>
          </p:cNvPicPr>
          <p:nvPr/>
        </p:nvPicPr>
        <p:blipFill>
          <a:blip r:embed="rId4" cstate="print"/>
          <a:srcRect l="68750" t="50000"/>
          <a:stretch>
            <a:fillRect/>
          </a:stretch>
        </p:blipFill>
        <p:spPr>
          <a:xfrm>
            <a:off x="3581400" y="4191000"/>
            <a:ext cx="533400" cy="62301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86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Farm </a:t>
            </a:r>
            <a:r>
              <a:rPr lang="en-IN" b="1" dirty="0" err="1" smtClean="0"/>
              <a:t>Mitra</a:t>
            </a:r>
            <a:endParaRPr lang="en-IN" b="1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1371600" y="4343400"/>
            <a:ext cx="1981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38400" y="586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Farmer</a:t>
            </a:r>
            <a:endParaRPr lang="en-IN" b="1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2971800" y="2895600"/>
            <a:ext cx="2438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2590800" y="3505200"/>
            <a:ext cx="914400" cy="762000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67000" y="4800600"/>
            <a:ext cx="838200" cy="685800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219200" y="152400"/>
            <a:ext cx="19050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Agri Input Companies</a:t>
            </a:r>
          </a:p>
          <a:p>
            <a:pPr algn="ctr"/>
            <a:r>
              <a:rPr lang="en-I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Seed, </a:t>
            </a:r>
            <a:r>
              <a:rPr lang="en-I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Agrochem</a:t>
            </a:r>
            <a:r>
              <a:rPr lang="en-I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Machinari</a:t>
            </a:r>
            <a:endParaRPr lang="en-IN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553200" y="76200"/>
            <a:ext cx="1905000" cy="838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Farm Produce Market</a:t>
            </a:r>
            <a:endParaRPr lang="en-IN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00400" y="914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867400" y="609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2400" y="685800"/>
            <a:ext cx="615553" cy="5486400"/>
          </a:xfrm>
          <a:prstGeom prst="rect">
            <a:avLst/>
          </a:prstGeom>
          <a:noFill/>
        </p:spPr>
        <p:txBody>
          <a:bodyPr vert="vert270" wrap="square" rtlCol="0" anchor="b" anchorCtr="0">
            <a:spAutoFit/>
          </a:bodyPr>
          <a:lstStyle/>
          <a:p>
            <a:pPr algn="ctr"/>
            <a:r>
              <a:rPr lang="en-IN" sz="28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Business Model of Farm Haat</a:t>
            </a:r>
            <a:endParaRPr lang="en-IN" sz="2800" dirty="0">
              <a:solidFill>
                <a:srgbClr val="00B0F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Farm Haat Centre Facility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Farmer centric customise crop solution.</a:t>
            </a:r>
          </a:p>
          <a:p>
            <a:r>
              <a:rPr lang="en-IN" sz="2800" dirty="0" smtClean="0"/>
              <a:t> Supply of farm inputs-Seed, Pesticide, farm machinery etc.</a:t>
            </a:r>
          </a:p>
          <a:p>
            <a:r>
              <a:rPr lang="en-IN" sz="2800" dirty="0" smtClean="0"/>
              <a:t> Soil testing &amp; Balanced diet recommendation.</a:t>
            </a:r>
          </a:p>
          <a:p>
            <a:r>
              <a:rPr lang="en-IN" sz="2800" dirty="0" smtClean="0"/>
              <a:t>Marketing support for farm produce.</a:t>
            </a:r>
          </a:p>
          <a:p>
            <a:r>
              <a:rPr lang="en-IN" sz="2800" dirty="0" smtClean="0"/>
              <a:t>Knowledge based support for govt schemes</a:t>
            </a:r>
          </a:p>
          <a:p>
            <a:endParaRPr lang="en-IN" sz="2800" dirty="0" smtClean="0"/>
          </a:p>
          <a:p>
            <a:pPr algn="ctr">
              <a:buNone/>
            </a:pPr>
            <a:r>
              <a:rPr lang="en-IN" sz="2800" dirty="0" smtClean="0">
                <a:solidFill>
                  <a:srgbClr val="FF0000"/>
                </a:solidFill>
                <a:latin typeface="Algerian" pitchFamily="82" charset="0"/>
              </a:rPr>
              <a:t>One stop solution for all farmer needs</a:t>
            </a:r>
            <a:endParaRPr lang="en-IN" sz="28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ttar Prades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304800"/>
            <a:ext cx="6841956" cy="6096000"/>
          </a:xfr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2400" y="685800"/>
            <a:ext cx="615553" cy="54864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 anchor="b" anchorCtr="0">
            <a:spAutoFit/>
          </a:bodyPr>
          <a:lstStyle/>
          <a:p>
            <a:pPr algn="ctr"/>
            <a:r>
              <a:rPr lang="en-IN" sz="28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Farm Haat Centres in UP</a:t>
            </a:r>
            <a:endParaRPr lang="en-IN" sz="2800" dirty="0">
              <a:solidFill>
                <a:srgbClr val="00B0F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2057400" y="1905000"/>
            <a:ext cx="304800" cy="381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5-Point Star 5"/>
          <p:cNvSpPr/>
          <p:nvPr/>
        </p:nvSpPr>
        <p:spPr>
          <a:xfrm>
            <a:off x="5181600" y="4800600"/>
            <a:ext cx="304800" cy="381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6553200" y="4953000"/>
            <a:ext cx="304800" cy="381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5-Point Star 7"/>
          <p:cNvSpPr/>
          <p:nvPr/>
        </p:nvSpPr>
        <p:spPr>
          <a:xfrm>
            <a:off x="7162800" y="3429000"/>
            <a:ext cx="304800" cy="381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5-Point Star 8"/>
          <p:cNvSpPr/>
          <p:nvPr/>
        </p:nvSpPr>
        <p:spPr>
          <a:xfrm>
            <a:off x="3962400" y="2438400"/>
            <a:ext cx="304800" cy="381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705600" y="381000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err="1" smtClean="0"/>
              <a:t>Shajhanpur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Noida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Kanpur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Gorakhpur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Varanasi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Investment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371595"/>
          <a:ext cx="7315200" cy="4800600"/>
        </p:xfrm>
        <a:graphic>
          <a:graphicData uri="http://schemas.openxmlformats.org/drawingml/2006/table">
            <a:tbl>
              <a:tblPr/>
              <a:tblGrid>
                <a:gridCol w="922811"/>
                <a:gridCol w="2638662"/>
                <a:gridCol w="1485149"/>
                <a:gridCol w="922811"/>
                <a:gridCol w="1345767"/>
              </a:tblGrid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S. No.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Particulars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Monthly 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Yearly Budget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Noida office cum godown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Office Boy cum dispacther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Telle Caller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CEO 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 Manager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Farm Produce Sales Mager2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Soil testing Lab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 Technician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with 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Software &amp; Maintenance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Missc.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Corporate office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4080000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Shajhanpur Center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Noida Centre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Kanpur Center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Varanashi Center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Gorakhpur Centre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Centre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6080000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94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Centre Cost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057400"/>
          <a:ext cx="6172200" cy="3200399"/>
        </p:xfrm>
        <a:graphic>
          <a:graphicData uri="http://schemas.openxmlformats.org/drawingml/2006/table">
            <a:tbl>
              <a:tblPr/>
              <a:tblGrid>
                <a:gridCol w="815596"/>
                <a:gridCol w="2179174"/>
                <a:gridCol w="1155430"/>
                <a:gridCol w="815596"/>
                <a:gridCol w="1206404"/>
              </a:tblGrid>
              <a:tr h="397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S. No.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Particulars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Monthly Cost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Months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Yearly Budget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SPN office cum godown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Office Boy cum dispacther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Officer cum Telle Caller 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Agronomist 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 Exp.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Missc. 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1580000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on Investment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981200"/>
          <a:ext cx="6858000" cy="2971800"/>
        </p:xfrm>
        <a:graphic>
          <a:graphicData uri="http://schemas.openxmlformats.org/drawingml/2006/table">
            <a:tbl>
              <a:tblPr/>
              <a:tblGrid>
                <a:gridCol w="962526"/>
                <a:gridCol w="2506580"/>
                <a:gridCol w="962526"/>
                <a:gridCol w="962526"/>
                <a:gridCol w="1463842"/>
              </a:tblGrid>
              <a:tr h="6016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S. No.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Particulars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Rs.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Revenue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Farmhaat Centre Security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Expexted Sale per Centre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30000000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Profit from Revenue per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Centre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@10%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3000000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revenue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3000000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15000000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5334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Return on investment with in </a:t>
            </a:r>
            <a:r>
              <a:rPr lang="en-IN" b="1" dirty="0" smtClean="0">
                <a:solidFill>
                  <a:srgbClr val="FF0000"/>
                </a:solidFill>
              </a:rPr>
              <a:t>One </a:t>
            </a:r>
            <a:r>
              <a:rPr lang="en-IN" b="1" dirty="0" smtClean="0">
                <a:solidFill>
                  <a:srgbClr val="FF0000"/>
                </a:solidFill>
              </a:rPr>
              <a:t>Years </a:t>
            </a:r>
            <a:r>
              <a:rPr lang="en-IN" b="1" dirty="0" smtClean="0">
                <a:solidFill>
                  <a:srgbClr val="FF0000"/>
                </a:solidFill>
              </a:rPr>
              <a:t>Rs.150 </a:t>
            </a:r>
            <a:r>
              <a:rPr lang="en-IN" b="1" dirty="0" err="1" smtClean="0">
                <a:solidFill>
                  <a:srgbClr val="FF0000"/>
                </a:solidFill>
              </a:rPr>
              <a:t>Lacs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552</TotalTime>
  <Words>411</Words>
  <Application>Microsoft Office PowerPoint</Application>
  <PresentationFormat>On-screen Show (4:3)</PresentationFormat>
  <Paragraphs>205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Farm Haat An Initiative by Yopun Solution Pvt. Ltd.</vt:lpstr>
      <vt:lpstr>Problems</vt:lpstr>
      <vt:lpstr>Solutions</vt:lpstr>
      <vt:lpstr>Slide 4</vt:lpstr>
      <vt:lpstr>Farm Haat Centre Facility</vt:lpstr>
      <vt:lpstr>Slide 6</vt:lpstr>
      <vt:lpstr>Investment</vt:lpstr>
      <vt:lpstr>Centre Cost</vt:lpstr>
      <vt:lpstr>Return on Investment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Haat An Initiative by Yopun Solution Pvt. Ltd.</dc:title>
  <dc:creator>Yogita Tripathi</dc:creator>
  <cp:lastModifiedBy>puneet</cp:lastModifiedBy>
  <cp:revision>8</cp:revision>
  <dcterms:created xsi:type="dcterms:W3CDTF">2006-08-16T00:00:00Z</dcterms:created>
  <dcterms:modified xsi:type="dcterms:W3CDTF">2020-02-07T04:55:06Z</dcterms:modified>
</cp:coreProperties>
</file>