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B080-F85A-4E64-9E88-6BB67B99F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33533-3874-4595-A4BD-7204160FE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93CF-F3BD-4AF5-BFE1-AAE1FCDA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E995-CB72-4EB7-B76A-B2AC818E6442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7A160-455C-4C98-B0CD-26336E31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78470-ED3B-4CBB-B8C0-FAA08E20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559-3C75-48E7-9115-08A201FC1B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08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3A8F-126F-4F06-8987-B2923EF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A9A81-7851-493A-9B09-A67025365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C2F7-7D5B-43EF-9CA8-8390963F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E995-CB72-4EB7-B76A-B2AC818E6442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BAB1-3CC6-44F1-9DDA-1B3CA45E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15FD-A8ED-42F2-9B55-06C0223B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559-3C75-48E7-9115-08A201FC1B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57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526EF-AC49-4223-9F1C-D2A68E1DB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E62B2-EDCD-4EA0-AF18-761600AE1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06ED-015D-4E19-9157-8803116E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E995-CB72-4EB7-B76A-B2AC818E6442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38A6C-F022-4E22-8FCD-5D70F654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78B6-ABC0-4456-B075-0F40C897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559-3C75-48E7-9115-08A201FC1B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63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6CD9-40F3-4ACB-AE0F-E870E9DE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B161-C13D-47A3-A70F-6C4C5A542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5ADC-F345-47AA-9BDD-68DF1379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E995-CB72-4EB7-B76A-B2AC818E6442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A6E8-7E1E-4BAE-9C70-499C36CB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6B176-B4B8-4E27-A3A1-98037C91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559-3C75-48E7-9115-08A201FC1B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113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8974-3BFF-4EAA-9B72-2F121F80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09BA9-0A3B-4D09-B141-F7356621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A0917-D4D2-4477-9D64-703CFDCE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E995-CB72-4EB7-B76A-B2AC818E6442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F78A0-2F28-40C3-B823-3A6A2906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191B-3C31-4D6D-910D-8F507479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559-3C75-48E7-9115-08A201FC1B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49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DC75-3727-4EB5-A968-62E879E3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9D00-71EF-4B7C-897F-0543A35FB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567E7-63F1-4414-A4A2-890DAB788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279A8-0D84-43E9-890F-B28B97CA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E995-CB72-4EB7-B76A-B2AC818E6442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166AE-5AF5-4D74-8789-060A08FC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EEC25-A0C9-4862-8668-746C361B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559-3C75-48E7-9115-08A201FC1B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647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1CD5-579B-4A96-B840-2545BC58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CF7E6-E513-4E8A-8996-C79303A7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FD24-643B-410F-B223-A55B6BA43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14BB9-B694-4946-A97D-8C2221436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27505-F1CF-4321-9767-52FB0A424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A60D5-BD0E-435E-9C11-7C7D1837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E995-CB72-4EB7-B76A-B2AC818E6442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60C37-EC8E-448E-A5E2-C7C029EB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29F5B-F56C-4AEF-8DE0-52A6E310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559-3C75-48E7-9115-08A201FC1B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926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663D-3EBE-4458-813F-D901459E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8DCF8-9682-4D38-BA4A-C8612BFB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E995-CB72-4EB7-B76A-B2AC818E6442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86172-A02D-4E7C-95D1-9134A7F3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AC502-78B0-44C2-B398-512C773E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559-3C75-48E7-9115-08A201FC1B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157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FE895-23A3-4F06-A29F-01C2EF8A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E995-CB72-4EB7-B76A-B2AC818E6442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9242C-5756-45A7-83AC-2365DBA0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9FB6-0961-4F29-9C59-67163575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559-3C75-48E7-9115-08A201FC1B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839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190E-BD35-4486-89B1-18E2F741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1B7E5-48CA-4604-A828-C4D6D36F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8486-5EBC-4AA2-B842-C42C7F486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A99F0-9EC1-423E-9451-90448D71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E995-CB72-4EB7-B76A-B2AC818E6442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39C43-FCF1-428C-9B3A-17DC4A16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545AE-FBD6-4B98-9959-82D89C47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559-3C75-48E7-9115-08A201FC1B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361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D8E3-B7D7-4D7B-8901-DE8A32EA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74007-C026-412F-957B-61337A9CF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E9685-26FD-4F06-A922-80D3E237C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938F0-2A85-44CD-849E-7E73D544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E995-CB72-4EB7-B76A-B2AC818E6442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A3001-833C-460B-AA88-3F8840C4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0A7E4-8CA6-4B9C-B0BB-3561E362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559-3C75-48E7-9115-08A201FC1B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90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24AE5-3C66-46F8-A411-9D8B93F8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CD5F-FCEC-4802-9EBA-11F6CE622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D56D-7222-4225-82B4-8FFCBAF10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E995-CB72-4EB7-B76A-B2AC818E6442}" type="datetimeFigureOut">
              <a:rPr lang="en-MY" smtClean="0"/>
              <a:t>18/3/2023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0026-4586-48C7-915F-06AACFEC0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1E20D-EC7A-49AF-8073-BDD7BB0C0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F559-3C75-48E7-9115-08A201FC1B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195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1956" y="432913"/>
            <a:ext cx="7767781" cy="3128434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Final Year Project Report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MY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8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84" y="2448646"/>
            <a:ext cx="9175720" cy="24485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Functional specification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Who are you?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Why do you need a website?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Who is your key audience?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How should your site be organized?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How does it work?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Who are your competitors?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is your budget and deadline?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1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84" y="2448646"/>
            <a:ext cx="9175720" cy="244853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Hardware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Desktop computer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Testing will be done with other device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Software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Pencil, Microsoft Word/Project/Edge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Visual Studio Code, NetBeans IDE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Different Web </a:t>
            </a:r>
            <a:r>
              <a:rPr lang="en-US" dirty="0" err="1">
                <a:solidFill>
                  <a:schemeClr val="tx2"/>
                </a:solidFill>
              </a:rPr>
              <a:t>Broswers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5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2448646"/>
            <a:ext cx="6207004" cy="2448533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Basic layout of the website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8D0245-D2C3-4FDE-BB07-B10F2A287F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02" y="2090456"/>
            <a:ext cx="2796841" cy="37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8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9937" y="1960821"/>
            <a:ext cx="6207004" cy="2448533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Interface of </a:t>
            </a:r>
            <a:r>
              <a:rPr lang="en-US" dirty="0" err="1">
                <a:solidFill>
                  <a:schemeClr val="tx2"/>
                </a:solidFill>
              </a:rPr>
              <a:t>Dreamhost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FD9927-A6DC-4BA4-89B8-70ECB63FA8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9" y="2431424"/>
            <a:ext cx="10186731" cy="395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2498" y="1960821"/>
            <a:ext cx="6207004" cy="2448533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Interface of the website done with WordPress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C91B26-B267-40D2-A911-0BC7A7529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2266949"/>
            <a:ext cx="9941638" cy="442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5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18" y="2312570"/>
            <a:ext cx="4948344" cy="2450758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Back to top button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860E9-0932-4EF8-A81F-158AAE5A9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0" y="3537949"/>
            <a:ext cx="1252580" cy="1116430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tx2"/>
                </a:solidFill>
              </a:rPr>
              <a:t>Back to top button in a website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91F0B-4793-435F-BDD0-1B0D4BDE0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54" y="2656809"/>
            <a:ext cx="7326577" cy="41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2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172" y="2134527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Creating a back to top button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document.body.scrollTop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20 ||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document.documentElement.scrollTop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20) {</a:t>
            </a:r>
            <a:endParaRPr lang="en-M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mybutton.style.display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"block";</a:t>
            </a:r>
            <a:endParaRPr lang="en-M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 else {</a:t>
            </a:r>
            <a:endParaRPr lang="en-M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mybutton.style.display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"none";</a:t>
            </a:r>
            <a:endParaRPr lang="en-M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M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4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172" y="2134527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Styling the back to top button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#myBtn{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display:none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position:fixed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background-color:aqua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US" sz="2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7F43D-8C3D-469B-B93A-85A6696C1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44" y="4071309"/>
            <a:ext cx="1808398" cy="16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7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172" y="2134527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Styling the back to top button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#myBtn{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display:none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position:fixed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background-color:aqua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US" sz="2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7F43D-8C3D-469B-B93A-85A6696C1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44" y="4071309"/>
            <a:ext cx="1808398" cy="16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2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0944" y="2198695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Search bar</a:t>
            </a:r>
          </a:p>
          <a:p>
            <a:pPr lvl="1" algn="l"/>
            <a:endParaRPr lang="en-US" sz="2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23DE3-6AB7-40F6-8BDD-8FE548EB6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72" y="2970201"/>
            <a:ext cx="35623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1956" y="1042513"/>
            <a:ext cx="7767781" cy="1412902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background and Introduction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729" y="4165152"/>
            <a:ext cx="7520846" cy="682079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Fundamental knowledge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Current situation of the students lacking computer knowledge</a:t>
            </a:r>
            <a:endParaRPr lang="en-MY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21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6956" y="2312570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Creating a page for Quiz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CF923E-0C4C-44C2-A099-FD17459221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3" y="1983782"/>
            <a:ext cx="4572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80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833" y="2168191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x Questions will be selected randomly from a list of questions each time the quiz is restarted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const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randomQuestions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questions</a:t>
            </a:r>
            <a:endParaRPr lang="en-MY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.sort(() =&gt; 0.5 -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Math.random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())</a:t>
            </a:r>
            <a:endParaRPr lang="en-MY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.slice(0, x);</a:t>
            </a:r>
            <a:endParaRPr lang="en-MY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l"/>
            <a:r>
              <a:rPr lang="en-US" dirty="0">
                <a:solidFill>
                  <a:schemeClr val="tx2"/>
                </a:solidFill>
              </a:rPr>
              <a:t>To choose 5 questions randomly from the list, I can replace x with 5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6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6419" y="2129262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Adding images to questions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r>
              <a:rPr lang="en-US" dirty="0">
                <a:solidFill>
                  <a:schemeClr val="tx2"/>
                </a:solidFill>
              </a:rPr>
              <a:t>Upload non-copyright images to image hosting site and</a:t>
            </a:r>
          </a:p>
          <a:p>
            <a:pPr lvl="1" algn="l"/>
            <a:r>
              <a:rPr lang="en-US" dirty="0">
                <a:solidFill>
                  <a:schemeClr val="tx2"/>
                </a:solidFill>
              </a:rPr>
              <a:t>paste it to the </a:t>
            </a:r>
            <a:r>
              <a:rPr lang="en-US" dirty="0" err="1">
                <a:solidFill>
                  <a:schemeClr val="tx2"/>
                </a:solidFill>
              </a:rPr>
              <a:t>img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src</a:t>
            </a:r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r>
              <a:rPr lang="en-US" i="1" dirty="0">
                <a:solidFill>
                  <a:schemeClr val="tx2"/>
                </a:solidFill>
              </a:rPr>
              <a:t>question:”&lt;</a:t>
            </a:r>
            <a:r>
              <a:rPr lang="en-US" i="1" dirty="0" err="1">
                <a:solidFill>
                  <a:schemeClr val="tx2"/>
                </a:solidFill>
              </a:rPr>
              <a:t>br</a:t>
            </a:r>
            <a:r>
              <a:rPr lang="en-US" i="1" dirty="0">
                <a:solidFill>
                  <a:schemeClr val="tx2"/>
                </a:solidFill>
              </a:rPr>
              <a:t>&gt;&lt;</a:t>
            </a:r>
            <a:r>
              <a:rPr lang="en-US" i="1" dirty="0" err="1">
                <a:solidFill>
                  <a:schemeClr val="tx2"/>
                </a:solidFill>
              </a:rPr>
              <a:t>img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err="1">
                <a:solidFill>
                  <a:schemeClr val="tx2"/>
                </a:solidFill>
              </a:rPr>
              <a:t>src</a:t>
            </a:r>
            <a:r>
              <a:rPr lang="en-US" i="1" dirty="0">
                <a:solidFill>
                  <a:schemeClr val="tx2"/>
                </a:solidFill>
              </a:rPr>
              <a:t>=‘https://example.com/xxx/xxx.jpg’&gt;</a:t>
            </a:r>
          </a:p>
          <a:p>
            <a:pPr lvl="1" algn="l"/>
            <a:r>
              <a:rPr lang="en-US" i="1" dirty="0">
                <a:solidFill>
                  <a:schemeClr val="tx2"/>
                </a:solidFill>
              </a:rPr>
              <a:t>&lt;</a:t>
            </a:r>
            <a:r>
              <a:rPr lang="en-US" i="1" dirty="0" err="1">
                <a:solidFill>
                  <a:schemeClr val="tx2"/>
                </a:solidFill>
              </a:rPr>
              <a:t>br</a:t>
            </a:r>
            <a:r>
              <a:rPr lang="en-US" i="1" dirty="0">
                <a:solidFill>
                  <a:schemeClr val="tx2"/>
                </a:solidFill>
              </a:rPr>
              <a:t>&gt;What is this computer component?”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A928BA-34B7-46A8-A858-65713AEE02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8" y="2123410"/>
            <a:ext cx="36671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5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6419" y="2129262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Quiz results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r>
              <a:rPr lang="en-US" dirty="0">
                <a:solidFill>
                  <a:schemeClr val="tx2"/>
                </a:solidFill>
              </a:rPr>
              <a:t>Highlighted words “Software” and “Hardware” to direct users </a:t>
            </a:r>
          </a:p>
          <a:p>
            <a:pPr lvl="1" algn="l"/>
            <a:r>
              <a:rPr lang="en-US" dirty="0">
                <a:solidFill>
                  <a:schemeClr val="tx2"/>
                </a:solidFill>
              </a:rPr>
              <a:t>to specific pages.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18AE59-0113-479E-A03A-10E03798B1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63" y="1960820"/>
            <a:ext cx="4606255" cy="46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54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6419" y="2129262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Adding forum to the website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r>
              <a:rPr lang="en-US" dirty="0">
                <a:solidFill>
                  <a:schemeClr val="tx2"/>
                </a:solidFill>
              </a:rPr>
              <a:t>With WordPress plugin, “</a:t>
            </a:r>
            <a:r>
              <a:rPr lang="en-US" dirty="0" err="1">
                <a:solidFill>
                  <a:schemeClr val="tx2"/>
                </a:solidFill>
              </a:rPr>
              <a:t>wpForo</a:t>
            </a:r>
            <a:r>
              <a:rPr lang="en-US" dirty="0">
                <a:solidFill>
                  <a:schemeClr val="tx2"/>
                </a:solidFill>
              </a:rPr>
              <a:t>”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C371634-59F9-4887-BBDA-9C84234B8E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1" y="1960821"/>
            <a:ext cx="5035233" cy="45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0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6419" y="2129262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Interface of the forum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B8D34-239F-4AF3-A874-31C635186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66" y="2129262"/>
            <a:ext cx="3441143" cy="43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04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6419" y="2129262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FAQs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1F475F-7C5C-4532-AD2D-5E373B4E01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93" y="1936293"/>
            <a:ext cx="37814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3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(design and implementation)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946" y="1134652"/>
            <a:ext cx="8167260" cy="4186062"/>
          </a:xfrm>
        </p:spPr>
        <p:txBody>
          <a:bodyPr>
            <a:normAutofit lnSpcReduction="10000"/>
          </a:bodyPr>
          <a:lstStyle/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r>
              <a:rPr lang="en-US" dirty="0">
                <a:solidFill>
                  <a:schemeClr val="tx2"/>
                </a:solidFill>
              </a:rPr>
              <a:t>Pages on the website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About 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Software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Hardware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Computer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FAQs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Forum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Quiz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25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(Testing)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574" y="1840504"/>
            <a:ext cx="8167260" cy="4186062"/>
          </a:xfrm>
        </p:spPr>
        <p:txBody>
          <a:bodyPr>
            <a:normAutofit/>
          </a:bodyPr>
          <a:lstStyle/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Access the website with different devices from me and my friends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Testing on the website performance and load time with different tools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1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(Testing)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574" y="1840504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Result from </a:t>
            </a:r>
            <a:r>
              <a:rPr lang="en-US" dirty="0" err="1">
                <a:solidFill>
                  <a:schemeClr val="tx2"/>
                </a:solidFill>
              </a:rPr>
              <a:t>SpeedLab</a:t>
            </a:r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F3875B-A3E9-4FC0-BA8C-31C84DE471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31" y="2312570"/>
            <a:ext cx="45720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1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1956" y="741481"/>
            <a:ext cx="7767781" cy="141290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Objective of the project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729" y="4165152"/>
            <a:ext cx="7520846" cy="682079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Develop simple informative website</a:t>
            </a:r>
            <a:endParaRPr lang="en-MY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Help students to understand how the computers work</a:t>
            </a:r>
          </a:p>
        </p:txBody>
      </p:sp>
    </p:spTree>
    <p:extLst>
      <p:ext uri="{BB962C8B-B14F-4D97-AF65-F5344CB8AC3E}">
        <p14:creationId xmlns:p14="http://schemas.microsoft.com/office/powerpoint/2010/main" val="3895667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(Testing)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574" y="1840504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Result from Pingdom Speed test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EA9AE4-B44F-4A44-8520-FF1B000673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46" y="2590800"/>
            <a:ext cx="5793834" cy="299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39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(Testing)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574" y="1840504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Result from Google </a:t>
            </a:r>
            <a:r>
              <a:rPr lang="en-US" dirty="0" err="1">
                <a:solidFill>
                  <a:schemeClr val="tx2"/>
                </a:solidFill>
              </a:rPr>
              <a:t>PageSpeed</a:t>
            </a:r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4AF2B76-738D-47C4-A160-46308087CC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44" y="2312570"/>
            <a:ext cx="5060224" cy="37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7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(Testing)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574" y="1840504"/>
            <a:ext cx="8167260" cy="4186062"/>
          </a:xfrm>
        </p:spPr>
        <p:txBody>
          <a:bodyPr>
            <a:normAutofit/>
          </a:bodyPr>
          <a:lstStyle/>
          <a:p>
            <a:pPr lvl="1" algn="l"/>
            <a:r>
              <a:rPr lang="en-US" dirty="0">
                <a:solidFill>
                  <a:schemeClr val="tx2"/>
                </a:solidFill>
              </a:rPr>
              <a:t>Result from </a:t>
            </a:r>
            <a:r>
              <a:rPr lang="en-US" dirty="0" err="1">
                <a:solidFill>
                  <a:schemeClr val="tx2"/>
                </a:solidFill>
              </a:rPr>
              <a:t>GTmetrix</a:t>
            </a:r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D9A8F7-A2B2-43F7-A555-E71E4691D5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35" y="2298908"/>
            <a:ext cx="6706776" cy="372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2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(Maintenance)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9500" y="2416316"/>
            <a:ext cx="8167260" cy="4186062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Security services by Nightmare Labs of </a:t>
            </a:r>
            <a:r>
              <a:rPr lang="en-US" dirty="0" err="1">
                <a:solidFill>
                  <a:schemeClr val="tx2"/>
                </a:solidFill>
              </a:rPr>
              <a:t>DreamHost</a:t>
            </a:r>
            <a:endParaRPr lang="en-US" dirty="0">
              <a:solidFill>
                <a:schemeClr val="tx2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Keep WordPress plugins up-to-date manually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Frequent checking on the performance of the website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Understand every update note and update whatever it is necessary</a:t>
            </a: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4865423" y="231257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81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486" y="2018759"/>
            <a:ext cx="8339145" cy="1745877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Conclusion</a:t>
            </a:r>
            <a:endParaRPr lang="en-MY" sz="6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5272" y="1675589"/>
            <a:ext cx="8167260" cy="4186062"/>
          </a:xfrm>
        </p:spPr>
        <p:txBody>
          <a:bodyPr>
            <a:normAutofit/>
          </a:bodyPr>
          <a:lstStyle/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3455718" y="3768620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7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1543" y="319289"/>
            <a:ext cx="8339145" cy="174587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Future improvements</a:t>
            </a:r>
            <a:endParaRPr lang="en-MY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729" y="2065166"/>
            <a:ext cx="8167260" cy="4186062"/>
          </a:xfrm>
        </p:spPr>
        <p:txBody>
          <a:bodyPr>
            <a:normAutofit/>
          </a:bodyPr>
          <a:lstStyle/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Features and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Hosting alternatives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1654273" y="2342077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80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1543" y="319289"/>
            <a:ext cx="8339145" cy="174587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Lessons learnt</a:t>
            </a:r>
            <a:endParaRPr lang="en-MY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729" y="2065166"/>
            <a:ext cx="8167260" cy="4186062"/>
          </a:xfrm>
        </p:spPr>
        <p:txBody>
          <a:bodyPr>
            <a:normAutofit/>
          </a:bodyPr>
          <a:lstStyle/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Importance of planning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of WordPress for website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Experience in using HTML, JavaScript and CSS to create and arrange different functions to insert into WordPress for the website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Understand User experience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Understand testing, optimization and continuous improvement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B8C1322-C7E2-4660-807C-C0C3214F6782}"/>
              </a:ext>
            </a:extLst>
          </p:cNvPr>
          <p:cNvSpPr txBox="1">
            <a:spLocks/>
          </p:cNvSpPr>
          <p:nvPr/>
        </p:nvSpPr>
        <p:spPr>
          <a:xfrm>
            <a:off x="1663585" y="2203621"/>
            <a:ext cx="4948344" cy="24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0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1956" y="1002632"/>
            <a:ext cx="7767781" cy="141290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Scopes of the project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981" y="2946551"/>
            <a:ext cx="9175720" cy="169021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Forum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Quiz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5866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1956" y="817923"/>
            <a:ext cx="7767781" cy="141290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Problem Statement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357" y="2936960"/>
            <a:ext cx="9175720" cy="169021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More and more students are lacking computer knowledge</a:t>
            </a:r>
          </a:p>
        </p:txBody>
      </p:sp>
    </p:spTree>
    <p:extLst>
      <p:ext uri="{BB962C8B-B14F-4D97-AF65-F5344CB8AC3E}">
        <p14:creationId xmlns:p14="http://schemas.microsoft.com/office/powerpoint/2010/main" val="158360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7554373" cy="947456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Literature Review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84" y="2448647"/>
            <a:ext cx="9175720" cy="169021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Why should they learn computer knowledge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Insufficient up-to-date computer in schools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How good is an informative website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Actions done by Malaysia government to deal with current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371530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7554373" cy="947456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Thesis statement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84" y="2448647"/>
            <a:ext cx="9175720" cy="169021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Will the current situation of students lacking computer knowledge be enriched by a simple informative website and how does it help in their current and future study?</a:t>
            </a:r>
            <a:endParaRPr lang="en-MY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3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84" y="2448647"/>
            <a:ext cx="9175720" cy="169021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Waterfall 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Preparations </a:t>
            </a:r>
          </a:p>
        </p:txBody>
      </p:sp>
    </p:spTree>
    <p:extLst>
      <p:ext uri="{BB962C8B-B14F-4D97-AF65-F5344CB8AC3E}">
        <p14:creationId xmlns:p14="http://schemas.microsoft.com/office/powerpoint/2010/main" val="141092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C520C-E2ED-4DFC-98BD-385D145FD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059" y="1013365"/>
            <a:ext cx="8339145" cy="947456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Project plans and methodology (requirements gathering)</a:t>
            </a:r>
            <a:endParaRPr lang="en-MY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AE65-DF9A-4DD3-8552-97A9F863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84" y="2448647"/>
            <a:ext cx="9175720" cy="169021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Functional Requirements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Allow users to do something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Non-functional Requirements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0429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817</Words>
  <Application>Microsoft Office PowerPoint</Application>
  <PresentationFormat>Widescreen</PresentationFormat>
  <Paragraphs>170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Final Year Project Report</vt:lpstr>
      <vt:lpstr>Project background and Introduction</vt:lpstr>
      <vt:lpstr>Objective of the project</vt:lpstr>
      <vt:lpstr>Scopes of the project</vt:lpstr>
      <vt:lpstr>Problem Statement</vt:lpstr>
      <vt:lpstr>Literature Review</vt:lpstr>
      <vt:lpstr>Thesis statement</vt:lpstr>
      <vt:lpstr>Project plans and methodology</vt:lpstr>
      <vt:lpstr>Project plans and methodology (requirements gathering)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(design and implementation)</vt:lpstr>
      <vt:lpstr>Project plans and methodology (Testing)</vt:lpstr>
      <vt:lpstr>Project plans and methodology (Testing)</vt:lpstr>
      <vt:lpstr>Project plans and methodology (Testing)</vt:lpstr>
      <vt:lpstr>Project plans and methodology (Testing)</vt:lpstr>
      <vt:lpstr>Project plans and methodology (Testing)</vt:lpstr>
      <vt:lpstr>Project plans and methodology (Maintenance)</vt:lpstr>
      <vt:lpstr>Conclusion</vt:lpstr>
      <vt:lpstr>Future improvements</vt:lpstr>
      <vt:lpstr>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Repoort</dc:title>
  <dc:creator>PC</dc:creator>
  <cp:lastModifiedBy>PC</cp:lastModifiedBy>
  <cp:revision>2</cp:revision>
  <dcterms:created xsi:type="dcterms:W3CDTF">2023-03-18T08:39:22Z</dcterms:created>
  <dcterms:modified xsi:type="dcterms:W3CDTF">2023-03-18T09:43:57Z</dcterms:modified>
</cp:coreProperties>
</file>