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Energy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Tolerance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Tolerance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Seasonality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Seasonality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Stability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Stability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lifeform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Aridity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Bio06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Bio14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Bio07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Bio15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Temperature Stability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Precipitation Stability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Mid-domain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Topographic heterogeneity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Spatial (EV2)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AIC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twologlik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Moran Index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rmse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Q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Q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Q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Q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Q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Q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215,826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-215,793.8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194.9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Tree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Q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Q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Q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Q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Q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173,680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-173,649.6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57.1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Liana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Q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Q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Q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Q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Q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155,687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-155,656.6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30.9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Shrub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Q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Q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Q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Q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Q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Q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161,611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-161,579.0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37.4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Subshrub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Q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Q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Q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Q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Q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139,940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-139,909.7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19.3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Herb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Q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Q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Q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Q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Q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Q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183,856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-183,824.3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73.5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2023-11-07T14:00:20Z</dcterms:modified>
  <cp:category/>
</cp:coreProperties>
</file>