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9" r:id="rId1"/>
  </p:sldMasterIdLst>
  <p:notesMasterIdLst>
    <p:notesMasterId r:id="rId7"/>
  </p:notesMasterIdLst>
  <p:handoutMasterIdLst>
    <p:handoutMasterId r:id="rId8"/>
  </p:handoutMasterIdLst>
  <p:sldIdLst>
    <p:sldId id="301" r:id="rId2"/>
    <p:sldId id="337" r:id="rId3"/>
    <p:sldId id="343" r:id="rId4"/>
    <p:sldId id="342" r:id="rId5"/>
    <p:sldId id="336" r:id="rId6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FFE0"/>
    <a:srgbClr val="000066"/>
    <a:srgbClr val="FF6600"/>
    <a:srgbClr val="FF9966"/>
    <a:srgbClr val="FFFFCC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56" autoAdjust="0"/>
  </p:normalViewPr>
  <p:slideViewPr>
    <p:cSldViewPr snapToGrid="0">
      <p:cViewPr varScale="1">
        <p:scale>
          <a:sx n="135" d="100"/>
          <a:sy n="135" d="100"/>
        </p:scale>
        <p:origin x="67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1068" y="-7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15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0500" y="0"/>
            <a:ext cx="31115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59950"/>
            <a:ext cx="31115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0500" y="9759950"/>
            <a:ext cx="31115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fld id="{E88835F6-C992-4A98-9D95-F4D0B731355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>
            <a:lvl1pPr algn="l" defTabSz="965200" eaLnBrk="0" latinLnBrk="0" hangingPunct="0">
              <a:defRPr kumimoji="0"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>
            <a:lvl1pPr algn="r" defTabSz="965200" eaLnBrk="0" latinLnBrk="0" hangingPunct="0">
              <a:defRPr kumimoji="0"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0" latinLnBrk="0" hangingPunct="0">
              <a:defRPr kumimoji="0"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0" latinLnBrk="0" hangingPunct="0">
              <a:defRPr kumimoji="0"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3535DE3-A872-4604-928B-D80E8CC3AC4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A9C92A6-BCE7-470E-81F7-0B373857EE95}" type="slidenum">
              <a:rPr lang="ko-KR" altLang="en-US" sz="1300" smtClean="0"/>
              <a:pPr>
                <a:spcBef>
                  <a:spcPct val="0"/>
                </a:spcBef>
              </a:pPr>
              <a:t>1</a:t>
            </a:fld>
            <a:endParaRPr lang="en-US" altLang="ko-KR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ChangeArrowheads="1"/>
          </p:cNvSpPr>
          <p:nvPr userDrawn="1"/>
        </p:nvSpPr>
        <p:spPr bwMode="auto">
          <a:xfrm>
            <a:off x="-7938" y="6537325"/>
            <a:ext cx="9144001" cy="320675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fontAlgn="ctr" latinLnBrk="1" hangingPunct="1">
              <a:defRPr/>
            </a:pPr>
            <a:endParaRPr lang="ko-KR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61950" y="836613"/>
            <a:ext cx="8424863" cy="71437"/>
          </a:xfrm>
          <a:prstGeom prst="rect">
            <a:avLst/>
          </a:prstGeom>
          <a:solidFill>
            <a:srgbClr val="0070C0">
              <a:alpha val="70195"/>
            </a:srgbClr>
          </a:solidFill>
          <a:ln>
            <a:noFill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69888" y="2565400"/>
            <a:ext cx="8424862" cy="71438"/>
          </a:xfrm>
          <a:prstGeom prst="rect">
            <a:avLst/>
          </a:prstGeom>
          <a:solidFill>
            <a:srgbClr val="0070C0">
              <a:alpha val="70195"/>
            </a:srgbClr>
          </a:solidFill>
          <a:ln>
            <a:noFill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169988"/>
            <a:ext cx="7772400" cy="1143000"/>
          </a:xfrm>
        </p:spPr>
        <p:txBody>
          <a:bodyPr lIns="91429" tIns="45715" rIns="91429" bIns="45715"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669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368675"/>
            <a:ext cx="7783513" cy="2057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  <a:endParaRPr lang="en-US" altLang="ko-KR"/>
          </a:p>
        </p:txBody>
      </p:sp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>
            <a:off x="1177318" y="6558072"/>
            <a:ext cx="6789364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sq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Operating Systems and Distributed Computing Lab., </a:t>
            </a:r>
            <a:r>
              <a:rPr lang="en-US" altLang="ko-KR" sz="1200" b="1" dirty="0" err="1">
                <a:solidFill>
                  <a:schemeClr val="bg1"/>
                </a:solidFill>
              </a:rPr>
              <a:t>Hanyang</a:t>
            </a:r>
            <a:r>
              <a:rPr lang="en-US" altLang="ko-KR" sz="1200" b="1" dirty="0">
                <a:solidFill>
                  <a:schemeClr val="bg1"/>
                </a:solidFill>
              </a:rPr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3742786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0671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84963" y="133350"/>
            <a:ext cx="2100262" cy="61753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1000" y="133350"/>
            <a:ext cx="6151563" cy="61753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49835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685800" y="1641475"/>
            <a:ext cx="7772400" cy="1588"/>
          </a:xfrm>
          <a:prstGeom prst="line">
            <a:avLst/>
          </a:prstGeom>
          <a:ln w="9525">
            <a:solidFill>
              <a:srgbClr val="00008C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87600" y="270640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just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0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209119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685800" y="1641475"/>
            <a:ext cx="7772400" cy="1588"/>
          </a:xfrm>
          <a:prstGeom prst="line">
            <a:avLst/>
          </a:prstGeom>
          <a:ln w="9525">
            <a:solidFill>
              <a:srgbClr val="00008C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87600" y="270640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just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0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85963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685800" y="1641475"/>
            <a:ext cx="7772400" cy="1588"/>
          </a:xfrm>
          <a:prstGeom prst="line">
            <a:avLst/>
          </a:prstGeom>
          <a:ln w="9525">
            <a:solidFill>
              <a:srgbClr val="00008C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87600" y="270640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just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0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36877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685800" y="1641475"/>
            <a:ext cx="7772400" cy="1588"/>
          </a:xfrm>
          <a:prstGeom prst="line">
            <a:avLst/>
          </a:prstGeom>
          <a:ln w="9525">
            <a:solidFill>
              <a:srgbClr val="00008C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87600" y="270640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just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0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54563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685800" y="1641475"/>
            <a:ext cx="7772400" cy="1588"/>
          </a:xfrm>
          <a:prstGeom prst="line">
            <a:avLst/>
          </a:prstGeom>
          <a:ln w="9525">
            <a:solidFill>
              <a:srgbClr val="00008C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87600" y="270640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just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0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05161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685800" y="1641475"/>
            <a:ext cx="7772400" cy="1588"/>
          </a:xfrm>
          <a:prstGeom prst="line">
            <a:avLst/>
          </a:prstGeom>
          <a:ln w="9525">
            <a:solidFill>
              <a:srgbClr val="00008C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87600" y="270640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just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0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584804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685800" y="1641475"/>
            <a:ext cx="7772400" cy="1588"/>
          </a:xfrm>
          <a:prstGeom prst="line">
            <a:avLst/>
          </a:prstGeom>
          <a:ln w="9525">
            <a:solidFill>
              <a:srgbClr val="00008C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87600" y="270640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just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0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7932220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685800" y="1641475"/>
            <a:ext cx="7772400" cy="1588"/>
          </a:xfrm>
          <a:prstGeom prst="line">
            <a:avLst/>
          </a:prstGeom>
          <a:ln w="9525">
            <a:solidFill>
              <a:srgbClr val="00008C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87600" y="270640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just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0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52688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55609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685800" y="1641475"/>
            <a:ext cx="7772400" cy="1588"/>
          </a:xfrm>
          <a:prstGeom prst="line">
            <a:avLst/>
          </a:prstGeom>
          <a:ln w="9525">
            <a:solidFill>
              <a:srgbClr val="00008C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87600" y="270640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just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0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324022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685800" y="1641475"/>
            <a:ext cx="7772400" cy="1588"/>
          </a:xfrm>
          <a:prstGeom prst="line">
            <a:avLst/>
          </a:prstGeom>
          <a:ln w="9525">
            <a:solidFill>
              <a:srgbClr val="00008C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87600" y="270640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just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0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9824554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685800" y="1641475"/>
            <a:ext cx="7772400" cy="1588"/>
          </a:xfrm>
          <a:prstGeom prst="line">
            <a:avLst/>
          </a:prstGeom>
          <a:ln w="9525">
            <a:solidFill>
              <a:srgbClr val="00008C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87600" y="270640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just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0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643299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685800" y="1641475"/>
            <a:ext cx="7772400" cy="1588"/>
          </a:xfrm>
          <a:prstGeom prst="line">
            <a:avLst/>
          </a:prstGeom>
          <a:ln w="9525">
            <a:solidFill>
              <a:srgbClr val="00008C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87600" y="270640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just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0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8049233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685800" y="1641475"/>
            <a:ext cx="7772400" cy="1588"/>
          </a:xfrm>
          <a:prstGeom prst="line">
            <a:avLst/>
          </a:prstGeom>
          <a:ln w="9525">
            <a:solidFill>
              <a:srgbClr val="00008C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87600" y="270640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just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0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5120086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685800" y="1641475"/>
            <a:ext cx="7772400" cy="1588"/>
          </a:xfrm>
          <a:prstGeom prst="line">
            <a:avLst/>
          </a:prstGeom>
          <a:ln w="9525">
            <a:solidFill>
              <a:srgbClr val="00008C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87600" y="270640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just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0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698797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685800" y="1641475"/>
            <a:ext cx="7772400" cy="1588"/>
          </a:xfrm>
          <a:prstGeom prst="line">
            <a:avLst/>
          </a:prstGeom>
          <a:ln w="9525">
            <a:solidFill>
              <a:srgbClr val="00008C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87600" y="270640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just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0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552646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685800" y="1641475"/>
            <a:ext cx="7772400" cy="1588"/>
          </a:xfrm>
          <a:prstGeom prst="line">
            <a:avLst/>
          </a:prstGeom>
          <a:ln w="9525">
            <a:solidFill>
              <a:srgbClr val="00008C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87600" y="270640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just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0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449320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685800" y="1641475"/>
            <a:ext cx="7772400" cy="1588"/>
          </a:xfrm>
          <a:prstGeom prst="line">
            <a:avLst/>
          </a:prstGeom>
          <a:ln w="9525">
            <a:solidFill>
              <a:srgbClr val="00008C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87600" y="270640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just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0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664888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685800" y="1641475"/>
            <a:ext cx="7772400" cy="1588"/>
          </a:xfrm>
          <a:prstGeom prst="line">
            <a:avLst/>
          </a:prstGeom>
          <a:ln w="9525">
            <a:solidFill>
              <a:srgbClr val="00008C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87600" y="270640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just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0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93187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60723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95288" y="1268413"/>
            <a:ext cx="4117975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5663" y="1268413"/>
            <a:ext cx="4119562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3223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9422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7427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ChangeArrowheads="1"/>
          </p:cNvSpPr>
          <p:nvPr userDrawn="1"/>
        </p:nvSpPr>
        <p:spPr bwMode="auto">
          <a:xfrm>
            <a:off x="0" y="1046163"/>
            <a:ext cx="9144000" cy="2365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90000" tIns="46800" rIns="90000" bIns="46800"/>
          <a:lstStyle>
            <a:lvl1pPr marL="342900" indent="-34290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fontAlgn="ctr" latinLnBrk="1" hangingPunct="1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290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481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0306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직사각형 1"/>
          <p:cNvSpPr>
            <a:spLocks noChangeArrowheads="1"/>
          </p:cNvSpPr>
          <p:nvPr userDrawn="1"/>
        </p:nvSpPr>
        <p:spPr bwMode="auto">
          <a:xfrm>
            <a:off x="-7938" y="6537325"/>
            <a:ext cx="9144001" cy="320675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fontAlgn="ctr" latinLnBrk="1" hangingPunct="1">
              <a:defRPr/>
            </a:pPr>
            <a:endParaRPr lang="ko-KR" altLang="en-US"/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661400" y="6496050"/>
            <a:ext cx="447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990" tIns="46795" rIns="89990" bIns="46795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51135FD3-2561-4605-9AEB-75FEA3F11C3B}" type="slidenum">
              <a:rPr lang="ko-KR" altLang="en-US" sz="1800" b="1" smtClean="0">
                <a:solidFill>
                  <a:schemeClr val="bg1"/>
                </a:solidFill>
                <a:latin typeface="Times New Roman" panose="02020603050405020304" pitchFamily="18" charset="0"/>
              </a:rPr>
              <a:pPr algn="r" eaLnBrk="1" latinLnBrk="1" hangingPunct="1">
                <a:defRPr/>
              </a:pPr>
              <a:t>‹#›</a:t>
            </a:fld>
            <a:endParaRPr lang="en-US" altLang="ko-KR" sz="1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268413"/>
            <a:ext cx="8389937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ko-KR" dirty="0"/>
              <a:t>First</a:t>
            </a:r>
          </a:p>
          <a:p>
            <a:pPr lvl="1"/>
            <a:r>
              <a:rPr lang="en-US" altLang="ko-KR" dirty="0"/>
              <a:t>Second</a:t>
            </a:r>
          </a:p>
          <a:p>
            <a:pPr lvl="2"/>
            <a:r>
              <a:rPr lang="en-US" altLang="ko-KR" dirty="0"/>
              <a:t>Third</a:t>
            </a:r>
          </a:p>
          <a:p>
            <a:pPr lvl="3"/>
            <a:r>
              <a:rPr lang="en-US" altLang="ko-KR" dirty="0"/>
              <a:t>Fourth</a:t>
            </a:r>
          </a:p>
          <a:p>
            <a:pPr lvl="4"/>
            <a:r>
              <a:rPr lang="en-US" altLang="ko-KR" dirty="0"/>
              <a:t>Fifth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1125538"/>
            <a:ext cx="9144000" cy="71437"/>
          </a:xfrm>
          <a:prstGeom prst="rect">
            <a:avLst/>
          </a:prstGeom>
          <a:solidFill>
            <a:srgbClr val="0070C0">
              <a:alpha val="70195"/>
            </a:srgbClr>
          </a:solidFill>
          <a:ln>
            <a:noFill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6589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33350"/>
            <a:ext cx="8382000" cy="99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Slide Title</a:t>
            </a:r>
          </a:p>
        </p:txBody>
      </p:sp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>
            <a:off x="1177318" y="6558072"/>
            <a:ext cx="6789364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sq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Operating Systems and Distributed Computing Lab., </a:t>
            </a:r>
            <a:r>
              <a:rPr lang="en-US" altLang="ko-KR" sz="1200" b="1" dirty="0" err="1">
                <a:solidFill>
                  <a:schemeClr val="bg1"/>
                </a:solidFill>
              </a:rPr>
              <a:t>Hanyang</a:t>
            </a:r>
            <a:r>
              <a:rPr lang="en-US" altLang="ko-KR" sz="1200" b="1" dirty="0">
                <a:solidFill>
                  <a:schemeClr val="bg1"/>
                </a:solidFill>
              </a:rPr>
              <a:t> University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31" r:id="rId7"/>
    <p:sldLayoutId id="2147483925" r:id="rId8"/>
    <p:sldLayoutId id="2147483926" r:id="rId9"/>
    <p:sldLayoutId id="2147483927" r:id="rId10"/>
    <p:sldLayoutId id="2147483928" r:id="rId11"/>
    <p:sldLayoutId id="2147483932" r:id="rId12"/>
    <p:sldLayoutId id="2147483933" r:id="rId13"/>
    <p:sldLayoutId id="2147483934" r:id="rId14"/>
    <p:sldLayoutId id="2147483935" r:id="rId15"/>
    <p:sldLayoutId id="2147483936" r:id="rId16"/>
    <p:sldLayoutId id="2147483937" r:id="rId17"/>
    <p:sldLayoutId id="2147483938" r:id="rId18"/>
    <p:sldLayoutId id="2147483939" r:id="rId19"/>
    <p:sldLayoutId id="2147483940" r:id="rId20"/>
    <p:sldLayoutId id="2147483941" r:id="rId21"/>
    <p:sldLayoutId id="2147483942" r:id="rId22"/>
    <p:sldLayoutId id="2147483943" r:id="rId23"/>
    <p:sldLayoutId id="2147483944" r:id="rId24"/>
    <p:sldLayoutId id="2147483945" r:id="rId25"/>
    <p:sldLayoutId id="2147483946" r:id="rId26"/>
    <p:sldLayoutId id="2147483947" r:id="rId27"/>
    <p:sldLayoutId id="2147483948" r:id="rId28"/>
    <p:sldLayoutId id="2147483949" r:id="rId29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r"/>
        <a:defRPr kumimoji="1" sz="2400" b="1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§"/>
        <a:defRPr kumimoji="1" sz="2000" b="1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0066"/>
        </a:buClr>
        <a:buChar char="•"/>
        <a:defRPr kumimoji="1" sz="20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kumimoji="1" sz="2000">
          <a:solidFill>
            <a:srgbClr val="000066"/>
          </a:solidFill>
          <a:latin typeface="+mn-lt"/>
          <a:ea typeface="+mn-ea"/>
        </a:defRPr>
      </a:lvl4pPr>
      <a:lvl5pPr marL="2057400" indent="-230188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rgbClr val="000066"/>
          </a:solidFill>
          <a:latin typeface="+mn-lt"/>
          <a:ea typeface="+mn-ea"/>
        </a:defRPr>
      </a:lvl5pPr>
      <a:lvl6pPr marL="2514600" indent="-230188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>
          <a:solidFill>
            <a:srgbClr val="000066"/>
          </a:solidFill>
          <a:latin typeface="+mn-lt"/>
          <a:ea typeface="+mn-ea"/>
        </a:defRPr>
      </a:lvl6pPr>
      <a:lvl7pPr marL="2971800" indent="-230188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>
          <a:solidFill>
            <a:srgbClr val="000066"/>
          </a:solidFill>
          <a:latin typeface="+mn-lt"/>
          <a:ea typeface="+mn-ea"/>
        </a:defRPr>
      </a:lvl7pPr>
      <a:lvl8pPr marL="3429000" indent="-230188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>
          <a:solidFill>
            <a:srgbClr val="000066"/>
          </a:solidFill>
          <a:latin typeface="+mn-lt"/>
          <a:ea typeface="+mn-ea"/>
        </a:defRPr>
      </a:lvl8pPr>
      <a:lvl9pPr marL="3886200" indent="-230188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>
          <a:solidFill>
            <a:srgbClr val="000066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857693"/>
            <a:ext cx="8185150" cy="171538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3200" dirty="0" smtClean="0">
                <a:ea typeface="굴림" pitchFamily="50" charset="-127"/>
              </a:rPr>
              <a:t>Distributed Embedded Control System over CAN</a:t>
            </a:r>
            <a:br>
              <a:rPr lang="en-US" altLang="ko-KR" sz="3200" dirty="0" smtClean="0">
                <a:ea typeface="굴림" pitchFamily="50" charset="-127"/>
              </a:rPr>
            </a:br>
            <a:r>
              <a:rPr lang="en-US" altLang="ko-KR" sz="3200" dirty="0">
                <a:ea typeface="굴림" pitchFamily="50" charset="-127"/>
              </a:rPr>
              <a:t>&lt;</a:t>
            </a:r>
            <a:r>
              <a:rPr lang="ko-KR" altLang="en-US" sz="3200" dirty="0" smtClean="0">
                <a:ea typeface="굴림" pitchFamily="50" charset="-127"/>
              </a:rPr>
              <a:t>프로젝트 결과 발표</a:t>
            </a:r>
            <a:r>
              <a:rPr lang="en-US" altLang="ko-KR" sz="3200" dirty="0" smtClean="0">
                <a:ea typeface="굴림" pitchFamily="50" charset="-127"/>
              </a:rPr>
              <a:t>&gt;</a:t>
            </a:r>
            <a:endParaRPr lang="en-US" altLang="ko-KR" sz="3200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ko-KR" altLang="en-US" dirty="0" err="1" smtClean="0"/>
              <a:t>팀명</a:t>
            </a:r>
            <a:r>
              <a:rPr lang="en-US" altLang="ko-KR" dirty="0" smtClean="0"/>
              <a:t>:</a:t>
            </a:r>
          </a:p>
          <a:p>
            <a:pPr algn="l" eaLnBrk="1" hangingPunct="1"/>
            <a:endParaRPr lang="en-US" altLang="ko-KR" dirty="0" smtClean="0"/>
          </a:p>
          <a:p>
            <a:pPr algn="l" eaLnBrk="1" hangingPunct="1"/>
            <a:r>
              <a:rPr lang="ko-KR" altLang="en-US" dirty="0" smtClean="0"/>
              <a:t>팀원</a:t>
            </a:r>
            <a:r>
              <a:rPr lang="en-US" altLang="ko-KR" smtClean="0"/>
              <a:t>: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결과 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*(</a:t>
            </a:r>
            <a:r>
              <a:rPr lang="ko-KR" altLang="en-US" dirty="0"/>
              <a:t>가이드라인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계획 대비 달성도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요구 기능별 달성 여부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미달성</a:t>
            </a:r>
            <a:r>
              <a:rPr lang="ko-KR" altLang="en-US" dirty="0" smtClean="0"/>
              <a:t> 기능 및 원인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322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개발 이슈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*(</a:t>
            </a:r>
            <a:r>
              <a:rPr lang="ko-KR" altLang="en-US" dirty="0"/>
              <a:t>가이드라인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대표적이거나 </a:t>
            </a:r>
            <a:r>
              <a:rPr lang="ko-KR" altLang="en-US" dirty="0"/>
              <a:t>핵심적인 개발 내용 소개</a:t>
            </a:r>
          </a:p>
          <a:p>
            <a:pPr lvl="1"/>
            <a:r>
              <a:rPr lang="ko-KR" altLang="en-US" dirty="0"/>
              <a:t>어려웠던 개발 부분 및 해결 방법 소개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5197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맺음말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*(</a:t>
            </a:r>
            <a:r>
              <a:rPr lang="ko-KR" altLang="en-US" dirty="0"/>
              <a:t>가이드라인</a:t>
            </a:r>
            <a:r>
              <a:rPr lang="en-US" altLang="ko-KR"/>
              <a:t>) </a:t>
            </a:r>
            <a:endParaRPr lang="en-US" altLang="ko-KR" smtClean="0"/>
          </a:p>
          <a:p>
            <a:pPr lvl="1"/>
            <a:r>
              <a:rPr lang="ko-KR" altLang="en-US" smtClean="0"/>
              <a:t>아래와 </a:t>
            </a:r>
            <a:r>
              <a:rPr lang="ko-KR" altLang="en-US" dirty="0"/>
              <a:t>같은 주제에 대해 자유롭게 기술</a:t>
            </a:r>
          </a:p>
          <a:p>
            <a:pPr lvl="2"/>
            <a:r>
              <a:rPr lang="ko-KR" altLang="en-US" dirty="0"/>
              <a:t>프로젝트 결과의 향후 적용 가능성</a:t>
            </a:r>
          </a:p>
          <a:p>
            <a:pPr lvl="2"/>
            <a:r>
              <a:rPr lang="ko-KR" altLang="en-US" dirty="0"/>
              <a:t>프로젝트 수행을 통해 배운 점</a:t>
            </a:r>
            <a:r>
              <a:rPr lang="en-US" altLang="ko-KR" dirty="0"/>
              <a:t>, </a:t>
            </a:r>
            <a:r>
              <a:rPr lang="ko-KR" altLang="en-US" dirty="0"/>
              <a:t>느낀 점</a:t>
            </a:r>
            <a:r>
              <a:rPr lang="en-US" altLang="ko-KR" dirty="0"/>
              <a:t>, </a:t>
            </a:r>
            <a:r>
              <a:rPr lang="ko-KR" altLang="en-US" dirty="0"/>
              <a:t>아쉬운 점</a:t>
            </a:r>
          </a:p>
          <a:p>
            <a:pPr lvl="1"/>
            <a:r>
              <a:rPr lang="ko-KR" altLang="en-US" dirty="0" smtClean="0"/>
              <a:t>기타 </a:t>
            </a:r>
            <a:r>
              <a:rPr lang="ko-KR" altLang="en-US" dirty="0"/>
              <a:t>의견 제시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069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2911475"/>
            <a:ext cx="5675313" cy="298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1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392113"/>
            <a:ext cx="3357563" cy="335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3_rtcc-v3">
  <a:themeElements>
    <a:clrScheme name="3_rtcc-v3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3_rtcc-v3">
      <a:majorFont>
        <a:latin typeface="Arial"/>
        <a:ea typeface="굴림체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ctr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ctr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</a:objectDefaults>
  <a:extraClrSchemeLst>
    <a:extraClrScheme>
      <a:clrScheme name="3_rtcc-v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rtcc-v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rtcc-v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rtcc-v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rtcc-v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rtcc-v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rtcc-v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rtcc-v3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rtccslide_lightgreen</Template>
  <TotalTime>8136</TotalTime>
  <Words>81</Words>
  <Application>Microsoft Office PowerPoint</Application>
  <PresentationFormat>화면 슬라이드 쇼(4:3)</PresentationFormat>
  <Paragraphs>20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굴림</vt:lpstr>
      <vt:lpstr>굴림체</vt:lpstr>
      <vt:lpstr>맑은 고딕</vt:lpstr>
      <vt:lpstr>Arial</vt:lpstr>
      <vt:lpstr>Helvetica</vt:lpstr>
      <vt:lpstr>Times New Roman</vt:lpstr>
      <vt:lpstr>Wingdings</vt:lpstr>
      <vt:lpstr>3_rtcc-v3</vt:lpstr>
      <vt:lpstr>Distributed Embedded Control System over CAN &lt;프로젝트 결과 발표&gt;</vt:lpstr>
      <vt:lpstr>개발 결과 요약</vt:lpstr>
      <vt:lpstr>주요 개발 이슈</vt:lpstr>
      <vt:lpstr>맺음말</vt:lpstr>
      <vt:lpstr>PowerPoint 프레젠테이션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View of System Components</dc:title>
  <dc:creator>Marilyn Turnamian</dc:creator>
  <cp:lastModifiedBy>Minsoo Ryu</cp:lastModifiedBy>
  <cp:revision>283</cp:revision>
  <cp:lastPrinted>2001-06-14T13:58:17Z</cp:lastPrinted>
  <dcterms:created xsi:type="dcterms:W3CDTF">1999-06-25T18:38:26Z</dcterms:created>
  <dcterms:modified xsi:type="dcterms:W3CDTF">2023-08-20T07:48:03Z</dcterms:modified>
</cp:coreProperties>
</file>