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84" r:id="rId4"/>
    <p:sldId id="339" r:id="rId5"/>
    <p:sldId id="330" r:id="rId6"/>
    <p:sldId id="341" r:id="rId7"/>
    <p:sldId id="342" r:id="rId8"/>
    <p:sldId id="340" r:id="rId9"/>
  </p:sldIdLst>
  <p:sldSz cx="9144000" cy="5145088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4660"/>
  </p:normalViewPr>
  <p:slideViewPr>
    <p:cSldViewPr>
      <p:cViewPr>
        <p:scale>
          <a:sx n="125" d="100"/>
          <a:sy n="125" d="100"/>
        </p:scale>
        <p:origin x="2940" y="140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4F398-E279-4563-97D7-CD45B0F01439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D575-0996-4A75-BB26-7F3A64A10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47A3A1D1-73D1-41D4-8ACE-BB81D57A27D7}" type="slidenum">
              <a:rPr lang="zh-CN" alt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5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8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9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8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O" altLang="ko-KO" sz="23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O" altLang="ko-KO" sz="1800">
                <a:latin typeface="NanumGothic"/>
                <a:ea typeface="NanumGothic"/>
              </a:rPr>
              <a:t>마스터 자막 스타일을 편집하려면 여기를 클릭하세요.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3809"/>
            <a:ext cx="1836172" cy="312424"/>
          </a:xfrm>
          <a:prstGeom prst="rect">
            <a:avLst/>
          </a:prstGeom>
          <a:noFill/>
        </p:spPr>
        <p:txBody>
          <a:bodyPr wrap="square" lIns="68584" tIns="34292" rIns="68584" bIns="34292" rtlCol="0">
            <a:normAutofit/>
          </a:bodyPr>
          <a:lstStyle/>
          <a:p>
            <a:pPr algn="dist"/>
            <a:r>
              <a:rPr lang="ko-KR" altLang="en-US" sz="1600" b="0" kern="1200" dirty="0">
                <a:solidFill>
                  <a:schemeClr val="accent1"/>
                </a:solidFill>
                <a:latin typeface="NanumGothic"/>
                <a:ea typeface="NanumGothic"/>
                <a:cs typeface="+mn-cs"/>
              </a:rPr>
              <a:t>개발 계획</a:t>
            </a:r>
            <a:endParaRPr lang="ko-KO" altLang="ko-KO" sz="1600" b="0" kern="1200" dirty="0">
              <a:solidFill>
                <a:schemeClr val="accent1"/>
              </a:solidFill>
              <a:latin typeface="NanumGothic"/>
              <a:ea typeface="NanumGothic"/>
              <a:cs typeface="+mn-cs"/>
            </a:endParaRPr>
          </a:p>
        </p:txBody>
      </p:sp>
    </p:spTree>
  </p:cSld>
  <p:clrMapOvr>
    <a:masterClrMapping/>
  </p:clrMapOvr>
  <p:transition spd="med" advClick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 b="1"/>
            </a:lvl1pPr>
          </a:lstStyle>
          <a:p>
            <a:r>
              <a:rPr lang="ko-KO" altLang="ko-KO" sz="19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9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O" altLang="ko-KO" sz="7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 b="1"/>
            </a:lvl1pPr>
          </a:lstStyle>
          <a:p>
            <a:r>
              <a:rPr lang="ko-KO" altLang="ko-KO" sz="10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O" altLang="ko-KO" sz="7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O" altLang="ko-KO" sz="23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 sz="2500">
                <a:latin typeface="NanumGothic"/>
                <a:ea typeface="NanumGothic"/>
              </a:rPr>
              <a:t>마스터 텍스트 스타일을 편집하려면 여기를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vert">
            <a:normAutofit/>
          </a:bodyPr>
          <a:lstStyle/>
          <a:p>
            <a:r>
              <a:rPr lang="ko-KO" altLang="ko-KO" sz="1200">
                <a:latin typeface="NanumGothic"/>
                <a:ea typeface="NanumGothic"/>
              </a:rPr>
              <a:t>마스터 제목 스타일을 편집하려면 여기를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 sz="2400">
                <a:latin typeface="NanumGothic"/>
                <a:ea typeface="NanumGothic"/>
              </a:rPr>
              <a:t>마스터 텍스트 스타일을 편집하려면 여기를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med" advClick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med" advClick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med" advClick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med" advClick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med"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O" altLang="ko-KO" sz="23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 sz="16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73"/>
            <a:ext cx="3276600" cy="231338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969"/>
            <a:ext cx="3383973" cy="323935"/>
          </a:xfrm>
          <a:prstGeom prst="rect">
            <a:avLst/>
          </a:prstGeom>
        </p:spPr>
        <p:txBody>
          <a:bodyPr vert="horz" lIns="0" tIns="40504" rIns="0" bIns="40504" anchor="t">
            <a:normAutofit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ko-KO" altLang="ko-KO" sz="1700">
                <a:latin typeface="NanumGothic"/>
                <a:ea typeface="NanumGothic"/>
              </a:rPr>
              <a:t>여기에 제목을 입력하세요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953"/>
            <a:ext cx="3383973" cy="171391"/>
          </a:xfrm>
          <a:prstGeom prst="rect">
            <a:avLst/>
          </a:prstGeom>
        </p:spPr>
        <p:txBody>
          <a:bodyPr vert="horz" lIns="0" tIns="40504" rIns="0" bIns="40504" anchor="t">
            <a:normAutofit fontScale="45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최고의 파워포인트 템플릿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4484"/>
            <a:ext cx="3366029" cy="115300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Lorem ipsum dolor sit amet, consectetur adipiscing elit. Fusce diam tortor, mattis quis dapibus vitae, euismod non purus. Maecenas ut lacus nec mauris feugiat tristique.</a:t>
            </a: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TextBox 1"/>
          <p:cNvSpPr txBox="1"/>
          <p:nvPr userDrawn="1"/>
        </p:nvSpPr>
        <p:spPr>
          <a:xfrm>
            <a:off x="3841610" y="430355"/>
            <a:ext cx="1340742" cy="20010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lvl="0" algn="ctr"/>
            <a:r>
              <a:rPr lang="ko-KO" altLang="ko-KO" sz="700" b="1">
                <a:solidFill>
                  <a:prstClr val="black">
                    <a:lumMod val="65000"/>
                    <a:lumOff val="35000"/>
                  </a:prstClr>
                </a:solidFill>
                <a:latin typeface="NanumGothic"/>
                <a:ea typeface="NanumGothic"/>
                <a:sym typeface="Arial" panose="020B0604020202020204" pitchFamily="34" charset="0"/>
              </a:rPr>
              <a:t>제목을 추가하려면 클릭하세요.</a:t>
            </a:r>
            <a:endParaRPr lang="en-US" altLang="zh-CN" sz="1500" b="1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7" y="743032"/>
            <a:ext cx="2562233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ko-KO" altLang="ko-KO" sz="700">
                <a:solidFill>
                  <a:schemeClr val="tx1">
                    <a:lumMod val="50000"/>
                    <a:lumOff val="50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여기에 콘텐츠를 입력하거나 텍스트 형식으로 붙여넣고 텍스트만 유지하도록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Open Sans" panose="020B0606030504020204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3" y="196280"/>
            <a:ext cx="14402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 defTabSz="685658"/>
            <a:endParaRPr lang="zh-CN" altLang="en-US" sz="140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16273" y="242427"/>
            <a:ext cx="2168388" cy="223182"/>
          </a:xfrm>
          <a:prstGeom prst="rect">
            <a:avLst/>
          </a:prstGeom>
          <a:noFill/>
        </p:spPr>
        <p:txBody>
          <a:bodyPr wrap="none" lIns="68572" tIns="34286" rIns="68572" bIns="34286" rtlCol="0">
            <a:normAutofit/>
          </a:bodyPr>
          <a:lstStyle/>
          <a:p>
            <a:pPr defTabSz="685658"/>
            <a:r>
              <a:rPr lang="ko-KO" altLang="ko-KO" sz="1000">
                <a:solidFill>
                  <a:schemeClr val="tx1">
                    <a:lumMod val="50000"/>
                    <a:lumOff val="50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제목 텍스트를 추가하려면 클릭하세요.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265225" y="521327"/>
            <a:ext cx="2038917" cy="205732"/>
          </a:xfrm>
          <a:prstGeom prst="rect">
            <a:avLst/>
          </a:prstGeom>
          <a:noFill/>
        </p:spPr>
        <p:txBody>
          <a:bodyPr wrap="square" lIns="68572" tIns="34286" rIns="68572" bIns="34286" rtlCol="0">
            <a:normAutofit/>
          </a:bodyPr>
          <a:lstStyle/>
          <a:p>
            <a:pPr algn="dist" defTabSz="685658"/>
            <a:r>
              <a:rPr lang="ko-KO" altLang="ko-KO" sz="900">
                <a:solidFill>
                  <a:schemeClr val="tx1">
                    <a:lumMod val="50000"/>
                    <a:lumOff val="50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관련 제목 단어 추가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406037"/>
      </p:ext>
    </p:extLst>
  </p:cSld>
  <p:clrMapOvr>
    <a:masterClrMapping/>
  </p:clrMapOvr>
  <p:transition spd="med" advClick="0">
    <p:push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470233"/>
      </p:ext>
    </p:extLst>
  </p:cSld>
  <p:clrMapOvr>
    <a:masterClrMapping/>
  </p:clrMapOvr>
  <p:transition advClick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O" altLang="ko-KO" sz="21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O" altLang="ko-KO" sz="23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O" altLang="ko-KO" sz="10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O" altLang="ko-KO" sz="10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ko-KO" altLang="ko-KO" sz="23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 sz="13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 sz="13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O" altLang="ko-KO" sz="23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76250" y="232284"/>
            <a:ext cx="1836172" cy="312424"/>
          </a:xfrm>
          <a:prstGeom prst="rect">
            <a:avLst/>
          </a:prstGeom>
          <a:noFill/>
        </p:spPr>
        <p:txBody>
          <a:bodyPr wrap="square" lIns="68584" tIns="34292" rIns="68584" bIns="34292" rtlCol="0">
            <a:normAutofit/>
          </a:bodyPr>
          <a:lstStyle/>
          <a:p>
            <a:pPr lvl="0" algn="dist"/>
            <a:r>
              <a:rPr lang="ko-KR" altLang="en-US" sz="1600" dirty="0">
                <a:solidFill>
                  <a:schemeClr val="accent1"/>
                </a:solidFill>
                <a:latin typeface="NanumGothic"/>
                <a:ea typeface="NanumGothic"/>
              </a:rPr>
              <a:t>기획 의도 </a:t>
            </a:r>
            <a:endParaRPr lang="ko-KO" altLang="ko-KO" sz="1600" dirty="0">
              <a:solidFill>
                <a:schemeClr val="accent1"/>
              </a:solidFill>
              <a:latin typeface="NanumGothic"/>
              <a:ea typeface="NanumGothic"/>
            </a:endParaRPr>
          </a:p>
        </p:txBody>
      </p:sp>
    </p:spTree>
  </p:cSld>
  <p:clrMapOvr>
    <a:masterClrMapping/>
  </p:clrMapOvr>
  <p:transition spd="med" advClick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41429"/>
            <a:ext cx="1836172" cy="297184"/>
          </a:xfrm>
          <a:prstGeom prst="rect">
            <a:avLst/>
          </a:prstGeom>
          <a:noFill/>
        </p:spPr>
        <p:txBody>
          <a:bodyPr wrap="square" lIns="68584" tIns="34292" rIns="68584" bIns="34292" rtlCol="0">
            <a:normAutofit/>
          </a:bodyPr>
          <a:lstStyle/>
          <a:p>
            <a:pPr lvl="0" algn="dist"/>
            <a:r>
              <a:rPr lang="ko-KO" altLang="ko-KO" sz="1500" b="0" kern="1200" dirty="0">
                <a:solidFill>
                  <a:schemeClr val="accent1"/>
                </a:solidFill>
                <a:latin typeface="NanumGothic"/>
                <a:ea typeface="NanumGothic"/>
                <a:cs typeface="+mn-cs"/>
              </a:rPr>
              <a:t> </a:t>
            </a:r>
            <a:r>
              <a:rPr lang="ko-KR" altLang="en-US" sz="1500" b="0" kern="1200">
                <a:solidFill>
                  <a:schemeClr val="accent1"/>
                </a:solidFill>
                <a:latin typeface="NanumGothic"/>
                <a:ea typeface="NanumGothic"/>
                <a:cs typeface="+mn-cs"/>
              </a:rPr>
              <a:t>사용 </a:t>
            </a:r>
            <a:r>
              <a:rPr lang="en-US" altLang="ko-KR" sz="1500" b="0" kern="1200" dirty="0">
                <a:solidFill>
                  <a:schemeClr val="accent1"/>
                </a:solidFill>
                <a:latin typeface="NanumGothic"/>
                <a:ea typeface="NanumGothic"/>
                <a:cs typeface="+mn-cs"/>
              </a:rPr>
              <a:t>API</a:t>
            </a:r>
            <a:endParaRPr lang="ko-KO" altLang="ko-KO" sz="1500" b="0" kern="1200" dirty="0">
              <a:solidFill>
                <a:schemeClr val="accent1"/>
              </a:solidFill>
              <a:latin typeface="NanumGothic"/>
              <a:ea typeface="NanumGothic"/>
              <a:cs typeface="+mn-cs"/>
            </a:endParaRPr>
          </a:p>
        </p:txBody>
      </p:sp>
    </p:spTree>
  </p:cSld>
  <p:clrMapOvr>
    <a:masterClrMapping/>
  </p:clrMapOvr>
  <p:transition spd="med" advClick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64289"/>
            <a:ext cx="1836172" cy="251464"/>
          </a:xfrm>
          <a:prstGeom prst="rect">
            <a:avLst/>
          </a:prstGeom>
          <a:noFill/>
        </p:spPr>
        <p:txBody>
          <a:bodyPr wrap="square" lIns="68584" tIns="34292" rIns="68584" bIns="34292" rtlCol="0">
            <a:normAutofit/>
          </a:bodyPr>
          <a:lstStyle/>
          <a:p>
            <a:pPr lvl="0" algn="dist"/>
            <a:r>
              <a:rPr lang="en-US" altLang="ko-KO" sz="1200" b="0" kern="1200" dirty="0">
                <a:solidFill>
                  <a:schemeClr val="accent1"/>
                </a:solidFill>
                <a:latin typeface="NanumGothic"/>
                <a:ea typeface="NanumGothic"/>
                <a:cs typeface="+mn-cs"/>
              </a:rPr>
              <a:t> GUI </a:t>
            </a:r>
            <a:r>
              <a:rPr lang="ko-KR" altLang="en-US" sz="1200" b="0" kern="1200" dirty="0">
                <a:solidFill>
                  <a:schemeClr val="accent1"/>
                </a:solidFill>
                <a:latin typeface="NanumGothic"/>
                <a:ea typeface="NanumGothic"/>
                <a:cs typeface="+mn-cs"/>
              </a:rPr>
              <a:t>구성 </a:t>
            </a:r>
            <a:endParaRPr lang="ko-KO" altLang="ko-KO" sz="1200" b="0" kern="1200" dirty="0">
              <a:solidFill>
                <a:schemeClr val="accent1"/>
              </a:solidFill>
              <a:latin typeface="NanumGothic"/>
              <a:ea typeface="NanumGothic"/>
              <a:cs typeface="+mn-cs"/>
            </a:endParaRPr>
          </a:p>
        </p:txBody>
      </p:sp>
    </p:spTree>
  </p:cSld>
  <p:clrMapOvr>
    <a:masterClrMapping/>
  </p:clrMapOvr>
  <p:transition spd="med" advClick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 sz="16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115E-07FC-47AE-8678-8B681C689199}" type="datetimeFigureOut">
              <a:rPr lang="ko-KO" altLang="ko-KO" sz="1000" smtClean="0">
                <a:latin typeface="NanumGothic"/>
                <a:ea typeface="NanumGothic"/>
              </a:rPr>
              <a:t>05/15/2024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BB56-9B96-4394-98D1-089DE868BDA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70" r:id="rId21"/>
    <p:sldLayoutId id="2147483671" r:id="rId22"/>
    <p:sldLayoutId id="2147483672" r:id="rId23"/>
    <p:sldLayoutId id="2147483673" r:id="rId24"/>
  </p:sldLayoutIdLst>
  <p:transition spd="med" advClick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EA610E4-5AB7-4AB3-8CB9-D8C1ACFA6026}"/>
              </a:ext>
            </a:extLst>
          </p:cNvPr>
          <p:cNvSpPr/>
          <p:nvPr/>
        </p:nvSpPr>
        <p:spPr>
          <a:xfrm>
            <a:off x="0" y="-9475"/>
            <a:ext cx="9144000" cy="512033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673" y="3121489"/>
            <a:ext cx="4356484" cy="24384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rPr>
              <a:t>2020180006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rPr>
              <a:t>김성준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rPr>
              <a:t>/ 2020182009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rPr>
              <a:t>김승범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21685" y="3007497"/>
            <a:ext cx="38524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49677" y="3437830"/>
            <a:ext cx="2844316" cy="243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2024.05.15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8642" y="2261647"/>
            <a:ext cx="4701514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3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RealEase</a:t>
            </a:r>
            <a:endParaRPr lang="ko-KO" altLang="ko-KO" sz="34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sym typeface="Source Han Sans K Normal" panose="020B0400000000000000" pitchFamily="34" charset="-128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4C20A8E-CBAA-410D-9281-86A892803813}"/>
              </a:ext>
            </a:extLst>
          </p:cNvPr>
          <p:cNvSpPr txBox="1"/>
          <p:nvPr/>
        </p:nvSpPr>
        <p:spPr>
          <a:xfrm>
            <a:off x="4523341" y="1783443"/>
            <a:ext cx="5170895" cy="792480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rPr>
              <a:t>2024 </a:t>
            </a:r>
            <a:r>
              <a:rPr lang="ko-KR" altLang="en-US" sz="5400" dirty="0">
                <a:solidFill>
                  <a:schemeClr val="accent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rPr>
              <a:t>스크립트 언어 기획 발표 </a:t>
            </a:r>
            <a:endParaRPr lang="zh-CN" altLang="en-US" sz="5400" dirty="0">
              <a:solidFill>
                <a:schemeClr val="accent1"/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C7F3C-17B9-40AE-B7C6-DC2C7EEDF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88" y="-24755"/>
            <a:ext cx="5145088" cy="5145088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D656A43F-05E1-7EF7-6210-3CF1FCBDE8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37500" t="-55469" r="-137500" b="-55469"/>
          <a:stretch>
            <a:fillRect/>
          </a:stretch>
        </p:blipFill>
        <p:spPr>
          <a:xfrm>
            <a:off x="6858000" y="3859014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94"/>
    </mc:Choice>
    <mc:Fallback>
      <p:transition advClick="0" advTm="9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4FEEDF-5FEB-4B8E-AB61-20A4C939EA6D}"/>
              </a:ext>
            </a:extLst>
          </p:cNvPr>
          <p:cNvSpPr/>
          <p:nvPr/>
        </p:nvSpPr>
        <p:spPr>
          <a:xfrm>
            <a:off x="0" y="2356520"/>
            <a:ext cx="1835696" cy="4680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51820" y="1475438"/>
            <a:ext cx="606717" cy="377114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1.</a:t>
            </a:r>
            <a:endParaRPr lang="zh-CN" altLang="en-US" sz="2000" b="1" dirty="0">
              <a:solidFill>
                <a:schemeClr val="accent1"/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20272" y="2176500"/>
            <a:ext cx="558616" cy="346329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ko-KO" altLang="ko-KO" b="1" dirty="0">
                <a:solidFill>
                  <a:schemeClr val="accent2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2 </a:t>
            </a:r>
            <a:r>
              <a:rPr lang="en-US" altLang="ko-KO" b="1" dirty="0">
                <a:solidFill>
                  <a:schemeClr val="accent2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.</a:t>
            </a:r>
            <a:endParaRPr lang="zh-CN" altLang="en-US" b="1" dirty="0">
              <a:solidFill>
                <a:schemeClr val="accent2"/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87824" y="2897307"/>
            <a:ext cx="494481" cy="346329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ko-KO" altLang="ko-KO" b="1" dirty="0">
                <a:solidFill>
                  <a:schemeClr val="accent3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3</a:t>
            </a:r>
            <a:r>
              <a:rPr lang="en-US" altLang="ko-KO" b="1" dirty="0">
                <a:solidFill>
                  <a:schemeClr val="accent3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.</a:t>
            </a:r>
            <a:endParaRPr lang="zh-CN" altLang="en-US" b="1" dirty="0">
              <a:solidFill>
                <a:schemeClr val="accent3"/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921921" y="1456420"/>
            <a:ext cx="2916324" cy="307848"/>
            <a:chOff x="5349226" y="1997656"/>
            <a:chExt cx="4272984" cy="731271"/>
          </a:xfrm>
          <a:solidFill>
            <a:schemeClr val="accent1"/>
          </a:solidFill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8237" y="1997656"/>
              <a:ext cx="1767111" cy="73127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lvl="0"/>
              <a:r>
                <a:rPr lang="ko-KR" altLang="en-US" sz="1400" dirty="0">
                  <a:solidFill>
                    <a:schemeClr val="bg1"/>
                  </a:solidFill>
                  <a:latin typeface="NanumGothic"/>
                  <a:ea typeface="NanumGothic"/>
                  <a:sym typeface="Source Han Sans K Normal" panose="020B0400000000000000" pitchFamily="34" charset="-128"/>
                </a:rPr>
                <a:t>기획 의도</a:t>
              </a:r>
              <a:endParaRPr lang="ko-KO" altLang="ko-KO" sz="1400" dirty="0">
                <a:solidFill>
                  <a:schemeClr val="bg1"/>
                </a:solidFill>
                <a:latin typeface="NanumGothic"/>
                <a:ea typeface="NanumGothic"/>
                <a:sym typeface="Source Han Sans K Normal" panose="020B0400000000000000" pitchFamily="34" charset="-128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3937319" y="2140497"/>
            <a:ext cx="2916706" cy="300115"/>
            <a:chOff x="2569789" y="3646467"/>
            <a:chExt cx="4272984" cy="712902"/>
          </a:xfrm>
          <a:solidFill>
            <a:schemeClr val="accent2"/>
          </a:solidFill>
        </p:grpSpPr>
        <p:sp>
          <p:nvSpPr>
            <p:cNvPr id="9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18321" y="3664662"/>
              <a:ext cx="1788021" cy="69470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lvl="0"/>
              <a:r>
                <a:rPr lang="ko-KR" altLang="en-US" sz="1300" dirty="0">
                  <a:solidFill>
                    <a:schemeClr val="bg1"/>
                  </a:solidFill>
                  <a:latin typeface="NanumGothic"/>
                  <a:ea typeface="NanumGothic"/>
                  <a:sym typeface="Source Han Sans K Normal" panose="020B0400000000000000" pitchFamily="34" charset="-128"/>
                </a:rPr>
                <a:t>사용할  </a:t>
              </a:r>
              <a:r>
                <a:rPr lang="en-US" altLang="ko-KR" sz="1300" dirty="0">
                  <a:solidFill>
                    <a:schemeClr val="bg1"/>
                  </a:solidFill>
                  <a:latin typeface="NanumGothic"/>
                  <a:ea typeface="NanumGothic"/>
                  <a:sym typeface="Source Han Sans K Normal" panose="020B0400000000000000" pitchFamily="34" charset="-128"/>
                </a:rPr>
                <a:t>API</a:t>
              </a:r>
              <a:endParaRPr lang="ko-KO" altLang="ko-KO" sz="1300" dirty="0">
                <a:solidFill>
                  <a:schemeClr val="bg1"/>
                </a:solidFill>
                <a:latin typeface="NanumGothic"/>
                <a:ea typeface="NanumGothic"/>
                <a:sym typeface="Source Han Sans K Normal" panose="020B0400000000000000" pitchFamily="34" charset="-128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3885917" y="2860578"/>
            <a:ext cx="2916324" cy="282433"/>
            <a:chOff x="5349226" y="5365450"/>
            <a:chExt cx="4272984" cy="670899"/>
          </a:xfrm>
          <a:solidFill>
            <a:schemeClr val="accent3"/>
          </a:solidFill>
        </p:grpSpPr>
        <p:sp>
          <p:nvSpPr>
            <p:cNvPr id="100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70987" y="5390954"/>
              <a:ext cx="1731873" cy="58501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lvl="0"/>
              <a:r>
                <a:rPr lang="en-US" altLang="ko-KO" sz="1000" dirty="0">
                  <a:solidFill>
                    <a:schemeClr val="bg1"/>
                  </a:solidFill>
                  <a:latin typeface="NanumGothic"/>
                  <a:ea typeface="NanumGothic"/>
                  <a:sym typeface="Source Han Sans K Normal" panose="020B0400000000000000" pitchFamily="34" charset="-128"/>
                </a:rPr>
                <a:t>GUI</a:t>
              </a:r>
              <a:r>
                <a:rPr lang="ko-KR" altLang="en-US" sz="1000" dirty="0">
                  <a:solidFill>
                    <a:schemeClr val="bg1"/>
                  </a:solidFill>
                  <a:latin typeface="NanumGothic"/>
                  <a:ea typeface="NanumGothic"/>
                  <a:sym typeface="Source Han Sans K Normal" panose="020B0400000000000000" pitchFamily="34" charset="-128"/>
                </a:rPr>
                <a:t> 구성</a:t>
              </a:r>
              <a:endParaRPr lang="ko-KO" altLang="ko-KO" sz="1000" dirty="0">
                <a:solidFill>
                  <a:schemeClr val="bg1"/>
                </a:solidFill>
                <a:latin typeface="NanumGothic"/>
                <a:ea typeface="NanumGothic"/>
                <a:sym typeface="Source Han Sans K Normal" panose="020B0400000000000000" pitchFamily="34" charset="-128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92280" y="3653391"/>
            <a:ext cx="494481" cy="346329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ko-KO" altLang="ko-KO" b="1" dirty="0">
                <a:solidFill>
                  <a:schemeClr val="accent4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4</a:t>
            </a:r>
            <a:r>
              <a:rPr lang="en-US" altLang="ko-KO" b="1" dirty="0">
                <a:solidFill>
                  <a:schemeClr val="accent4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.</a:t>
            </a:r>
            <a:endParaRPr lang="zh-CN" altLang="en-US" b="1" dirty="0">
              <a:solidFill>
                <a:schemeClr val="accent4"/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  <a:sym typeface="Source Han Sans K Normal" panose="020B0400000000000000" pitchFamily="34" charset="-128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3995554" y="3603952"/>
            <a:ext cx="2916706" cy="307848"/>
            <a:chOff x="2569789" y="3616280"/>
            <a:chExt cx="4272984" cy="731270"/>
          </a:xfrm>
          <a:solidFill>
            <a:schemeClr val="accent4"/>
          </a:solidFill>
        </p:grpSpPr>
        <p:sp>
          <p:nvSpPr>
            <p:cNvPr id="51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  <a:sym typeface="Source Han Sans K Normal" panose="020B0400000000000000" pitchFamily="34" charset="-12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85263" y="3616280"/>
              <a:ext cx="1520240" cy="73127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NanumGothic"/>
                  <a:ea typeface="NanumGothic"/>
                  <a:sym typeface="Source Han Sans K Normal" panose="020B0400000000000000" pitchFamily="34" charset="-128"/>
                </a:rPr>
                <a:t>개발 계획</a:t>
              </a:r>
              <a:endParaRPr lang="ko-KO" altLang="ko-KO" sz="1400" dirty="0">
                <a:solidFill>
                  <a:schemeClr val="bg1"/>
                </a:solidFill>
                <a:latin typeface="NanumGothic"/>
                <a:ea typeface="NanumGothic"/>
                <a:sym typeface="Source Han Sans K Normal" panose="020B0400000000000000" pitchFamily="34" charset="-128"/>
              </a:endParaRP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23528" y="2365139"/>
            <a:ext cx="133214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rmAutofit/>
          </a:bodyPr>
          <a:lstStyle/>
          <a:p>
            <a:r>
              <a:rPr lang="ko-KO" altLang="ko-KO" sz="2400" dirty="0">
                <a:solidFill>
                  <a:schemeClr val="bg1"/>
                </a:solidFill>
                <a:latin typeface="NanumGothic"/>
                <a:ea typeface="NanumGothic"/>
                <a:sym typeface="Source Han Sans K Normal" panose="020B0400000000000000" pitchFamily="34" charset="-128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3325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1" grpId="0"/>
      <p:bldP spid="82" grpId="0"/>
      <p:bldP spid="83" grpId="0"/>
      <p:bldP spid="4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AE651-8CD3-C482-9A5E-3F9ED4709C00}"/>
              </a:ext>
            </a:extLst>
          </p:cNvPr>
          <p:cNvSpPr txBox="1"/>
          <p:nvPr/>
        </p:nvSpPr>
        <p:spPr>
          <a:xfrm>
            <a:off x="557554" y="2356520"/>
            <a:ext cx="80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부동산 거래 정보를 보다 간편하게 조회 가능하도록 한다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그래프 비교를 통해서 상대적인 가격을 편리하게 비교 가능하도록 한다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99C1B-EF87-CF91-17E0-E1A6FB22ABC8}"/>
              </a:ext>
            </a:extLst>
          </p:cNvPr>
          <p:cNvSpPr txBox="1"/>
          <p:nvPr/>
        </p:nvSpPr>
        <p:spPr>
          <a:xfrm>
            <a:off x="557554" y="1528428"/>
            <a:ext cx="290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RealEase</a:t>
            </a:r>
            <a:r>
              <a:rPr lang="en-US" altLang="ko-KR" dirty="0"/>
              <a:t> = Real Estate + 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2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227E6B-9E65-F283-AB61-620FC4D5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8368"/>
            <a:ext cx="4782707" cy="2950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2195A2-4A5F-F4A8-D11E-CE3079B08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60" y="1492424"/>
            <a:ext cx="4031940" cy="1980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F7267-413C-831B-246A-C0BCB385EB07}"/>
              </a:ext>
            </a:extLst>
          </p:cNvPr>
          <p:cNvSpPr txBox="1"/>
          <p:nvPr/>
        </p:nvSpPr>
        <p:spPr>
          <a:xfrm>
            <a:off x="378810" y="4228728"/>
            <a:ext cx="6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아파트</a:t>
            </a:r>
            <a:r>
              <a:rPr lang="en-US" altLang="ko-KR" dirty="0"/>
              <a:t>, </a:t>
            </a:r>
            <a:r>
              <a:rPr lang="ko-KR" altLang="en-US" dirty="0" err="1"/>
              <a:t>연립다세대</a:t>
            </a:r>
            <a:r>
              <a:rPr lang="ko-KR" altLang="en-US" dirty="0"/>
              <a:t> 매매 자료</a:t>
            </a:r>
            <a:r>
              <a:rPr lang="en-US" altLang="ko-KR" dirty="0"/>
              <a:t> ( </a:t>
            </a:r>
            <a:r>
              <a:rPr lang="ko-KR" altLang="en-US" dirty="0" err="1"/>
              <a:t>법정동</a:t>
            </a:r>
            <a:r>
              <a:rPr lang="ko-KR" altLang="en-US" dirty="0"/>
              <a:t> 코드 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 카카오 맵 </a:t>
            </a:r>
            <a:r>
              <a:rPr lang="en-US" altLang="ko-KR" dirty="0"/>
              <a:t>REST API</a:t>
            </a:r>
            <a:r>
              <a:rPr lang="ko-KR" altLang="en-US" dirty="0"/>
              <a:t> 를 통해 위도</a:t>
            </a:r>
            <a:r>
              <a:rPr lang="en-US" altLang="ko-KR" dirty="0"/>
              <a:t>, </a:t>
            </a:r>
            <a:r>
              <a:rPr lang="ko-KR" altLang="en-US" dirty="0"/>
              <a:t>경도 추출 </a:t>
            </a:r>
          </a:p>
        </p:txBody>
      </p:sp>
    </p:spTree>
    <p:extLst>
      <p:ext uri="{BB962C8B-B14F-4D97-AF65-F5344CB8AC3E}">
        <p14:creationId xmlns:p14="http://schemas.microsoft.com/office/powerpoint/2010/main" val="34636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그림 105">
            <a:extLst>
              <a:ext uri="{FF2B5EF4-FFF2-40B4-BE49-F238E27FC236}">
                <a16:creationId xmlns:a16="http://schemas.microsoft.com/office/drawing/2014/main" id="{3046F0BE-D39A-4453-E102-5FFF2C30E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72006"/>
            <a:ext cx="7596590" cy="42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7AD2C-0F03-DB26-398C-F3B06AE8F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856610"/>
            <a:ext cx="7596590" cy="42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82FF88-0510-4D95-A1DB-DCABA8B8A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76203"/>
            <a:ext cx="7380566" cy="41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AD6835F-0DE8-D413-B58B-551676C6A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63174"/>
              </p:ext>
            </p:extLst>
          </p:nvPr>
        </p:nvGraphicFramePr>
        <p:xfrm>
          <a:off x="611560" y="1460024"/>
          <a:ext cx="7992888" cy="316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775710298"/>
                    </a:ext>
                  </a:extLst>
                </a:gridCol>
                <a:gridCol w="5796644">
                  <a:extLst>
                    <a:ext uri="{9D8B030D-6E8A-4147-A177-3AD203B41FA5}">
                      <a16:colId xmlns:a16="http://schemas.microsoft.com/office/drawing/2014/main" val="1270900568"/>
                    </a:ext>
                  </a:extLst>
                </a:gridCol>
              </a:tblGrid>
              <a:tr h="527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17183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( 5.8 ~ 5.15 )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기획 및 발표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90850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( 5.16 ~ 5.22 )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데이터 가져오기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틀 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147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( 5.23 ~ 5.29 )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 </a:t>
                      </a:r>
                      <a:r>
                        <a:rPr lang="en-US" altLang="ko-KR" dirty="0"/>
                        <a:t>map API </a:t>
                      </a:r>
                      <a:r>
                        <a:rPr lang="ko-KR" altLang="en-US" dirty="0"/>
                        <a:t>가져오기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 그리기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중간 발표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0384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( 5.30 ~ 6.5 )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C++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g_mail</a:t>
                      </a:r>
                      <a:r>
                        <a:rPr lang="ko-KR" altLang="en-US" dirty="0"/>
                        <a:t> 연동 </a:t>
                      </a:r>
                      <a:r>
                        <a:rPr lang="en-US" altLang="ko-KR" dirty="0"/>
                        <a:t>, Telegram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bot</a:t>
                      </a:r>
                      <a:r>
                        <a:rPr lang="ko-KR" altLang="en-US" dirty="0"/>
                        <a:t> 연동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76644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( 6.6 ~ 6.12 )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배포 프로그램 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프로그램 보수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최종 발표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1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12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">
  <a:themeElements>
    <a:clrScheme name="自定义 13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6298"/>
      </a:accent1>
      <a:accent2>
        <a:srgbClr val="5D89B5"/>
      </a:accent2>
      <a:accent3>
        <a:srgbClr val="276298"/>
      </a:accent3>
      <a:accent4>
        <a:srgbClr val="5D89B5"/>
      </a:accent4>
      <a:accent5>
        <a:srgbClr val="276298"/>
      </a:accent5>
      <a:accent6>
        <a:srgbClr val="5D89B5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159</Words>
  <Application>Microsoft Office PowerPoint</Application>
  <PresentationFormat>사용자 지정</PresentationFormat>
  <Paragraphs>36</Paragraphs>
  <Slides>8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Lato Hairline</vt:lpstr>
      <vt:lpstr>Source Han Sans K Normal</vt:lpstr>
      <vt:lpstr>나눔고딕</vt:lpstr>
      <vt:lpstr>나눔고딕</vt:lpstr>
      <vt:lpstr>Arial</vt:lpstr>
      <vt:lpstr>Calibri</vt:lpstr>
      <vt:lpstr>Lato Light</vt:lpstr>
      <vt:lpstr>Lato Regular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TOm GSTT</cp:lastModifiedBy>
  <cp:revision>129</cp:revision>
  <dcterms:created xsi:type="dcterms:W3CDTF">2017-06-16T01:06:50Z</dcterms:created>
  <dcterms:modified xsi:type="dcterms:W3CDTF">2024-05-15T07:27:00Z</dcterms:modified>
</cp:coreProperties>
</file>