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BF9A-7A95-B987-683A-047AD16A3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9725D-7B43-CEAD-3172-6A6AF8F2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2F888-5C2F-652C-B7B6-AC112296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93562-9F35-BC58-2DB9-F5F9C11F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BA9AD-2364-9844-0D79-3781F894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2032-CEAE-0B78-885F-49519006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469C0-8F4F-A5C8-44EE-9D2550AB3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BF8F8-C2F2-ED64-19E6-5748499F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2D732-1512-5B45-2751-1F226A25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7D25B-7E11-4F9A-F927-B56EC319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C01A9-4AEC-2FE0-D329-8858B2478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DC874-9E87-A762-6DAB-E14CDF7BF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00AFD-EF95-C340-BAB7-209C8662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A6EC-DC8E-E8EB-0995-2DC53E1A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90199-146F-78E0-7F9A-68D51370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2BA6C-AB71-977F-1307-E9230CFA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4CD02-B889-39B3-AD3E-9C9344F4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5688-7BC7-8FBB-FA66-F60F665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06460-4642-454D-763F-B8848EE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7920A-5A28-9261-D7D7-297FEDDC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2A007-75F3-D334-B241-606B1D13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BD01A-B502-BA21-C81B-80EBED5C1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CC012-88DF-997B-30E2-8F0EC223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EE751-6540-60E7-5AB1-47C9262B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4FF3B-677F-6806-2A52-4223986D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0CEC-D6BB-C58D-77A1-D9311A99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9C06A-A617-64D1-D558-E4595E82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987F0-A0EC-6EAD-DA17-824E80A0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DB983-242E-F796-CD23-671AC6B3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5CCE4-59C7-0FB2-925A-5EBC7693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321CD-B791-CA23-8258-38130206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7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A76F9-9941-A206-20C0-AA1E2803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8845E-E6D2-4DC6-631A-27FF70CE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2ADA6-BD46-97AF-94BB-A2AE7444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D7ABF-E0AC-1071-17BC-77878ACB8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A516F4-70D3-19B2-A8F1-36B8487BC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272A52-759D-19CA-B8B9-44914F58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C13ED-AC27-D082-8E7C-3675F01D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C58403-C701-8E68-41A6-395C4503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2F05C-BC30-6AB2-E92F-F8EFA5E4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4FF7FE-E22B-8550-6417-CEE84F79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8B74F-2D7E-E9B0-C881-1E75C98D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BE5D9-715E-6305-0105-3083C05A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6290DB-94FB-6138-4645-269AF610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028E81-3F31-2BC2-14DC-FABD3A21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2BE93-F6F2-4C5C-9CC6-2CA7AFA6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01531-5374-0B6E-AE73-C0D402E8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EAF6E-E201-63F2-EB30-AAEB8463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36205-025C-2A1D-97E4-46356C40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E48A8-B01F-2E69-2314-DB14A9FA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C2C22-0FA9-0BB4-1983-3B32FB30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C3B52-6B6D-C065-03DF-167F073B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3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B24A5-65CC-D6BA-1C9F-596B329D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B95689-9BE7-B4F5-1B2A-6A4041285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C2D23B-79CF-79D3-D90C-EF7BEE16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9211-9875-AA9C-8F2F-9C731D00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6DD03-1C69-FEB5-3FEE-3AA1034E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12C7E-18AA-A495-A880-929F32E6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4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1167CD-72F7-28FC-A185-97FB2C4C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D957A-2BB4-1DA3-BC19-460DDE233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5E356-BFF1-FB6A-3B80-DB406720E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65D2-BE0F-4334-8BFB-AE18327F8B5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A0ED7-0133-2D18-CA3B-C7147AF42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0219C-DE1D-33C8-4B45-DE01E58AF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FB91-9670-46D6-A96D-FE76AA23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2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34F33-9A97-EDAE-1B82-8A0320204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2D </a:t>
            </a:r>
            <a:r>
              <a:rPr lang="ko-KR" altLang="en-US" sz="5400" dirty="0"/>
              <a:t>게임 프로그래밍 </a:t>
            </a:r>
            <a:r>
              <a:rPr lang="en-US" altLang="ko-KR" sz="5400" dirty="0"/>
              <a:t>1</a:t>
            </a:r>
            <a:r>
              <a:rPr lang="ko-KR" altLang="en-US" sz="5400" dirty="0"/>
              <a:t>차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566E9-AD97-388E-6442-C530C767A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2020182009 </a:t>
            </a:r>
            <a:r>
              <a:rPr lang="ko-KR" altLang="en-US" dirty="0"/>
              <a:t>김승범</a:t>
            </a:r>
          </a:p>
        </p:txBody>
      </p:sp>
    </p:spTree>
    <p:extLst>
      <p:ext uri="{BB962C8B-B14F-4D97-AF65-F5344CB8AC3E}">
        <p14:creationId xmlns:p14="http://schemas.microsoft.com/office/powerpoint/2010/main" val="162135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65EE27-BFA0-01B0-6A86-9ABC0768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/>
              <a:t>1. </a:t>
            </a:r>
            <a:r>
              <a:rPr lang="ko-KR" altLang="en-US" sz="5400"/>
              <a:t>게임 컨셉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C6A62-A4F0-C0F2-91BE-0B1F50CE5868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스노보드</a:t>
            </a:r>
            <a:r>
              <a:rPr lang="en-US" altLang="ko-KR" sz="2200"/>
              <a:t> </a:t>
            </a:r>
            <a:r>
              <a:rPr lang="ko-KR" altLang="en-US" sz="2200"/>
              <a:t>러닝 게임</a:t>
            </a:r>
            <a:r>
              <a:rPr lang="en-US" altLang="ko-KR" sz="2200"/>
              <a:t>, </a:t>
            </a:r>
            <a:r>
              <a:rPr lang="ko-KR" altLang="en-US" sz="2200"/>
              <a:t>사이드뷰</a:t>
            </a:r>
            <a:r>
              <a:rPr lang="en-US" altLang="ko-KR" sz="2200"/>
              <a:t>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서로 다른 속도로 스크롤링 되는 배경을 통해 사실감을 부여</a:t>
            </a:r>
          </a:p>
        </p:txBody>
      </p:sp>
      <p:pic>
        <p:nvPicPr>
          <p:cNvPr id="1030" name="Picture 6" descr="레트로 감성, 추억의 8비트 게임 속 픽셀(Pixel)의 귀환!!">
            <a:extLst>
              <a:ext uri="{FF2B5EF4-FFF2-40B4-BE49-F238E27FC236}">
                <a16:creationId xmlns:a16="http://schemas.microsoft.com/office/drawing/2014/main" id="{A7A5B396-5243-4D4A-A5B9-711CC43D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793259"/>
            <a:ext cx="4014216" cy="25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휘팍ㅣ고수의 알파인 스노보드 라이딩 ( 팀 올플렉스 )ㅣAlpine Snowboard Master's Riding ( TEAM  Allflex ) - YouTube">
            <a:extLst>
              <a:ext uri="{FF2B5EF4-FFF2-40B4-BE49-F238E27FC236}">
                <a16:creationId xmlns:a16="http://schemas.microsoft.com/office/drawing/2014/main" id="{9BB1B03B-85C1-3AF7-D132-FDBDFC38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8704" y="4079193"/>
            <a:ext cx="3886200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32E1F1-55CF-8BC2-578C-99B9D3EF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예상 게임 흐름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272097B-662E-5237-6192-BF6F01ECF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cept art">
            <a:extLst>
              <a:ext uri="{FF2B5EF4-FFF2-40B4-BE49-F238E27FC236}">
                <a16:creationId xmlns:a16="http://schemas.microsoft.com/office/drawing/2014/main" id="{1B5B3002-4CC4-3B1A-44B2-E8F78895B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r="-3" b="-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FDD83E-79D7-F3E1-5F5C-AD05AFC4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예상 게임 흐름</a:t>
            </a:r>
          </a:p>
        </p:txBody>
      </p:sp>
      <p:pic>
        <p:nvPicPr>
          <p:cNvPr id="3076" name="Picture 4" descr="altosadventures4">
            <a:extLst>
              <a:ext uri="{FF2B5EF4-FFF2-40B4-BE49-F238E27FC236}">
                <a16:creationId xmlns:a16="http://schemas.microsoft.com/office/drawing/2014/main" id="{400D01CB-9CA6-4933-E78E-3A53C9BD1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ltosadventures3">
            <a:extLst>
              <a:ext uri="{FF2B5EF4-FFF2-40B4-BE49-F238E27FC236}">
                <a16:creationId xmlns:a16="http://schemas.microsoft.com/office/drawing/2014/main" id="{29DF7BBD-899B-34FC-D2DE-89FF9E510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13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20847-D578-1B9B-5690-8F8BDC7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184873C-6075-2F02-35C6-B2CC6546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76011"/>
              </p:ext>
            </p:extLst>
          </p:nvPr>
        </p:nvGraphicFramePr>
        <p:xfrm>
          <a:off x="1337294" y="241783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085">
                  <a:extLst>
                    <a:ext uri="{9D8B030D-6E8A-4147-A177-3AD203B41FA5}">
                      <a16:colId xmlns:a16="http://schemas.microsoft.com/office/drawing/2014/main" val="2541232749"/>
                    </a:ext>
                  </a:extLst>
                </a:gridCol>
                <a:gridCol w="7024915">
                  <a:extLst>
                    <a:ext uri="{9D8B030D-6E8A-4147-A177-3AD203B41FA5}">
                      <a16:colId xmlns:a16="http://schemas.microsoft.com/office/drawing/2014/main" val="76953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에셋</a:t>
                      </a:r>
                      <a:r>
                        <a:rPr lang="ko-KR" altLang="en-US" dirty="0"/>
                        <a:t> 검색 및 수집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8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 출력 및 캐릭터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4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 스크롤링 및 날씨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하강 부스터 및 점프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1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 및 게임 오버 조건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코인 과 하트 그리고 점수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시간 흐름에 따라 난이도를 조정하는 맵 생성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9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전체적 테스트 및 보수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93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 게임 프로그래밍 1차 </vt:lpstr>
      <vt:lpstr>1. 게임 컨셉</vt:lpstr>
      <vt:lpstr>2. 예상 게임 흐름 </vt:lpstr>
      <vt:lpstr>2. 예상 게임 흐름</vt:lpstr>
      <vt:lpstr>3.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</dc:title>
  <dc:creator>김승범(2020182009)</dc:creator>
  <cp:lastModifiedBy>김승범(2020182009)</cp:lastModifiedBy>
  <cp:revision>1</cp:revision>
  <dcterms:created xsi:type="dcterms:W3CDTF">2023-10-15T14:02:08Z</dcterms:created>
  <dcterms:modified xsi:type="dcterms:W3CDTF">2023-10-15T14:49:41Z</dcterms:modified>
</cp:coreProperties>
</file>