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95-52CB-4CC2-9327-4CFED4F219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1B9B-5542-4D4B-839D-8879456FE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88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95-52CB-4CC2-9327-4CFED4F219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1B9B-5542-4D4B-839D-8879456FE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77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95-52CB-4CC2-9327-4CFED4F219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1B9B-5542-4D4B-839D-8879456FE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8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95-52CB-4CC2-9327-4CFED4F219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1B9B-5542-4D4B-839D-8879456FE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0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95-52CB-4CC2-9327-4CFED4F219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1B9B-5542-4D4B-839D-8879456FE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57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95-52CB-4CC2-9327-4CFED4F219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1B9B-5542-4D4B-839D-8879456FE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7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95-52CB-4CC2-9327-4CFED4F219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1B9B-5542-4D4B-839D-8879456FE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5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95-52CB-4CC2-9327-4CFED4F219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1B9B-5542-4D4B-839D-8879456FE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72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95-52CB-4CC2-9327-4CFED4F219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1B9B-5542-4D4B-839D-8879456FE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2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95-52CB-4CC2-9327-4CFED4F219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1B9B-5542-4D4B-839D-8879456FE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0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7C95-52CB-4CC2-9327-4CFED4F219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1B9B-5542-4D4B-839D-8879456FE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7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F7C95-52CB-4CC2-9327-4CFED4F21902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1B9B-5542-4D4B-839D-8879456FE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7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디자인 스프린트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10698"/>
            <a:ext cx="9144000" cy="1655762"/>
          </a:xfrm>
        </p:spPr>
        <p:txBody>
          <a:bodyPr/>
          <a:lstStyle/>
          <a:p>
            <a:pPr algn="r"/>
            <a:r>
              <a:rPr lang="ko-KR" altLang="en-US" dirty="0" smtClean="0"/>
              <a:t>성명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박종혁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학번 </a:t>
            </a:r>
            <a:r>
              <a:rPr lang="en-US" altLang="ko-KR" dirty="0" smtClean="0"/>
              <a:t>: 201604142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508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30" y="445134"/>
            <a:ext cx="7075170" cy="6034573"/>
          </a:xfrm>
        </p:spPr>
      </p:pic>
    </p:spTree>
    <p:extLst>
      <p:ext uri="{BB962C8B-B14F-4D97-AF65-F5344CB8AC3E}">
        <p14:creationId xmlns:p14="http://schemas.microsoft.com/office/powerpoint/2010/main" val="93286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디자인 스프린트 1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디자인 스프린트 1</dc:title>
  <dc:creator>Park jong</dc:creator>
  <cp:lastModifiedBy>Park jong</cp:lastModifiedBy>
  <cp:revision>2</cp:revision>
  <dcterms:created xsi:type="dcterms:W3CDTF">2020-03-20T06:20:09Z</dcterms:created>
  <dcterms:modified xsi:type="dcterms:W3CDTF">2020-03-20T06:40:35Z</dcterms:modified>
</cp:coreProperties>
</file>